
<file path=[Content_Types].xml><?xml version="1.0" encoding="utf-8"?>
<Types xmlns="http://schemas.openxmlformats.org/package/2006/content-types">
  <Default ContentType="image/jpeg" Extension="jpe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92" r:id="rId1"/>
    <p:sldMasterId id="2147483706" r:id="rId2"/>
  </p:sldMasterIdLst>
  <p:notesMasterIdLst>
    <p:notesMasterId r:id="rId3"/>
  </p:notesMasterIdLst>
  <p:sldIdLst>
    <p:sldId id="294" r:id="rId4"/>
    <p:sldId id="295" r:id="rId5"/>
    <p:sldId id="300" r:id="rId6"/>
    <p:sldId id="312" r:id="rId7"/>
    <p:sldId id="316" r:id="rId8"/>
    <p:sldId id="318" r:id="rId9"/>
    <p:sldId id="317" r:id="rId10"/>
    <p:sldId id="319" r:id="rId11"/>
    <p:sldId id="313" r:id="rId12"/>
    <p:sldId id="320" r:id="rId13"/>
    <p:sldId id="321" r:id="rId14"/>
    <p:sldId id="322" r:id="rId15"/>
    <p:sldId id="323" r:id="rId16"/>
    <p:sldId id="324" r:id="rId17"/>
    <p:sldId id="314" r:id="rId18"/>
    <p:sldId id="325" r:id="rId19"/>
    <p:sldId id="326" r:id="rId20"/>
    <p:sldId id="327" r:id="rId21"/>
    <p:sldId id="328" r:id="rId22"/>
    <p:sldId id="329" r:id="rId23"/>
    <p:sldId id="315" r:id="rId24"/>
    <p:sldId id="330" r:id="rId25"/>
    <p:sldId id="331" r:id="rId26"/>
    <p:sldId id="332" r:id="rId27"/>
    <p:sldId id="333" r:id="rId28"/>
    <p:sldId id="334" r:id="rId29"/>
    <p:sldId id="297" r:id="rId30"/>
  </p:sldIdLst>
  <p:sldSz cx="12190413" cy="6859588"/>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2" autoAdjust="0"/>
    <p:restoredTop sz="97926" autoAdjust="0"/>
  </p:normalViewPr>
  <p:slideViewPr>
    <p:cSldViewPr snapToGrid="0" showGuides="1">
      <p:cViewPr varScale="1">
        <p:scale>
          <a:sx n="84" d="100"/>
          <a:sy n="84" d="100"/>
        </p:scale>
        <p:origin x="462" y="96"/>
      </p:cViewPr>
      <p:guideLst>
        <p:guide orient="horz" pos="2161"/>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tags/tag2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s>
</file>

<file path=ppt/charts/_rels/chart7.xml.rels><?xml version="1.0" encoding="UTF-8" standalone="yes"?><Relationships xmlns="http://schemas.openxmlformats.org/package/2006/relationships"><Relationship Id="rId1" Target="../embeddings/Microsoft_Excel_Worksheet7.xlsx" Type="http://schemas.openxmlformats.org/officeDocument/2006/relationships/package"/></Relationships>
</file>

<file path=ppt/charts/_rels/chart8.xml.rels><?xml version="1.0" encoding="UTF-8" standalone="yes"?><Relationships xmlns="http://schemas.openxmlformats.org/package/2006/relationships"><Relationship Id="rId1" Target="../embeddings/Microsoft_Excel_Worksheet8.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solidFill>
              <a:schemeClr val="bg1"/>
            </a:solidFill>
            <a:ln>
              <a:noFill/>
            </a:ln>
          </c:spPr>
          <c:dPt>
            <c:idx val="0"/>
            <c:invertIfNegative val="1"/>
            <c:explosion val="12"/>
            <c:spPr>
              <a:solidFill>
                <a:schemeClr val="tx2">
                  <a:lumMod val="50000"/>
                  <a:alpha val="60000"/>
                </a:schemeClr>
              </a:solidFill>
              <a:ln w="19050">
                <a:noFill/>
              </a:ln>
              <a:effectLst/>
            </c:spPr>
          </c:dPt>
          <c:dPt>
            <c:idx val="1"/>
            <c:invertIfNegative val="1"/>
            <c:explosion val="9"/>
            <c:spPr>
              <a:solidFill>
                <a:schemeClr val="tx2">
                  <a:lumMod val="50000"/>
                </a:schemeClr>
              </a:solidFill>
              <a:ln w="19050">
                <a:noFill/>
              </a:ln>
              <a:effectLst/>
            </c:spPr>
          </c:dPt>
          <c:dPt>
            <c:idx val="2"/>
            <c:invertIfNegative val="1"/>
            <c:explosion val="19"/>
            <c:spPr>
              <a:solidFill>
                <a:schemeClr val="accent1">
                  <a:lumMod val="75000"/>
                </a:schemeClr>
              </a:solidFill>
              <a:ln w="19050">
                <a:noFill/>
              </a:ln>
              <a:effectLst/>
            </c:spPr>
          </c:dPt>
          <c:dPt>
            <c:idx val="3"/>
            <c:invertIfNegative val="1"/>
            <c:spPr>
              <a:solidFill>
                <a:schemeClr val="tx2">
                  <a:lumMod val="50000"/>
                </a:schemeClr>
              </a:solidFill>
              <a:ln w="19050">
                <a:noFill/>
              </a:ln>
              <a:effectLst/>
            </c:spPr>
          </c:dPt>
          <c:dLbls>
            <c:dLbl>
              <c:idx val="0"/>
              <c:layout>
                <c:manualLayout>
                  <c:x val="-0.10818532854318619"/>
                  <c:y val="-0.28618720173835754"/>
                </c:manualLayout>
              </c:layout>
              <c:tx>
                <c:rich>
                  <a:bodyPr rot="0" spcFirstLastPara="1" vertOverflow="ellipsis" vert="horz" wrap="square" lIns="38100" tIns="19050" rIns="38100" bIns="19050" anchor="ctr" anchorCtr="1">
                    <a:spAutoFit/>
                  </a:bodyPr>
                  <a:lstStyle/>
                  <a:p>
                    <a:pPr>
                      <a:defRPr sz="6000" b="1" i="0" u="none" strike="noStrike" kern="1200" baseline="0">
                        <a:solidFill>
                          <a:schemeClr val="bg1"/>
                        </a:solidFill>
                        <a:latin typeface="+mn-lt"/>
                        <a:ea typeface="+mn-ea"/>
                        <a:cs typeface="+mn-cs"/>
                      </a:defRPr>
                    </a:pPr>
                    <a:r>
                      <a:rPr lang="en-US" altLang="zh-CN" smtClean="0">
                        <a:solidFill>
                          <a:schemeClr val="bg1"/>
                        </a:solidFill>
                      </a:rPr>
                      <a:t>5%</a:t>
                    </a:r>
                    <a:endParaRPr lang="en-US" altLang="zh-CN"/>
                  </a:p>
                </c:rich>
              </c:tx>
              <c:spPr>
                <a:noFill/>
                <a:ln>
                  <a:noFill/>
                </a:ln>
                <a:effectLst/>
              </c:spPr>
              <c:txPr>
                <a:bodyPr/>
                <a:p>
                  <a:pPr>
                    <a:defRPr/>
                  </a:pPr>
                </a:p>
              </c:txPr>
              <c:dLblPos val="bestFit"/>
              <c:showLegendKey val="0"/>
              <c:showVal val="0"/>
              <c:showCatName val="0"/>
              <c:showSerName val="0"/>
              <c:showPercent val="1"/>
              <c:showBubbleSize val="0"/>
              <c:extLst>
                <c:ext xmlns:c15="http://schemas.microsoft.com/office/drawing/2012/chart" uri="{CE6537A1-D6FC-4f65-9D91-7224C49458BB}">
                  <c15:layout>
                    <c:manualLayout>
                      <c:w val="0.3083796"/>
                      <c:h val="0.3803164"/>
                    </c:manualLayout>
                  </c15:layout>
                </c:ext>
              </c:extLst>
            </c:dLbl>
            <c:dLbl>
              <c:idx val="1"/>
              <c:dLblPos val="ctr"/>
              <c:showLegendKey val="0"/>
              <c:showVal val="0"/>
              <c:showCatName val="0"/>
              <c:showSerName val="0"/>
              <c:showPercent val="1"/>
              <c:showBubbleSize val="0"/>
              <c:extLst/>
            </c:dLbl>
            <c:dLbl>
              <c:idx val="2"/>
              <c:dLblPos val="ctr"/>
              <c:showLegendKey val="0"/>
              <c:showVal val="0"/>
              <c:showCatName val="0"/>
              <c:showSerName val="0"/>
              <c:showPercent val="1"/>
              <c:showBubbleSize val="0"/>
              <c:extLst/>
            </c:dLbl>
            <c:dLbl>
              <c:idx val="3"/>
              <c:dLblPos val="ctr"/>
              <c:showLegendKey val="0"/>
              <c:showVal val="0"/>
              <c:showCatName val="0"/>
              <c:showSerName val="0"/>
              <c:showPercent val="1"/>
              <c:showBubbleSize val="0"/>
              <c:extLst/>
            </c:dLbl>
            <c:spPr>
              <a:noFill/>
              <a:ln>
                <a:noFill/>
              </a:ln>
              <a:effectLst/>
            </c:spPr>
            <c:txPr>
              <a:bodyPr rot="0" spcFirstLastPara="1" vertOverflow="ellipsis" vert="horz" wrap="square" lIns="38100" tIns="19050" rIns="38100" bIns="19050" anchor="ctr" anchorCtr="1">
                <a:spAutoFit/>
              </a:bodyPr>
              <a:p>
                <a:pPr>
                  <a:defRPr sz="1600" b="0" i="0" u="none" strike="noStrike" kern="1200" baseline="0" smtId="4294967295">
                    <a:solidFill>
                      <a:schemeClr val="bg1"/>
                    </a:solidFill>
                    <a:latin typeface="+mn-lt"/>
                    <a:ea typeface="+mn-ea"/>
                    <a:cs typeface="+mn-cs"/>
                  </a:defRPr>
                </a:pPr>
                <a:endParaRPr sz="1600" b="0" i="0" u="none" strike="noStrike" kern="1200" baseline="0" smtId="4294967295">
                  <a:solidFill>
                    <a:schemeClr val="bg1"/>
                  </a:solidFill>
                  <a:latin typeface="+mn-lt"/>
                  <a:ea typeface="+mn-ea"/>
                  <a:cs typeface="+mn-cs"/>
                </a:endParaRPr>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areaChart>
        <c:varyColors val="0"/>
        <c:ser>
          <c:idx val="0"/>
          <c:order val="0"/>
          <c:tx>
            <c:strRef>
              <c:f>Sheet1!$B$1</c:f>
              <c:strCache>
                <c:ptCount val="1"/>
                <c:pt idx="0">
                  <c:v>One</c:v>
                </c:pt>
              </c:strCache>
            </c:strRef>
          </c:tx>
          <c:spPr>
            <a:solidFill>
              <a:schemeClr val="accent1">
                <a:lumMod val="75000"/>
              </a:schemeClr>
            </a:solidFill>
            <a:ln>
              <a:noFill/>
            </a:ln>
            <a:effectLst/>
          </c:spPr>
          <c:cat>
            <c:strRef>
              <c:f>Sheet1!$A$2:$A$6</c:f>
              <c:strCache>
                <c:ptCount val="5"/>
                <c:pt idx="0">
                  <c:v>Data 1</c:v>
                </c:pt>
                <c:pt idx="1">
                  <c:v>Data 2</c:v>
                </c:pt>
                <c:pt idx="2">
                  <c:v>Data 3</c:v>
                </c:pt>
                <c:pt idx="3">
                  <c:v>Data 4</c:v>
                </c:pt>
                <c:pt idx="4">
                  <c:v>Data 5</c:v>
                </c:pt>
              </c:strCache>
            </c:strRef>
          </c:cat>
          <c:val>
            <c:numRef>
              <c:f>Sheet1!$B$2:$B$6</c:f>
              <c:numCache>
                <c:formatCode>General</c:formatCode>
                <c:ptCount val="5"/>
                <c:pt idx="0">
                  <c:v>0</c:v>
                </c:pt>
                <c:pt idx="1">
                  <c:v>0</c:v>
                </c:pt>
                <c:pt idx="2">
                  <c:v>28</c:v>
                </c:pt>
                <c:pt idx="3">
                  <c:v>0</c:v>
                </c:pt>
                <c:pt idx="4">
                  <c:v>0</c:v>
                </c:pt>
              </c:numCache>
            </c:numRef>
          </c:val>
        </c:ser>
        <c:ser>
          <c:idx val="1"/>
          <c:order val="1"/>
          <c:tx>
            <c:strRef>
              <c:f>Sheet1!$C$1</c:f>
              <c:strCache>
                <c:ptCount val="1"/>
                <c:pt idx="0">
                  <c:v>Two</c:v>
                </c:pt>
              </c:strCache>
            </c:strRef>
          </c:tx>
          <c:spPr>
            <a:solidFill>
              <a:schemeClr val="tx2">
                <a:lumMod val="50000"/>
              </a:schemeClr>
            </a:solidFill>
            <a:ln>
              <a:noFill/>
            </a:ln>
            <a:effectLst/>
          </c:spPr>
          <c:cat>
            <c:strRef>
              <c:f>Sheet1!$A$2:$A$6</c:f>
              <c:strCache>
                <c:ptCount val="5"/>
                <c:pt idx="0">
                  <c:v>Data 1</c:v>
                </c:pt>
                <c:pt idx="1">
                  <c:v>Data 2</c:v>
                </c:pt>
                <c:pt idx="2">
                  <c:v>Data 3</c:v>
                </c:pt>
                <c:pt idx="3">
                  <c:v>Data 4</c:v>
                </c:pt>
                <c:pt idx="4">
                  <c:v>Data 5</c:v>
                </c:pt>
              </c:strCache>
            </c:strRef>
          </c:cat>
          <c:val>
            <c:numRef>
              <c:f>Sheet1!$C$2:$C$6</c:f>
              <c:numCache>
                <c:formatCode>General</c:formatCode>
                <c:ptCount val="5"/>
                <c:pt idx="0">
                  <c:v>0</c:v>
                </c:pt>
                <c:pt idx="1">
                  <c:v>24</c:v>
                </c:pt>
                <c:pt idx="2">
                  <c:v>0</c:v>
                </c:pt>
                <c:pt idx="3">
                  <c:v>0</c:v>
                </c:pt>
                <c:pt idx="4">
                  <c:v>0</c:v>
                </c:pt>
              </c:numCache>
            </c:numRef>
          </c:val>
        </c:ser>
        <c:ser>
          <c:idx val="2"/>
          <c:order val="2"/>
          <c:tx>
            <c:strRef>
              <c:f>Sheet1!$D$1</c:f>
              <c:strCache>
                <c:ptCount val="1"/>
                <c:pt idx="0">
                  <c:v>Three</c:v>
                </c:pt>
              </c:strCache>
            </c:strRef>
          </c:tx>
          <c:spPr>
            <a:solidFill>
              <a:schemeClr val="tx2">
                <a:lumMod val="50000"/>
              </a:schemeClr>
            </a:solidFill>
            <a:ln w="25400">
              <a:noFill/>
            </a:ln>
            <a:effectLst/>
          </c:spPr>
          <c:cat>
            <c:strRef>
              <c:f>Sheet1!$A$2:$A$6</c:f>
              <c:strCache>
                <c:ptCount val="5"/>
                <c:pt idx="0">
                  <c:v>Data 1</c:v>
                </c:pt>
                <c:pt idx="1">
                  <c:v>Data 2</c:v>
                </c:pt>
                <c:pt idx="2">
                  <c:v>Data 3</c:v>
                </c:pt>
                <c:pt idx="3">
                  <c:v>Data 4</c:v>
                </c:pt>
                <c:pt idx="4">
                  <c:v>Data 5</c:v>
                </c:pt>
              </c:strCache>
            </c:strRef>
          </c:cat>
          <c:val>
            <c:numRef>
              <c:f>Sheet1!$D$2:$D$6</c:f>
              <c:numCache>
                <c:formatCode>General</c:formatCode>
                <c:ptCount val="5"/>
                <c:pt idx="0">
                  <c:v>0</c:v>
                </c:pt>
                <c:pt idx="1">
                  <c:v>0</c:v>
                </c:pt>
                <c:pt idx="2">
                  <c:v>0</c:v>
                </c:pt>
                <c:pt idx="3">
                  <c:v>12</c:v>
                </c:pt>
                <c:pt idx="4">
                  <c:v>0</c:v>
                </c:pt>
              </c:numCache>
            </c:numRef>
          </c:val>
        </c:ser>
        <c:dLbls>
          <c:showLegendKey val="0"/>
          <c:showVal val="0"/>
          <c:showCatName val="0"/>
          <c:showSerName val="0"/>
          <c:showPercent val="0"/>
          <c:showBubbleSize val="0"/>
          <c:showLeaderLines val="0"/>
        </c:dLbls>
        <c:axId val="597155120"/>
        <c:axId val="597155680"/>
      </c:areaChart>
      <c:catAx>
        <c:axId val="597155120"/>
        <c:scaling>
          <c:orientation/>
        </c:scaling>
        <c:delete val="1"/>
        <c:axPos val="b"/>
        <c:numFmt formatCode="General" sourceLinked="1"/>
        <c:majorTickMark val="none"/>
        <c:minorTickMark val="none"/>
        <c:crossAx val="597155680"/>
        <c:auto val="0"/>
        <c:lblAlgn val="ctr"/>
        <c:lblOffset/>
        <c:noMultiLvlLbl val="0"/>
      </c:catAx>
      <c:valAx>
        <c:axId val="597155680"/>
        <c:scaling>
          <c:orientation/>
        </c:scaling>
        <c:delete val="1"/>
        <c:axPos val="l"/>
        <c:numFmt formatCode="General" sourceLinked="1"/>
        <c:majorTickMark val="out"/>
        <c:minorTickMark val="none"/>
        <c:crossAx val="597155120"/>
        <c:crossBetween val="midCat"/>
      </c:valAx>
      <c:spPr>
        <a:noFill/>
        <a:ln>
          <a:noFill/>
        </a:ln>
        <a:effectLst/>
      </c:spPr>
    </c:plotArea>
    <c:plotVisOnly val="1"/>
    <c:dispBlanksAs/>
    <c:showDLblsOverMax val="0"/>
  </c:chart>
  <c:spPr>
    <a:noFill/>
    <a:ln>
      <a:noFill/>
    </a:ln>
    <a:effectLst/>
  </c:spPr>
  <c:txPr>
    <a:bodyPr/>
    <a:p>
      <a:pPr>
        <a:defRPr/>
      </a:pPr>
      <a:endParaRPr lang="en-US"/>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chemeClr val="tx2">
                <a:lumMod val="50000"/>
              </a:schemeClr>
            </a:solidFill>
            <a:ln>
              <a:noFill/>
            </a:ln>
          </c:spPr>
          <c:dPt>
            <c:idx val="0"/>
            <c:invertIfNegative val="1"/>
            <c:spPr>
              <a:solidFill>
                <a:schemeClr val="tx2">
                  <a:lumMod val="50000"/>
                </a:schemeClr>
              </a:solidFill>
              <a:ln w="19050">
                <a:noFill/>
              </a:ln>
              <a:effectLst/>
            </c:spPr>
          </c:dPt>
          <c:dPt>
            <c:idx val="1"/>
            <c:invertIfNegative val="1"/>
            <c:spPr>
              <a:solidFill>
                <a:schemeClr val="bg1">
                  <a:lumMod val="50000"/>
                </a:schemeClr>
              </a:solidFill>
              <a:ln w="19050">
                <a:noFill/>
              </a:ln>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7.2</c:v>
                </c:pt>
                <c:pt idx="1">
                  <c:v>2.8</c:v>
                </c:pt>
              </c:numCache>
            </c:numRef>
          </c:val>
        </c:ser>
        <c:dLbls>
          <c:showLegendKey val="0"/>
          <c:showVal val="0"/>
          <c:showCatName val="0"/>
          <c:showSerName val="0"/>
          <c:showPercent val="0"/>
          <c:showBubbleSize val="0"/>
          <c:showLeaderLines val="0"/>
        </c:dLbls>
        <c:firstSliceAng/>
        <c:holeSize val="90"/>
      </c:doughnutChart>
      <c:spPr>
        <a:noFill/>
        <a:ln>
          <a:noFill/>
        </a:ln>
        <a:effectLst/>
      </c:spPr>
    </c:plotArea>
    <c:plotVisOnly val="1"/>
    <c:dispBlanksAs/>
    <c:showDLblsOverMax val="0"/>
  </c:chart>
  <c:spPr>
    <a:noFill/>
    <a:ln>
      <a:noFill/>
    </a:ln>
    <a:effectLst/>
  </c:spPr>
  <c:txPr>
    <a:bodyPr/>
    <a:p>
      <a:pPr>
        <a:defRPr/>
      </a:pPr>
      <a:endParaRPr lang="en-US"/>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c:spPr>
          <c:dPt>
            <c:idx val="0"/>
            <c:invertIfNegative val="1"/>
            <c:spPr>
              <a:solidFill>
                <a:schemeClr val="accent1">
                  <a:lumMod val="75000"/>
                </a:schemeClr>
              </a:solidFill>
              <a:ln w="19050">
                <a:noFill/>
              </a:ln>
              <a:effectLst/>
            </c:spPr>
          </c:dPt>
          <c:dPt>
            <c:idx val="1"/>
            <c:invertIfNegative val="1"/>
            <c:spPr>
              <a:solidFill>
                <a:schemeClr val="bg1">
                  <a:lumMod val="50000"/>
                </a:schemeClr>
              </a:solidFill>
              <a:ln w="19050">
                <a:noFill/>
              </a:ln>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8.6</c:v>
                </c:pt>
                <c:pt idx="1">
                  <c:v>1.4</c:v>
                </c:pt>
              </c:numCache>
            </c:numRef>
          </c:val>
        </c:ser>
        <c:dLbls>
          <c:showLegendKey val="0"/>
          <c:showVal val="0"/>
          <c:showCatName val="0"/>
          <c:showSerName val="0"/>
          <c:showPercent val="0"/>
          <c:showBubbleSize val="0"/>
          <c:showLeaderLines val="0"/>
        </c:dLbls>
        <c:firstSliceAng/>
        <c:holeSize val="90"/>
      </c:doughnutChart>
      <c:spPr>
        <a:noFill/>
        <a:ln>
          <a:noFill/>
        </a:ln>
        <a:effectLst/>
      </c:spPr>
    </c:plotArea>
    <c:plotVisOnly val="1"/>
    <c:dispBlanksAs/>
    <c:showDLblsOverMax val="0"/>
  </c:chart>
  <c:spPr>
    <a:noFill/>
    <a:ln>
      <a:noFill/>
    </a:ln>
    <a:effectLst/>
  </c:spPr>
  <c:txPr>
    <a:bodyPr/>
    <a:p>
      <a:pPr>
        <a:defRPr/>
      </a:pPr>
      <a:endParaRPr lang="en-US"/>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c:spPr>
          <c:dPt>
            <c:idx val="0"/>
            <c:invertIfNegative val="1"/>
            <c:spPr>
              <a:solidFill>
                <a:schemeClr val="tx2">
                  <a:lumMod val="50000"/>
                </a:schemeClr>
              </a:solidFill>
              <a:ln w="19050">
                <a:noFill/>
              </a:ln>
              <a:effectLst/>
            </c:spPr>
          </c:dPt>
          <c:dPt>
            <c:idx val="1"/>
            <c:invertIfNegative val="1"/>
            <c:spPr>
              <a:solidFill>
                <a:schemeClr val="bg1">
                  <a:lumMod val="50000"/>
                </a:schemeClr>
              </a:solidFill>
              <a:ln w="19050">
                <a:noFill/>
              </a:ln>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6.9</c:v>
                </c:pt>
                <c:pt idx="1">
                  <c:v>3.1</c:v>
                </c:pt>
              </c:numCache>
            </c:numRef>
          </c:val>
        </c:ser>
        <c:dLbls>
          <c:showLegendKey val="0"/>
          <c:showVal val="0"/>
          <c:showCatName val="0"/>
          <c:showSerName val="0"/>
          <c:showPercent val="0"/>
          <c:showBubbleSize val="0"/>
          <c:showLeaderLines val="0"/>
        </c:dLbls>
        <c:firstSliceAng/>
        <c:holeSize val="90"/>
      </c:doughnutChart>
      <c:spPr>
        <a:noFill/>
        <a:ln>
          <a:noFill/>
        </a:ln>
        <a:effectLst/>
      </c:spPr>
    </c:plotArea>
    <c:plotVisOnly val="1"/>
    <c:dispBlanksAs/>
    <c:showDLblsOverMax val="0"/>
  </c:chart>
  <c:spPr>
    <a:noFill/>
    <a:ln>
      <a:noFill/>
    </a:ln>
    <a:effectLst/>
  </c:spPr>
  <c:txPr>
    <a:bodyPr/>
    <a:p>
      <a:pPr>
        <a:defRPr/>
      </a:pPr>
      <a:endParaRPr lang="en-US"/>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c:spPr>
          <c:dPt>
            <c:idx val="0"/>
            <c:invertIfNegative val="1"/>
            <c:spPr>
              <a:solidFill>
                <a:schemeClr val="accent1">
                  <a:lumMod val="75000"/>
                </a:schemeClr>
              </a:solidFill>
              <a:ln w="19050">
                <a:noFill/>
              </a:ln>
              <a:effectLst/>
            </c:spPr>
          </c:dPt>
          <c:dPt>
            <c:idx val="1"/>
            <c:invertIfNegative val="1"/>
            <c:spPr>
              <a:solidFill>
                <a:schemeClr val="bg1">
                  <a:lumMod val="50000"/>
                </a:schemeClr>
              </a:solidFill>
              <a:ln w="19050">
                <a:noFill/>
              </a:ln>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7.6</c:v>
                </c:pt>
                <c:pt idx="1">
                  <c:v>2.4</c:v>
                </c:pt>
              </c:numCache>
            </c:numRef>
          </c:val>
        </c:ser>
        <c:dLbls>
          <c:showLegendKey val="0"/>
          <c:showVal val="0"/>
          <c:showCatName val="0"/>
          <c:showSerName val="0"/>
          <c:showPercent val="0"/>
          <c:showBubbleSize val="0"/>
          <c:showLeaderLines val="0"/>
        </c:dLbls>
        <c:firstSliceAng/>
        <c:holeSize val="90"/>
      </c:doughnutChart>
      <c:spPr>
        <a:noFill/>
        <a:ln>
          <a:noFill/>
        </a:ln>
        <a:effectLst/>
      </c:spPr>
    </c:plotArea>
    <c:plotVisOnly val="1"/>
    <c:dispBlanksAs/>
    <c:showDLblsOverMax val="0"/>
  </c:chart>
  <c:spPr>
    <a:noFill/>
    <a:ln>
      <a:noFill/>
    </a:ln>
    <a:effectLst/>
  </c:spPr>
  <c:txPr>
    <a:bodyPr/>
    <a:p>
      <a:pPr>
        <a:defRPr/>
      </a:pPr>
      <a:endParaRPr lang="en-US"/>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rgbClr val="FEFEFE"/>
            </a:solidFill>
            <a:ln>
              <a:noFill/>
            </a:ln>
          </c:spPr>
          <c:dPt>
            <c:idx val="0"/>
            <c:invertIfNegative val="1"/>
            <c:spPr>
              <a:solidFill>
                <a:schemeClr val="tx2">
                  <a:lumMod val="50000"/>
                </a:schemeClr>
              </a:solidFill>
              <a:ln w="19050">
                <a:noFill/>
              </a:ln>
              <a:effectLst/>
            </c:spPr>
          </c:dPt>
          <c:dPt>
            <c:idx val="1"/>
            <c:invertIfNegative val="1"/>
            <c:spPr>
              <a:solidFill>
                <a:schemeClr val="accent1">
                  <a:lumMod val="75000"/>
                </a:schemeClr>
              </a:solidFill>
              <a:ln w="19050">
                <a:noFill/>
              </a:ln>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7</c:v>
                </c:pt>
                <c:pt idx="1">
                  <c:v>3</c:v>
                </c:pt>
              </c:numCache>
            </c:numRef>
          </c:val>
        </c:ser>
        <c:dLbls>
          <c:showLegendKey val="0"/>
          <c:showVal val="0"/>
          <c:showCatName val="0"/>
          <c:showSerName val="0"/>
          <c:showPercent val="0"/>
          <c:showBubbleSize val="0"/>
          <c:showLeaderLines val="0"/>
        </c:dLbls>
        <c:firstSliceAng/>
        <c:holeSize val="50"/>
      </c:doughnutChart>
      <c:spPr>
        <a:noFill/>
        <a:ln>
          <a:noFill/>
        </a:ln>
        <a:effectLst/>
      </c:spPr>
    </c:plotArea>
    <c:plotVisOnly val="1"/>
    <c:dispBlanksAs val="gap"/>
    <c:showDLblsOverMax val="0"/>
  </c:chart>
  <c:spPr>
    <a:noFill/>
    <a:ln w="19050">
      <a:noFill/>
    </a:ln>
    <a:effectLst/>
  </c:spPr>
  <c:txPr>
    <a:bodyPr/>
    <a:p>
      <a:pPr>
        <a:defRPr sz="1050" smtId="4294967295">
          <a:solidFill>
            <a:schemeClr val="bg1"/>
          </a:solidFill>
          <a:latin typeface="Impact" panose="020b0806030902050204" pitchFamily="34" charset="0"/>
        </a:defRPr>
      </a:pPr>
      <a:endParaRPr sz="1050" smtId="4294967295">
        <a:solidFill>
          <a:schemeClr val="bg1"/>
        </a:solidFill>
        <a:latin typeface="Impact" panose="020b0806030902050204" pitchFamily="34" charset="0"/>
      </a:endParaRPr>
    </a:p>
  </c:txPr>
  <c:externalData r:id="rId1">
    <c:autoUpdate val="0"/>
  </c:externalData>
</c:chartSpace>
</file>

<file path=ppt/charts/chart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rgbClr val="FEFEFE"/>
            </a:solidFill>
            <a:ln>
              <a:noFill/>
            </a:ln>
          </c:spPr>
          <c:dPt>
            <c:idx val="0"/>
            <c:invertIfNegative val="1"/>
            <c:spPr>
              <a:solidFill>
                <a:schemeClr val="tx2">
                  <a:lumMod val="50000"/>
                </a:schemeClr>
              </a:solidFill>
              <a:ln w="19050">
                <a:noFill/>
              </a:ln>
              <a:effectLst/>
            </c:spPr>
          </c:dPt>
          <c:dPt>
            <c:idx val="1"/>
            <c:invertIfNegative val="1"/>
            <c:spPr>
              <a:solidFill>
                <a:schemeClr val="accent1">
                  <a:lumMod val="75000"/>
                </a:schemeClr>
              </a:solidFill>
              <a:ln w="19050">
                <a:noFill/>
              </a:ln>
              <a:effectLst/>
            </c:spPr>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7</c:v>
                </c:pt>
                <c:pt idx="1">
                  <c:v>3</c:v>
                </c:pt>
              </c:numCache>
            </c:numRef>
          </c:val>
        </c:ser>
        <c:dLbls>
          <c:showLegendKey val="0"/>
          <c:showVal val="0"/>
          <c:showCatName val="0"/>
          <c:showSerName val="0"/>
          <c:showPercent val="0"/>
          <c:showBubbleSize val="0"/>
          <c:showLeaderLines val="0"/>
        </c:dLbls>
        <c:firstSliceAng/>
        <c:holeSize val="50"/>
      </c:doughnutChart>
      <c:spPr>
        <a:noFill/>
        <a:ln>
          <a:noFill/>
        </a:ln>
        <a:effectLst/>
      </c:spPr>
    </c:plotArea>
    <c:plotVisOnly val="1"/>
    <c:dispBlanksAs val="gap"/>
    <c:showDLblsOverMax val="0"/>
  </c:chart>
  <c:spPr>
    <a:noFill/>
    <a:ln w="19050">
      <a:noFill/>
    </a:ln>
    <a:effectLst/>
  </c:spPr>
  <c:txPr>
    <a:bodyPr/>
    <a:p>
      <a:pPr>
        <a:defRPr sz="1050" smtId="4294967295">
          <a:solidFill>
            <a:schemeClr val="bg1"/>
          </a:solidFill>
          <a:latin typeface="Impact" panose="020b0806030902050204" pitchFamily="34" charset="0"/>
        </a:defRPr>
      </a:pPr>
      <a:endParaRPr sz="1050" smtId="4294967295">
        <a:solidFill>
          <a:schemeClr val="bg1"/>
        </a:solidFill>
        <a:latin typeface="Impact" panose="020b0806030902050204" pitchFamily="34" charset="0"/>
      </a:endParaRPr>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2018/6/6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92025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92025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914282" y="2130922"/>
            <a:ext cx="10361851" cy="147036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6/6/2018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58962629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6/6/2018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403732670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6/6/2018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283853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838050" y="274704"/>
            <a:ext cx="2742843" cy="5852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6/6/2018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400467118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Slide">
    <p:spTree>
      <p:nvGrpSpPr>
        <p:cNvPr id="1" name=""/>
        <p:cNvGrpSpPr/>
        <p:nvPr/>
      </p:nvGrpSpPr>
      <p:grpSpPr>
        <a:xfrm>
          <a:off x="0" y="0"/>
          <a:ext cx="0" cy="0"/>
        </a:xfrm>
      </p:grpSpPr>
    </p:spTree>
    <p:extLst>
      <p:ext uri="{BB962C8B-B14F-4D97-AF65-F5344CB8AC3E}">
        <p14:creationId val="387112595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3802" y="1122623"/>
            <a:ext cx="9142810" cy="2388153"/>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122950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2721287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742" y="1710134"/>
            <a:ext cx="10514231" cy="2853398"/>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3265266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6243890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679" y="365210"/>
            <a:ext cx="10514231" cy="1325870"/>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1770150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733957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6/6/2018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91156281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0505320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535104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2513" y="987654"/>
            <a:ext cx="6171397" cy="4874754"/>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95907270"/>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46426981"/>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54416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smtClean="0"/>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6/6/2018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65157008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6/6/2018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6966149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smtClean="0"/>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smtClean="0"/>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6/6/2018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154941432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6/6/2018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84011746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6/6/2018</a:t>
            </a:fld>
            <a:endParaRPr lang="en-US">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269688743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357532150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6/6/2018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397129334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theme/theme2.xml" Type="http://schemas.openxmlformats.org/officeDocument/2006/relationships/them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flip="none" rotWithShape="1">
          <a:gsLst>
            <a:gs pos="100000">
              <a:schemeClr val="bg1">
                <a:lumMod val="95000"/>
              </a:schemeClr>
            </a:gs>
            <a:gs pos="0">
              <a:schemeClr val="bg1">
                <a:lumMod val="95000"/>
              </a:schemeClr>
            </a:gs>
          </a:gsLst>
          <a:lin ang="5400000" scaled="0"/>
        </a:gradFill>
        <a:effectLst/>
      </p:bgPr>
    </p:bg>
    <p:spTree>
      <p:nvGrpSpPr>
        <p:cNvPr id="1" name=""/>
        <p:cNvGrpSpPr/>
        <p:nvPr/>
      </p:nvGrpSpPr>
      <p:grpSpPr>
        <a:xfrm>
          <a:off x="0" y="0"/>
          <a: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6/6/2018</a:t>
            </a:fld>
            <a:endParaRPr lang="en-US">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ransition/>
  <p:timing/>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7085336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timing/>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8.xml" Type="http://schemas.openxmlformats.org/officeDocument/2006/relationships/slideLayout"/><Relationship Id="rId2" Target="../tags/tag6.xml" Type="http://schemas.openxmlformats.org/officeDocument/2006/relationships/tags"/><Relationship Id="rId3" Target="../media/image7.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8.xml" Type="http://schemas.openxmlformats.org/officeDocument/2006/relationships/slideLayout"/><Relationship Id="rId2" Target="../tags/tag7.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8.xml" Type="http://schemas.openxmlformats.org/officeDocument/2006/relationships/slideLayout"/><Relationship Id="rId2" Target="../tags/tag8.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8.xml" Type="http://schemas.openxmlformats.org/officeDocument/2006/relationships/slideLayout"/><Relationship Id="rId2" Target="../tags/tag9.xml" Type="http://schemas.openxmlformats.org/officeDocument/2006/relationships/tags"/><Relationship Id="rId3" Target="../charts/chart1.xml" Type="http://schemas.openxmlformats.org/officeDocument/2006/relationships/chart"/></Relationships>
</file>

<file path=ppt/slides/_rels/slide14.xml.rels><?xml version="1.0" encoding="UTF-8" standalone="yes"?><Relationships xmlns="http://schemas.openxmlformats.org/package/2006/relationships"><Relationship Id="rId1" Target="../slideLayouts/slideLayout8.xml" Type="http://schemas.openxmlformats.org/officeDocument/2006/relationships/slideLayout"/><Relationship Id="rId2" Target="../tags/tag10.xml" Type="http://schemas.openxmlformats.org/officeDocument/2006/relationships/tags"/><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 Id="rId6" Target="../media/image1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8.xml" Type="http://schemas.openxmlformats.org/officeDocument/2006/relationships/slideLayout"/><Relationship Id="rId2" Target="../tags/tag11.xml" Type="http://schemas.openxmlformats.org/officeDocument/2006/relationships/tags"/><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8.xml" Type="http://schemas.openxmlformats.org/officeDocument/2006/relationships/slideLayout"/><Relationship Id="rId2" Target="../tags/tag12.xml" Type="http://schemas.openxmlformats.org/officeDocument/2006/relationships/tags"/><Relationship Id="rId3" Target="../charts/chart2.xml" Type="http://schemas.openxmlformats.org/officeDocument/2006/relationships/chart"/></Relationships>
</file>

<file path=ppt/slides/_rels/slide18.xml.rels><?xml version="1.0" encoding="UTF-8" standalone="yes"?><Relationships xmlns="http://schemas.openxmlformats.org/package/2006/relationships"><Relationship Id="rId1" Target="../slideLayouts/slideLayout8.xml" Type="http://schemas.openxmlformats.org/officeDocument/2006/relationships/slideLayout"/><Relationship Id="rId2" Target="../tags/tag13.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8.xml" Type="http://schemas.openxmlformats.org/officeDocument/2006/relationships/slideLayout"/><Relationship Id="rId2" Target="../tags/tag14.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8.xml" Type="http://schemas.openxmlformats.org/officeDocument/2006/relationships/slideLayout"/><Relationship Id="rId2" Target="../tags/tag15.xml" Type="http://schemas.openxmlformats.org/officeDocument/2006/relationships/tags"/><Relationship Id="rId3" Target="../charts/chart3.xml" Type="http://schemas.openxmlformats.org/officeDocument/2006/relationships/chart"/><Relationship Id="rId4" Target="../charts/chart4.xml" Type="http://schemas.openxmlformats.org/officeDocument/2006/relationships/chart"/><Relationship Id="rId5" Target="../charts/chart5.xml" Type="http://schemas.openxmlformats.org/officeDocument/2006/relationships/chart"/><Relationship Id="rId6" Target="../charts/chart6.xml" Type="http://schemas.openxmlformats.org/officeDocument/2006/relationships/chart"/></Relationships>
</file>

<file path=ppt/slides/_rels/slide21.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8.xml" Type="http://schemas.openxmlformats.org/officeDocument/2006/relationships/slideLayout"/><Relationship Id="rId2" Target="../tags/tag16.xml" Type="http://schemas.openxmlformats.org/officeDocument/2006/relationships/tags"/><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 Id="rId6" Target="../media/image18.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8.xml" Type="http://schemas.openxmlformats.org/officeDocument/2006/relationships/slideLayout"/><Relationship Id="rId2" Target="../tags/tag17.xml" Type="http://schemas.openxmlformats.org/officeDocument/2006/relationships/tags"/><Relationship Id="rId3" Target="../charts/chart7.xml" Type="http://schemas.openxmlformats.org/officeDocument/2006/relationships/chart"/><Relationship Id="rId4" Target="../charts/chart8.xml" Type="http://schemas.openxmlformats.org/officeDocument/2006/relationships/chart"/></Relationships>
</file>

<file path=ppt/slides/_rels/slide24.xml.rels><?xml version="1.0" encoding="UTF-8" standalone="yes"?><Relationships xmlns="http://schemas.openxmlformats.org/package/2006/relationships"><Relationship Id="rId1" Target="../slideLayouts/slideLayout8.xml" Type="http://schemas.openxmlformats.org/officeDocument/2006/relationships/slideLayout"/><Relationship Id="rId2" Target="../tags/tag18.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8.xml" Type="http://schemas.openxmlformats.org/officeDocument/2006/relationships/slideLayout"/><Relationship Id="rId2" Target="../tags/tag19.xml" Type="http://schemas.openxmlformats.org/officeDocument/2006/relationships/tags"/></Relationships>
</file>

<file path=ppt/slides/_rels/slide26.xml.rels><?xml version="1.0" encoding="UTF-8" standalone="yes"?><Relationships xmlns="http://schemas.openxmlformats.org/package/2006/relationships"><Relationship Id="rId1" Target="../slideLayouts/slideLayout8.xml" Type="http://schemas.openxmlformats.org/officeDocument/2006/relationships/slideLayout"/><Relationship Id="rId2" Target="../tags/tag20.xml" Type="http://schemas.openxmlformats.org/officeDocument/2006/relationships/tags"/></Relationships>
</file>

<file path=ppt/slides/_rels/slide27.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8.xml" Type="http://schemas.openxmlformats.org/officeDocument/2006/relationships/slideLayout"/><Relationship Id="rId2" Target="../tags/tag1.xml" Type="http://schemas.openxmlformats.org/officeDocument/2006/relationships/tags"/><Relationship Id="rId3" Target="../media/image2.jpe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 Id="rId6"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8.xml" Type="http://schemas.openxmlformats.org/officeDocument/2006/relationships/slideLayout"/><Relationship Id="rId2" Target="../tags/tag2.xml" Type="http://schemas.openxmlformats.org/officeDocument/2006/relationships/tags"/><Relationship Id="rId3"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8.xml" Type="http://schemas.openxmlformats.org/officeDocument/2006/relationships/slideLayout"/><Relationship Id="rId2" Target="../tags/tag3.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8.xml" Type="http://schemas.openxmlformats.org/officeDocument/2006/relationships/slideLayout"/><Relationship Id="rId2" Target="../tags/tag4.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8.xml" Type="http://schemas.openxmlformats.org/officeDocument/2006/relationships/slideLayout"/><Relationship Id="rId2" Target="../tags/tag5.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12" name="图片 11"/>
          <p:cNvPicPr>
            <a:picLocks noChangeAspect="1"/>
          </p:cNvPicPr>
          <p:nvPr/>
        </p:nvPicPr>
        <p:blipFill>
          <a:blip r:embed="rId3">
            <a:extLst>
              <a:ext uri="{28A0092B-C50C-407E-A947-70E740481C1C}">
                <a14:useLocalDpi val="0"/>
              </a:ext>
            </a:extLst>
          </a:blip>
          <a:stretch>
            <a:fillRect/>
          </a:stretch>
        </p:blipFill>
        <p:spPr>
          <a:xfrm>
            <a:off x="5644" y="0"/>
            <a:ext cx="12180711" cy="6858000"/>
          </a:xfrm>
          <a:prstGeom prst="rect">
            <a:avLst/>
          </a:prstGeom>
          <a:noFill/>
          <a:ln>
            <a:noFill/>
          </a:ln>
        </p:spPr>
      </p:pic>
      <p:sp>
        <p:nvSpPr>
          <p:cNvPr id="28" name="矩形 27"/>
          <p:cNvSpPr/>
          <p:nvPr/>
        </p:nvSpPr>
        <p:spPr>
          <a:xfrm>
            <a:off x="0" y="-4809"/>
            <a:ext cx="12190413" cy="6857999"/>
          </a:xfrm>
          <a:prstGeom prst="rect">
            <a:avLst/>
          </a:prstGeom>
          <a:solidFill>
            <a:schemeClr val="tx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281"/>
          <p:cNvSpPr txBox="1"/>
          <p:nvPr/>
        </p:nvSpPr>
        <p:spPr>
          <a:xfrm>
            <a:off x="3559078" y="4791904"/>
            <a:ext cx="5142230" cy="365760"/>
          </a:xfrm>
          <a:prstGeom prst="rect">
            <a:avLst/>
          </a:prstGeom>
          <a:noFill/>
        </p:spPr>
        <p:txBody>
          <a:bodyPr rtlCol="0" wrap="none">
            <a:spAutoFit/>
          </a:bodyPr>
          <a:lstStyle/>
          <a:p>
            <a:pPr algn="ctr"/>
            <a:r>
              <a:rPr altLang="en-US" lang="zh-CN">
                <a:solidFill>
                  <a:schemeClr val="bg1">
                    <a:lumMod val="85000"/>
                  </a:schemeClr>
                </a:solidFill>
                <a:latin charset="-122" panose="020b0503020204020204" pitchFamily="34" typeface="微软雅黑"/>
                <a:ea charset="-122" panose="020b0503020204020204" pitchFamily="34" typeface="微软雅黑"/>
              </a:rPr>
              <a:t>月计划汇报 新年计划 述职报告 工作汇报通用PPT</a:t>
            </a:r>
          </a:p>
        </p:txBody>
      </p:sp>
      <p:grpSp>
        <p:nvGrpSpPr>
          <p:cNvPr id="10" name="组合 9"/>
          <p:cNvGrpSpPr/>
          <p:nvPr/>
        </p:nvGrpSpPr>
        <p:grpSpPr>
          <a:xfrm>
            <a:off x="2939611" y="1592677"/>
            <a:ext cx="6439218" cy="2987214"/>
            <a:chOff x="2939611" y="1087840"/>
            <a:chExt cx="6439218" cy="2987214"/>
          </a:xfrm>
        </p:grpSpPr>
        <p:sp>
          <p:nvSpPr>
            <p:cNvPr id="11" name="文本框 283"/>
            <p:cNvSpPr txBox="1"/>
            <p:nvPr/>
          </p:nvSpPr>
          <p:spPr>
            <a:xfrm>
              <a:off x="2939611" y="3025355"/>
              <a:ext cx="6439218" cy="944880"/>
            </a:xfrm>
            <a:prstGeom prst="rect">
              <a:avLst/>
            </a:prstGeom>
            <a:noFill/>
          </p:spPr>
          <p:txBody>
            <a:bodyPr rtlCol="0" wrap="none">
              <a:spAutoFit/>
            </a:bodyPr>
            <a:lstStyle/>
            <a:p>
              <a:pPr algn="ctr"/>
              <a:r>
                <a:rPr altLang="en-US" lang="zh-CN" smtClean="0" sz="5600">
                  <a:solidFill>
                    <a:schemeClr val="bg1">
                      <a:lumMod val="85000"/>
                    </a:schemeClr>
                  </a:solidFill>
                  <a:latin charset="-122" panose="020b0503020204020204" pitchFamily="34" typeface="微软雅黑"/>
                  <a:ea charset="-122" panose="020b0503020204020204" pitchFamily="34" typeface="微软雅黑"/>
                </a:rPr>
                <a:t>商务欧美风通用PPT</a:t>
              </a:r>
            </a:p>
          </p:txBody>
        </p:sp>
        <p:grpSp>
          <p:nvGrpSpPr>
            <p:cNvPr id="13" name="组合 12"/>
            <p:cNvGrpSpPr/>
            <p:nvPr/>
          </p:nvGrpSpPr>
          <p:grpSpPr>
            <a:xfrm>
              <a:off x="2997200" y="2919354"/>
              <a:ext cx="6291943" cy="1155700"/>
              <a:chOff x="2959100" y="2919354"/>
              <a:chExt cx="6291943" cy="1155700"/>
            </a:xfrm>
          </p:grpSpPr>
          <p:cxnSp>
            <p:nvCxnSpPr>
              <p:cNvPr id="15" name="直接连接符 14"/>
              <p:cNvCxnSpPr/>
              <p:nvPr/>
            </p:nvCxnSpPr>
            <p:spPr>
              <a:xfrm>
                <a:off x="2959100" y="2919354"/>
                <a:ext cx="629194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959100" y="4075054"/>
                <a:ext cx="629194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4" name="文本框 283"/>
            <p:cNvSpPr txBox="1"/>
            <p:nvPr/>
          </p:nvSpPr>
          <p:spPr>
            <a:xfrm>
              <a:off x="4247194" y="1087840"/>
              <a:ext cx="3783330" cy="1844040"/>
            </a:xfrm>
            <a:prstGeom prst="rect">
              <a:avLst/>
            </a:prstGeom>
            <a:noFill/>
          </p:spPr>
          <p:txBody>
            <a:bodyPr rtlCol="0" wrap="none">
              <a:spAutoFit/>
            </a:bodyPr>
            <a:lstStyle/>
            <a:p>
              <a:pPr algn="ctr"/>
              <a:r>
                <a:rPr altLang="zh-CN" b="1" lang="en-US" smtClean="0" sz="11500">
                  <a:solidFill>
                    <a:schemeClr val="bg1">
                      <a:lumMod val="85000"/>
                    </a:schemeClr>
                  </a:solidFill>
                  <a:latin charset="-122" panose="020b0503020204020204" pitchFamily="34" typeface="微软雅黑"/>
                  <a:ea charset="-122" panose="020b0503020204020204" pitchFamily="34" typeface="微软雅黑"/>
                </a:rPr>
                <a:t>2017</a:t>
              </a:r>
            </a:p>
          </p:txBody>
        </p:sp>
      </p:grpSp>
      <p:grpSp>
        <p:nvGrpSpPr>
          <p:cNvPr id="123" name="组合 122"/>
          <p:cNvGrpSpPr/>
          <p:nvPr/>
        </p:nvGrpSpPr>
        <p:grpSpPr>
          <a:xfrm>
            <a:off x="469264" y="319837"/>
            <a:ext cx="1104840" cy="1067633"/>
            <a:chOff x="469264" y="319837"/>
            <a:chExt cx="1104840" cy="1067633"/>
          </a:xfrm>
        </p:grpSpPr>
        <p:sp>
          <p:nvSpPr>
            <p:cNvPr id="107" name="等腰三角形 106"/>
            <p:cNvSpPr/>
            <p:nvPr/>
          </p:nvSpPr>
          <p:spPr>
            <a:xfrm>
              <a:off x="469264" y="319837"/>
              <a:ext cx="1048148" cy="903577"/>
            </a:xfrm>
            <a:prstGeom prst="triangl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0"/>
              <a:endParaRPr altLang="en-US" lang="zh-CN">
                <a:solidFill>
                  <a:prstClr val="white"/>
                </a:solidFill>
              </a:endParaRPr>
            </a:p>
          </p:txBody>
        </p:sp>
        <p:sp>
          <p:nvSpPr>
            <p:cNvPr id="108" name="等腰三角形 107"/>
            <p:cNvSpPr/>
            <p:nvPr/>
          </p:nvSpPr>
          <p:spPr>
            <a:xfrm rot="3603673">
              <a:off x="598241" y="411606"/>
              <a:ext cx="1048150" cy="90357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0"/>
              <a:endParaRPr altLang="en-US" lang="zh-CN">
                <a:solidFill>
                  <a:prstClr val="white"/>
                </a:solidFill>
              </a:endParaRPr>
            </a:p>
          </p:txBody>
        </p:sp>
        <p:sp>
          <p:nvSpPr>
            <p:cNvPr id="109" name="文本框 7"/>
            <p:cNvSpPr txBox="1"/>
            <p:nvPr/>
          </p:nvSpPr>
          <p:spPr>
            <a:xfrm>
              <a:off x="634949" y="732254"/>
              <a:ext cx="721032" cy="365760"/>
            </a:xfrm>
            <a:prstGeom prst="rect">
              <a:avLst/>
            </a:prstGeom>
            <a:noFill/>
          </p:spPr>
          <p:txBody>
            <a:bodyPr rtlCol="0" wrap="square">
              <a:spAutoFit/>
            </a:bodyPr>
            <a:lstStyle/>
            <a:p>
              <a:pPr algn="ctr" defTabSz="914210"/>
              <a:r>
                <a:rPr altLang="zh-CN" lang="en-US">
                  <a:solidFill>
                    <a:schemeClr val="bg1">
                      <a:lumMod val="85000"/>
                    </a:schemeClr>
                  </a:solidFill>
                  <a:latin charset="0" pitchFamily="34" typeface="Arial"/>
                  <a:cs charset="0" pitchFamily="34" typeface="Arial"/>
                </a:rPr>
                <a:t>logo</a:t>
              </a:r>
            </a:p>
          </p:txBody>
        </p:sp>
      </p:grpSp>
    </p:spTree>
    <p:extLst>
      <p:ext uri="{BB962C8B-B14F-4D97-AF65-F5344CB8AC3E}">
        <p14:creationId val="2328306063"/>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28"/>
                                        </p:tgtEl>
                                        <p:attrNameLst>
                                          <p:attrName>style.visibility</p:attrName>
                                        </p:attrNameLst>
                                      </p:cBhvr>
                                      <p:to>
                                        <p:strVal val="visible"/>
                                      </p:to>
                                    </p:set>
                                    <p:animEffect filter="randombar(horizontal)" transition="in">
                                      <p:cBhvr>
                                        <p:cTn dur="750" id="7"/>
                                        <p:tgtEl>
                                          <p:spTgt spid="28"/>
                                        </p:tgtEl>
                                      </p:cBhvr>
                                    </p:animEffect>
                                  </p:childTnLst>
                                </p:cTn>
                              </p:par>
                            </p:childTnLst>
                          </p:cTn>
                        </p:par>
                        <p:par>
                          <p:cTn fill="hold" id="8" nodeType="afterGroup">
                            <p:stCondLst>
                              <p:cond delay="750"/>
                            </p:stCondLst>
                            <p:childTnLst>
                              <p:par>
                                <p:cTn fill="hold" id="9" nodeType="afterEffect" presetClass="entr" presetID="12" presetSubtype="4">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750" id="11"/>
                                        <p:tgtEl>
                                          <p:spTgt spid="10"/>
                                        </p:tgtEl>
                                        <p:attrNameLst>
                                          <p:attrName>ppt_y</p:attrName>
                                        </p:attrNameLst>
                                      </p:cBhvr>
                                      <p:tavLst>
                                        <p:tav tm="0">
                                          <p:val>
                                            <p:strVal val="#ppt_y+#ppt_h*1.125000"/>
                                          </p:val>
                                        </p:tav>
                                        <p:tav tm="100000">
                                          <p:val>
                                            <p:strVal val="#ppt_y"/>
                                          </p:val>
                                        </p:tav>
                                      </p:tavLst>
                                    </p:anim>
                                    <p:animEffect filter="wipe(up)" transition="in">
                                      <p:cBhvr>
                                        <p:cTn dur="750" id="12"/>
                                        <p:tgtEl>
                                          <p:spTgt spid="10"/>
                                        </p:tgtEl>
                                      </p:cBhvr>
                                    </p:animEffect>
                                  </p:childTnLst>
                                </p:cTn>
                              </p:par>
                            </p:childTnLst>
                          </p:cTn>
                        </p:par>
                        <p:par>
                          <p:cTn fill="hold" id="13" nodeType="afterGroup">
                            <p:stCondLst>
                              <p:cond delay="1500"/>
                            </p:stCondLst>
                            <p:childTnLst>
                              <p:par>
                                <p:cTn fill="hold" grpId="0" id="14" nodeType="afterEffect" presetClass="entr" presetID="26" presetSubtype="0">
                                  <p:stCondLst>
                                    <p:cond delay="0"/>
                                  </p:stCondLst>
                                  <p:iterate type="lt">
                                    <p:tmPct val="10000"/>
                                  </p:iterate>
                                  <p:childTnLst>
                                    <p:set>
                                      <p:cBhvr>
                                        <p:cTn dur="1" fill="hold" id="15">
                                          <p:stCondLst>
                                            <p:cond delay="0"/>
                                          </p:stCondLst>
                                        </p:cTn>
                                        <p:tgtEl>
                                          <p:spTgt spid="9"/>
                                        </p:tgtEl>
                                        <p:attrNameLst>
                                          <p:attrName>style.visibility</p:attrName>
                                        </p:attrNameLst>
                                      </p:cBhvr>
                                      <p:to>
                                        <p:strVal val="visible"/>
                                      </p:to>
                                    </p:set>
                                    <p:animEffect filter="wipe(down)" transition="in">
                                      <p:cBhvr>
                                        <p:cTn dur="145" id="16">
                                          <p:stCondLst>
                                            <p:cond delay="0"/>
                                          </p:stCondLst>
                                        </p:cTn>
                                        <p:tgtEl>
                                          <p:spTgt spid="9"/>
                                        </p:tgtEl>
                                      </p:cBhvr>
                                    </p:animEffect>
                                    <p:anim calcmode="lin" valueType="num">
                                      <p:cBhvr>
                                        <p:cTn dur="456" id="17"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dur="166" id="18" tmFilter="0.0,0.0; 0.25,0.07; 0.50,0.2; 0.75,0.467; 1.0,1.0">
                                          <p:stCondLst>
                                            <p:cond delay="0"/>
                                          </p:stCondLst>
                                        </p:cTn>
                                        <p:tgtEl>
                                          <p:spTgt spid="9"/>
                                        </p:tgtEl>
                                        <p:attrNameLst>
                                          <p:attrName>ppt_y</p:attrName>
                                        </p:attrNameLst>
                                      </p:cBhvr>
                                      <p:tavLst>
                                        <p:tav fmla="#ppt_y-sin(pi*$)/3" tm="0">
                                          <p:val>
                                            <p:fltVal val="0.5"/>
                                          </p:val>
                                        </p:tav>
                                        <p:tav tm="100000">
                                          <p:val>
                                            <p:fltVal val="1"/>
                                          </p:val>
                                        </p:tav>
                                      </p:tavLst>
                                    </p:anim>
                                    <p:anim calcmode="lin" valueType="num">
                                      <p:cBhvr>
                                        <p:cTn dur="166" id="19" tmFilter="0, 0; 0.125,0.2665; 0.25,0.4; 0.375,0.465; 0.5,0.5;  0.625,0.535; 0.75,0.6; 0.875,0.7335; 1,1">
                                          <p:stCondLst>
                                            <p:cond delay="166"/>
                                          </p:stCondLst>
                                        </p:cTn>
                                        <p:tgtEl>
                                          <p:spTgt spid="9"/>
                                        </p:tgtEl>
                                        <p:attrNameLst>
                                          <p:attrName>ppt_y</p:attrName>
                                        </p:attrNameLst>
                                      </p:cBhvr>
                                      <p:tavLst>
                                        <p:tav fmla="#ppt_y-sin(pi*$)/9" tm="0">
                                          <p:val>
                                            <p:fltVal val="0"/>
                                          </p:val>
                                        </p:tav>
                                        <p:tav tm="100000">
                                          <p:val>
                                            <p:fltVal val="1"/>
                                          </p:val>
                                        </p:tav>
                                      </p:tavLst>
                                    </p:anim>
                                    <p:anim calcmode="lin" valueType="num">
                                      <p:cBhvr>
                                        <p:cTn dur="83" id="20" tmFilter="0, 0; 0.125,0.2665; 0.25,0.4; 0.375,0.465; 0.5,0.5;  0.625,0.535; 0.75,0.6; 0.875,0.7335; 1,1">
                                          <p:stCondLst>
                                            <p:cond delay="331"/>
                                          </p:stCondLst>
                                        </p:cTn>
                                        <p:tgtEl>
                                          <p:spTgt spid="9"/>
                                        </p:tgtEl>
                                        <p:attrNameLst>
                                          <p:attrName>ppt_y</p:attrName>
                                        </p:attrNameLst>
                                      </p:cBhvr>
                                      <p:tavLst>
                                        <p:tav fmla="#ppt_y-sin(pi*$)/27" tm="0">
                                          <p:val>
                                            <p:fltVal val="0"/>
                                          </p:val>
                                        </p:tav>
                                        <p:tav tm="100000">
                                          <p:val>
                                            <p:fltVal val="1"/>
                                          </p:val>
                                        </p:tav>
                                      </p:tavLst>
                                    </p:anim>
                                    <p:anim calcmode="lin" valueType="num">
                                      <p:cBhvr>
                                        <p:cTn dur="41" id="21" tmFilter="0, 0; 0.125,0.2665; 0.25,0.4; 0.375,0.465; 0.5,0.5;  0.625,0.535; 0.75,0.6; 0.875,0.7335; 1,1">
                                          <p:stCondLst>
                                            <p:cond delay="414"/>
                                          </p:stCondLst>
                                        </p:cTn>
                                        <p:tgtEl>
                                          <p:spTgt spid="9"/>
                                        </p:tgtEl>
                                        <p:attrNameLst>
                                          <p:attrName>ppt_y</p:attrName>
                                        </p:attrNameLst>
                                      </p:cBhvr>
                                      <p:tavLst>
                                        <p:tav fmla="#ppt_y-sin(pi*$)/81" tm="0">
                                          <p:val>
                                            <p:fltVal val="0"/>
                                          </p:val>
                                        </p:tav>
                                        <p:tav tm="100000">
                                          <p:val>
                                            <p:fltVal val="1"/>
                                          </p:val>
                                        </p:tav>
                                      </p:tavLst>
                                    </p:anim>
                                    <p:animScale>
                                      <p:cBhvr>
                                        <p:cTn dur="7" id="22">
                                          <p:stCondLst>
                                            <p:cond delay="162"/>
                                          </p:stCondLst>
                                        </p:cTn>
                                        <p:tgtEl>
                                          <p:spTgt spid="9"/>
                                        </p:tgtEl>
                                      </p:cBhvr>
                                      <p:to x="100000" y="60000"/>
                                    </p:animScale>
                                    <p:animScale>
                                      <p:cBhvr>
                                        <p:cTn decel="50000" dur="41" id="23">
                                          <p:stCondLst>
                                            <p:cond delay="169"/>
                                          </p:stCondLst>
                                        </p:cTn>
                                        <p:tgtEl>
                                          <p:spTgt spid="9"/>
                                        </p:tgtEl>
                                      </p:cBhvr>
                                      <p:to x="100000" y="100000"/>
                                    </p:animScale>
                                    <p:animScale>
                                      <p:cBhvr>
                                        <p:cTn dur="7" id="24">
                                          <p:stCondLst>
                                            <p:cond delay="328"/>
                                          </p:stCondLst>
                                        </p:cTn>
                                        <p:tgtEl>
                                          <p:spTgt spid="9"/>
                                        </p:tgtEl>
                                      </p:cBhvr>
                                      <p:to x="100000" y="80000"/>
                                    </p:animScale>
                                    <p:animScale>
                                      <p:cBhvr>
                                        <p:cTn decel="50000" dur="41" id="25">
                                          <p:stCondLst>
                                            <p:cond delay="335"/>
                                          </p:stCondLst>
                                        </p:cTn>
                                        <p:tgtEl>
                                          <p:spTgt spid="9"/>
                                        </p:tgtEl>
                                      </p:cBhvr>
                                      <p:to x="100000" y="100000"/>
                                    </p:animScale>
                                    <p:animScale>
                                      <p:cBhvr>
                                        <p:cTn dur="7" id="26">
                                          <p:stCondLst>
                                            <p:cond delay="410"/>
                                          </p:stCondLst>
                                        </p:cTn>
                                        <p:tgtEl>
                                          <p:spTgt spid="9"/>
                                        </p:tgtEl>
                                      </p:cBhvr>
                                      <p:to x="100000" y="90000"/>
                                    </p:animScale>
                                    <p:animScale>
                                      <p:cBhvr>
                                        <p:cTn decel="50000" dur="41" id="27">
                                          <p:stCondLst>
                                            <p:cond delay="417"/>
                                          </p:stCondLst>
                                        </p:cTn>
                                        <p:tgtEl>
                                          <p:spTgt spid="9"/>
                                        </p:tgtEl>
                                      </p:cBhvr>
                                      <p:to x="100000" y="100000"/>
                                    </p:animScale>
                                    <p:animScale>
                                      <p:cBhvr>
                                        <p:cTn dur="7" id="28">
                                          <p:stCondLst>
                                            <p:cond delay="452"/>
                                          </p:stCondLst>
                                        </p:cTn>
                                        <p:tgtEl>
                                          <p:spTgt spid="9"/>
                                        </p:tgtEl>
                                      </p:cBhvr>
                                      <p:to x="100000" y="95000"/>
                                    </p:animScale>
                                    <p:animScale>
                                      <p:cBhvr>
                                        <p:cTn decel="50000" dur="41" id="29">
                                          <p:stCondLst>
                                            <p:cond delay="459"/>
                                          </p:stCondLst>
                                        </p:cTn>
                                        <p:tgtEl>
                                          <p:spTgt spid="9"/>
                                        </p:tgtEl>
                                      </p:cBhvr>
                                      <p:to x="100000" y="100000"/>
                                    </p:animScale>
                                  </p:childTnLst>
                                </p:cTn>
                              </p:par>
                              <p:par>
                                <p:cTn fill="hold" id="30" nodeType="withEffect" presetClass="entr" presetID="42" presetSubtype="0">
                                  <p:stCondLst>
                                    <p:cond delay="0"/>
                                  </p:stCondLst>
                                  <p:childTnLst>
                                    <p:set>
                                      <p:cBhvr>
                                        <p:cTn dur="1" fill="hold" id="31">
                                          <p:stCondLst>
                                            <p:cond delay="0"/>
                                          </p:stCondLst>
                                        </p:cTn>
                                        <p:tgtEl>
                                          <p:spTgt spid="123"/>
                                        </p:tgtEl>
                                        <p:attrNameLst>
                                          <p:attrName>style.visibility</p:attrName>
                                        </p:attrNameLst>
                                      </p:cBhvr>
                                      <p:to>
                                        <p:strVal val="visible"/>
                                      </p:to>
                                    </p:set>
                                    <p:animEffect filter="fade" transition="in">
                                      <p:cBhvr>
                                        <p:cTn dur="1000" id="32"/>
                                        <p:tgtEl>
                                          <p:spTgt spid="123"/>
                                        </p:tgtEl>
                                      </p:cBhvr>
                                    </p:animEffect>
                                    <p:anim calcmode="lin" valueType="num">
                                      <p:cBhvr>
                                        <p:cTn dur="1000" fill="hold" id="33"/>
                                        <p:tgtEl>
                                          <p:spTgt spid="123"/>
                                        </p:tgtEl>
                                        <p:attrNameLst>
                                          <p:attrName>ppt_x</p:attrName>
                                        </p:attrNameLst>
                                      </p:cBhvr>
                                      <p:tavLst>
                                        <p:tav tm="0">
                                          <p:val>
                                            <p:strVal val="#ppt_x"/>
                                          </p:val>
                                        </p:tav>
                                        <p:tav tm="100000">
                                          <p:val>
                                            <p:strVal val="#ppt_x"/>
                                          </p:val>
                                        </p:tav>
                                      </p:tavLst>
                                    </p:anim>
                                    <p:anim calcmode="lin" valueType="num">
                                      <p:cBhvr>
                                        <p:cTn dur="1000" fill="hold" id="34"/>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26720"/>
            </a:xfrm>
            <a:prstGeom prst="rect">
              <a:avLst/>
            </a:prstGeom>
            <a:noFill/>
          </p:spPr>
          <p:txBody>
            <a:bodyPr bIns="0" lIns="0" rIns="0" rtlCol="0" tIns="0" wrap="square">
              <a:spAutoFit/>
            </a:bodyPr>
            <a:lstStyle/>
            <a:p>
              <a:pPr algn="ctr" lvl="1" marL="0"/>
              <a:r>
                <a:rPr altLang="en-US" lang="zh-CN" smtClean="0" sz="2800">
                  <a:solidFill>
                    <a:schemeClr val="tx2">
                      <a:lumMod val="50000"/>
                    </a:schemeClr>
                  </a:solidFill>
                  <a:latin charset="-122" panose="020b0503020204020204" pitchFamily="34" typeface="微软雅黑"/>
                  <a:ea charset="-122" panose="020b0503020204020204" pitchFamily="34" typeface="微软雅黑"/>
                </a:rPr>
                <a:t>点击加入你的标题</a:t>
              </a:r>
            </a:p>
          </p:txBody>
        </p:sp>
        <p:cxnSp>
          <p:nvCxnSpPr>
            <p:cNvPr id="6" name="品 11"/>
            <p:cNvCxnSpPr/>
            <p:nvPr>
              <p:custDataLst>
                <p:tags r:id="rId2"/>
              </p:custDataLst>
            </p:nvPr>
          </p:nvCxnSpPr>
          <p:spPr>
            <a:xfrm>
              <a:off x="384045" y="868506"/>
              <a:ext cx="6110515" cy="0"/>
            </a:xfrm>
            <a:prstGeom prst="line">
              <a:avLst/>
            </a:prstGeom>
            <a:noFill/>
            <a:ln algn="ctr" cap="flat" cmpd="sng" w="38100">
              <a:solidFill>
                <a:schemeClr val="accent1">
                  <a:lumMod val="75000"/>
                </a:schemeClr>
              </a:solidFill>
              <a:prstDash val="solid"/>
              <a:miter lim="800000"/>
            </a:ln>
            <a:effectLst/>
          </p:spPr>
        </p:cxnSp>
      </p:grpSp>
      <p:sp>
        <p:nvSpPr>
          <p:cNvPr id="13" name="矩形 12"/>
          <p:cNvSpPr/>
          <p:nvPr/>
        </p:nvSpPr>
        <p:spPr>
          <a:xfrm>
            <a:off x="1147642" y="2574085"/>
            <a:ext cx="3969489" cy="2565991"/>
          </a:xfrm>
          <a:prstGeom prst="rect">
            <a:avLst/>
          </a:prstGeom>
          <a:blipFill>
            <a:blip r:embed="rId3">
              <a:alphaModFix amt="95000"/>
            </a:blip>
            <a:stretch>
              <a:fillRect/>
            </a:stretch>
          </a:blipFill>
          <a:ln algn="ctr" cap="flat" cmpd="sng" w="25400">
            <a:solidFill>
              <a:schemeClr val="tx2">
                <a:lumMod val="50000"/>
              </a:schemeClr>
            </a:solidFill>
            <a:prstDash val="solid"/>
            <a:miter lim="800000"/>
          </a:ln>
          <a:effectLst/>
        </p:spPr>
        <p:txBody>
          <a:bodyPr anchor="ctr" rtlCol="0"/>
          <a:lstStyle/>
          <a:p>
            <a:pPr algn="ctr" defTabSz="91421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Calibri"/>
              <a:ea typeface="宋体"/>
              <a:cs typeface="+mn-cs"/>
            </a:endParaRPr>
          </a:p>
        </p:txBody>
      </p:sp>
      <p:grpSp>
        <p:nvGrpSpPr>
          <p:cNvPr id="14" name="组合 13"/>
          <p:cNvGrpSpPr/>
          <p:nvPr/>
        </p:nvGrpSpPr>
        <p:grpSpPr>
          <a:xfrm>
            <a:off x="5556610" y="2535665"/>
            <a:ext cx="3090529" cy="584775"/>
            <a:chOff x="5585638" y="2187329"/>
            <a:chExt cx="3090529" cy="584775"/>
          </a:xfrm>
        </p:grpSpPr>
        <p:sp>
          <p:nvSpPr>
            <p:cNvPr id="15" name="剪去对角的矩形 14"/>
            <p:cNvSpPr/>
            <p:nvPr/>
          </p:nvSpPr>
          <p:spPr>
            <a:xfrm>
              <a:off x="5585638" y="2225748"/>
              <a:ext cx="3090529" cy="538717"/>
            </a:xfrm>
            <a:prstGeom prst="snip2DiagRect">
              <a:avLst/>
            </a:prstGeom>
            <a:noFill/>
            <a:ln algn="ctr" cap="flat" cmpd="sng" w="25400">
              <a:solidFill>
                <a:schemeClr val="accent1">
                  <a:lumMod val="75000"/>
                </a:schemeClr>
              </a:solidFill>
              <a:prstDash val="solid"/>
              <a:miter lim="800000"/>
            </a:ln>
            <a:effectLst/>
          </p:spPr>
          <p:txBody>
            <a:bodyPr anchor="ctr" rtlCol="0"/>
            <a:lstStyle/>
            <a:p>
              <a:pPr algn="ctr" defTabSz="91421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chemeClr val="bg1">
                    <a:lumMod val="50000"/>
                  </a:schemeClr>
                </a:solidFill>
                <a:effectLst/>
                <a:uLnTx/>
                <a:uFillTx/>
                <a:latin typeface="Calibri"/>
                <a:ea typeface="宋体"/>
                <a:cs typeface="+mn-cs"/>
              </a:endParaRPr>
            </a:p>
          </p:txBody>
        </p:sp>
        <p:sp>
          <p:nvSpPr>
            <p:cNvPr id="16" name="文本框 19"/>
            <p:cNvSpPr txBox="1"/>
            <p:nvPr/>
          </p:nvSpPr>
          <p:spPr>
            <a:xfrm>
              <a:off x="6018030" y="2187329"/>
              <a:ext cx="2225748" cy="579120"/>
            </a:xfrm>
            <a:prstGeom prst="rect">
              <a:avLst/>
            </a:prstGeom>
            <a:noFill/>
          </p:spPr>
          <p:txBody>
            <a:bodyPr rtlCol="0" wrap="square">
              <a:spAutoFit/>
            </a:bodyPr>
            <a:lstStyle/>
            <a:p>
              <a:pPr algn="ctr" defTabSz="91421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schemeClr val="bg1">
                      <a:lumMod val="50000"/>
                    </a:schemeClr>
                  </a:solidFill>
                  <a:effectLst/>
                  <a:uLnTx/>
                  <a:uFillTx/>
                </a:rPr>
                <a:t>ABOUT US</a:t>
              </a:r>
            </a:p>
          </p:txBody>
        </p:sp>
      </p:grpSp>
      <p:sp>
        <p:nvSpPr>
          <p:cNvPr id="17" name="文本框 20"/>
          <p:cNvSpPr txBox="1"/>
          <p:nvPr/>
        </p:nvSpPr>
        <p:spPr>
          <a:xfrm>
            <a:off x="5429017" y="3446711"/>
            <a:ext cx="6436241" cy="375971"/>
          </a:xfrm>
          <a:prstGeom prst="rect">
            <a:avLst/>
          </a:prstGeom>
          <a:noFill/>
        </p:spPr>
        <p:txBody>
          <a:bodyPr rtlCol="0" wrap="square">
            <a:spAutoFit/>
          </a:bodyPr>
          <a:lstStyle/>
          <a:p>
            <a:pPr defTabSz="914210" eaLnBrk="1" fontAlgn="auto" hangingPunct="1" indent="-380990" latinLnBrk="0" lvl="0" marL="380990" marR="0">
              <a:lnSpc>
                <a:spcPct val="100000"/>
              </a:lnSpc>
              <a:spcBef>
                <a:spcPct val="0"/>
              </a:spcBef>
              <a:spcAft>
                <a:spcPct val="0"/>
              </a:spcAft>
              <a:buClrTx/>
              <a:buSzTx/>
              <a:buFont charset="2" panose="05000000000000000000" pitchFamily="2" typeface="Wingdings"/>
              <a:buChar char="n"/>
              <a:defRPr/>
            </a:pPr>
            <a:r>
              <a:rPr altLang="zh-CN" b="0" baseline="0" cap="none" i="0" kern="0" kumimoji="0" lang="en-US" noProof="0" normalizeH="0" spc="0" strike="noStrike" sz="1867" u="none">
                <a:ln>
                  <a:noFill/>
                </a:ln>
                <a:solidFill>
                  <a:schemeClr val="bg1">
                    <a:lumMod val="50000"/>
                  </a:schemeClr>
                </a:solidFill>
                <a:effectLst/>
                <a:uLnTx/>
                <a:uFillTx/>
              </a:rPr>
              <a:t>we are the best team in this company nothing can change</a:t>
            </a:r>
          </a:p>
        </p:txBody>
      </p:sp>
      <p:sp>
        <p:nvSpPr>
          <p:cNvPr id="18" name="文本框 21"/>
          <p:cNvSpPr txBox="1"/>
          <p:nvPr/>
        </p:nvSpPr>
        <p:spPr>
          <a:xfrm>
            <a:off x="5429017" y="4152571"/>
            <a:ext cx="6436241" cy="375971"/>
          </a:xfrm>
          <a:prstGeom prst="rect">
            <a:avLst/>
          </a:prstGeom>
          <a:noFill/>
        </p:spPr>
        <p:txBody>
          <a:bodyPr rtlCol="0" wrap="square">
            <a:spAutoFit/>
          </a:bodyPr>
          <a:lstStyle/>
          <a:p>
            <a:pPr defTabSz="914210" eaLnBrk="1" fontAlgn="auto" hangingPunct="1" indent="-380990" latinLnBrk="0" lvl="0" marL="380990" marR="0">
              <a:lnSpc>
                <a:spcPct val="100000"/>
              </a:lnSpc>
              <a:spcBef>
                <a:spcPct val="0"/>
              </a:spcBef>
              <a:spcAft>
                <a:spcPct val="0"/>
              </a:spcAft>
              <a:buClrTx/>
              <a:buSzTx/>
              <a:buFont charset="2" panose="05000000000000000000" pitchFamily="2" typeface="Wingdings"/>
              <a:buChar char="n"/>
              <a:defRPr/>
            </a:pPr>
            <a:r>
              <a:rPr altLang="zh-CN" b="0" baseline="0" cap="none" i="0" kern="0" kumimoji="0" lang="en-US" noProof="0" normalizeH="0" spc="0" strike="noStrike" sz="1867" u="none">
                <a:ln>
                  <a:noFill/>
                </a:ln>
                <a:solidFill>
                  <a:schemeClr val="bg1">
                    <a:lumMod val="50000"/>
                  </a:schemeClr>
                </a:solidFill>
                <a:effectLst/>
                <a:uLnTx/>
                <a:uFillTx/>
              </a:rPr>
              <a:t>we are the best team in this company nothing can change</a:t>
            </a:r>
          </a:p>
        </p:txBody>
      </p:sp>
      <p:sp>
        <p:nvSpPr>
          <p:cNvPr id="19" name="文本框 22"/>
          <p:cNvSpPr txBox="1"/>
          <p:nvPr/>
        </p:nvSpPr>
        <p:spPr>
          <a:xfrm>
            <a:off x="5429017" y="4858431"/>
            <a:ext cx="6436241" cy="375971"/>
          </a:xfrm>
          <a:prstGeom prst="rect">
            <a:avLst/>
          </a:prstGeom>
          <a:noFill/>
        </p:spPr>
        <p:txBody>
          <a:bodyPr rtlCol="0" wrap="square">
            <a:spAutoFit/>
          </a:bodyPr>
          <a:lstStyle/>
          <a:p>
            <a:pPr defTabSz="914210" eaLnBrk="1" fontAlgn="auto" hangingPunct="1" indent="-380990" latinLnBrk="0" lvl="0" marL="380990" marR="0">
              <a:lnSpc>
                <a:spcPct val="100000"/>
              </a:lnSpc>
              <a:spcBef>
                <a:spcPct val="0"/>
              </a:spcBef>
              <a:spcAft>
                <a:spcPct val="0"/>
              </a:spcAft>
              <a:buClrTx/>
              <a:buSzTx/>
              <a:buFont charset="2" panose="05000000000000000000" pitchFamily="2" typeface="Wingdings"/>
              <a:buChar char="n"/>
              <a:defRPr/>
            </a:pPr>
            <a:r>
              <a:rPr altLang="zh-CN" b="0" baseline="0" cap="none" i="0" kern="0" kumimoji="0" lang="en-US" noProof="0" normalizeH="0" spc="0" strike="noStrike" sz="1867" u="none">
                <a:ln>
                  <a:noFill/>
                </a:ln>
                <a:solidFill>
                  <a:schemeClr val="bg1">
                    <a:lumMod val="50000"/>
                  </a:schemeClr>
                </a:solidFill>
                <a:effectLst/>
                <a:uLnTx/>
                <a:uFillTx/>
              </a:rPr>
              <a:t>we are the best team in this company nothing can change</a:t>
            </a:r>
          </a:p>
        </p:txBody>
      </p:sp>
    </p:spTree>
    <p:extLst>
      <p:ext uri="{BB962C8B-B14F-4D97-AF65-F5344CB8AC3E}">
        <p14:creationId val="140127182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13"/>
                                        </p:tgtEl>
                                        <p:attrNameLst>
                                          <p:attrName>style.visibility</p:attrName>
                                        </p:attrNameLst>
                                      </p:cBhvr>
                                      <p:to>
                                        <p:strVal val="visible"/>
                                      </p:to>
                                    </p:set>
                                    <p:animEffect filter="fade" transition="in">
                                      <p:cBhvr>
                                        <p:cTn dur="250" id="11"/>
                                        <p:tgtEl>
                                          <p:spTgt spid="13"/>
                                        </p:tgtEl>
                                      </p:cBhvr>
                                    </p:animEffect>
                                    <p:anim calcmode="lin" valueType="num">
                                      <p:cBhvr>
                                        <p:cTn dur="250" fill="hold" id="12"/>
                                        <p:tgtEl>
                                          <p:spTgt spid="13"/>
                                        </p:tgtEl>
                                        <p:attrNameLst>
                                          <p:attrName>ppt_x</p:attrName>
                                        </p:attrNameLst>
                                      </p:cBhvr>
                                      <p:tavLst>
                                        <p:tav tm="0">
                                          <p:val>
                                            <p:strVal val="#ppt_x"/>
                                          </p:val>
                                        </p:tav>
                                        <p:tav tm="100000">
                                          <p:val>
                                            <p:strVal val="#ppt_x"/>
                                          </p:val>
                                        </p:tav>
                                      </p:tavLst>
                                    </p:anim>
                                    <p:anim calcmode="lin" valueType="num">
                                      <p:cBhvr>
                                        <p:cTn dur="250" fill="hold" id="13"/>
                                        <p:tgtEl>
                                          <p:spTgt spid="13"/>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id="15" nodeType="afterEffect" presetClass="entr" presetID="42" presetSubtype="0">
                                  <p:stCondLst>
                                    <p:cond delay="0"/>
                                  </p:stCondLst>
                                  <p:childTnLst>
                                    <p:set>
                                      <p:cBhvr>
                                        <p:cTn dur="1" fill="hold" id="16">
                                          <p:stCondLst>
                                            <p:cond delay="0"/>
                                          </p:stCondLst>
                                        </p:cTn>
                                        <p:tgtEl>
                                          <p:spTgt spid="14"/>
                                        </p:tgtEl>
                                        <p:attrNameLst>
                                          <p:attrName>style.visibility</p:attrName>
                                        </p:attrNameLst>
                                      </p:cBhvr>
                                      <p:to>
                                        <p:strVal val="visible"/>
                                      </p:to>
                                    </p:set>
                                    <p:animEffect filter="fade" transition="in">
                                      <p:cBhvr>
                                        <p:cTn dur="250" id="17"/>
                                        <p:tgtEl>
                                          <p:spTgt spid="14"/>
                                        </p:tgtEl>
                                      </p:cBhvr>
                                    </p:animEffect>
                                    <p:anim calcmode="lin" valueType="num">
                                      <p:cBhvr>
                                        <p:cTn dur="250" fill="hold" id="18"/>
                                        <p:tgtEl>
                                          <p:spTgt spid="14"/>
                                        </p:tgtEl>
                                        <p:attrNameLst>
                                          <p:attrName>ppt_x</p:attrName>
                                        </p:attrNameLst>
                                      </p:cBhvr>
                                      <p:tavLst>
                                        <p:tav tm="0">
                                          <p:val>
                                            <p:strVal val="#ppt_x"/>
                                          </p:val>
                                        </p:tav>
                                        <p:tav tm="100000">
                                          <p:val>
                                            <p:strVal val="#ppt_x"/>
                                          </p:val>
                                        </p:tav>
                                      </p:tavLst>
                                    </p:anim>
                                    <p:anim calcmode="lin" valueType="num">
                                      <p:cBhvr>
                                        <p:cTn dur="250" fill="hold" id="19"/>
                                        <p:tgtEl>
                                          <p:spTgt spid="1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42" presetSubtype="0">
                                  <p:stCondLst>
                                    <p:cond delay="0"/>
                                  </p:stCondLst>
                                  <p:childTnLst>
                                    <p:set>
                                      <p:cBhvr>
                                        <p:cTn dur="1" fill="hold" id="22">
                                          <p:stCondLst>
                                            <p:cond delay="0"/>
                                          </p:stCondLst>
                                        </p:cTn>
                                        <p:tgtEl>
                                          <p:spTgt spid="17"/>
                                        </p:tgtEl>
                                        <p:attrNameLst>
                                          <p:attrName>style.visibility</p:attrName>
                                        </p:attrNameLst>
                                      </p:cBhvr>
                                      <p:to>
                                        <p:strVal val="visible"/>
                                      </p:to>
                                    </p:set>
                                    <p:animEffect filter="fade" transition="in">
                                      <p:cBhvr>
                                        <p:cTn dur="250" id="23"/>
                                        <p:tgtEl>
                                          <p:spTgt spid="17"/>
                                        </p:tgtEl>
                                      </p:cBhvr>
                                    </p:animEffect>
                                    <p:anim calcmode="lin" valueType="num">
                                      <p:cBhvr>
                                        <p:cTn dur="250" fill="hold" id="24"/>
                                        <p:tgtEl>
                                          <p:spTgt spid="17"/>
                                        </p:tgtEl>
                                        <p:attrNameLst>
                                          <p:attrName>ppt_x</p:attrName>
                                        </p:attrNameLst>
                                      </p:cBhvr>
                                      <p:tavLst>
                                        <p:tav tm="0">
                                          <p:val>
                                            <p:strVal val="#ppt_x"/>
                                          </p:val>
                                        </p:tav>
                                        <p:tav tm="100000">
                                          <p:val>
                                            <p:strVal val="#ppt_x"/>
                                          </p:val>
                                        </p:tav>
                                      </p:tavLst>
                                    </p:anim>
                                    <p:anim calcmode="lin" valueType="num">
                                      <p:cBhvr>
                                        <p:cTn dur="250" fill="hold" id="25"/>
                                        <p:tgtEl>
                                          <p:spTgt spid="17"/>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250"/>
                            </p:stCondLst>
                            <p:childTnLst>
                              <p:par>
                                <p:cTn fill="hold" grpId="0" id="27" nodeType="afterEffect" presetClass="entr" presetID="42" presetSubtype="0">
                                  <p:stCondLst>
                                    <p:cond delay="0"/>
                                  </p:stCondLst>
                                  <p:childTnLst>
                                    <p:set>
                                      <p:cBhvr>
                                        <p:cTn dur="1" fill="hold" id="28">
                                          <p:stCondLst>
                                            <p:cond delay="0"/>
                                          </p:stCondLst>
                                        </p:cTn>
                                        <p:tgtEl>
                                          <p:spTgt spid="18"/>
                                        </p:tgtEl>
                                        <p:attrNameLst>
                                          <p:attrName>style.visibility</p:attrName>
                                        </p:attrNameLst>
                                      </p:cBhvr>
                                      <p:to>
                                        <p:strVal val="visible"/>
                                      </p:to>
                                    </p:set>
                                    <p:animEffect filter="fade" transition="in">
                                      <p:cBhvr>
                                        <p:cTn dur="250" id="29"/>
                                        <p:tgtEl>
                                          <p:spTgt spid="18"/>
                                        </p:tgtEl>
                                      </p:cBhvr>
                                    </p:animEffect>
                                    <p:anim calcmode="lin" valueType="num">
                                      <p:cBhvr>
                                        <p:cTn dur="250" fill="hold" id="30"/>
                                        <p:tgtEl>
                                          <p:spTgt spid="18"/>
                                        </p:tgtEl>
                                        <p:attrNameLst>
                                          <p:attrName>ppt_x</p:attrName>
                                        </p:attrNameLst>
                                      </p:cBhvr>
                                      <p:tavLst>
                                        <p:tav tm="0">
                                          <p:val>
                                            <p:strVal val="#ppt_x"/>
                                          </p:val>
                                        </p:tav>
                                        <p:tav tm="100000">
                                          <p:val>
                                            <p:strVal val="#ppt_x"/>
                                          </p:val>
                                        </p:tav>
                                      </p:tavLst>
                                    </p:anim>
                                    <p:anim calcmode="lin" valueType="num">
                                      <p:cBhvr>
                                        <p:cTn dur="250" fill="hold" id="31"/>
                                        <p:tgtEl>
                                          <p:spTgt spid="18"/>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1500"/>
                            </p:stCondLst>
                            <p:childTnLst>
                              <p:par>
                                <p:cTn fill="hold" grpId="0" id="33" nodeType="afterEffect" presetClass="entr" presetID="42" presetSubtype="0">
                                  <p:stCondLst>
                                    <p:cond delay="0"/>
                                  </p:stCondLst>
                                  <p:childTnLst>
                                    <p:set>
                                      <p:cBhvr>
                                        <p:cTn dur="1" fill="hold" id="34">
                                          <p:stCondLst>
                                            <p:cond delay="0"/>
                                          </p:stCondLst>
                                        </p:cTn>
                                        <p:tgtEl>
                                          <p:spTgt spid="19"/>
                                        </p:tgtEl>
                                        <p:attrNameLst>
                                          <p:attrName>style.visibility</p:attrName>
                                        </p:attrNameLst>
                                      </p:cBhvr>
                                      <p:to>
                                        <p:strVal val="visible"/>
                                      </p:to>
                                    </p:set>
                                    <p:animEffect filter="fade" transition="in">
                                      <p:cBhvr>
                                        <p:cTn dur="250" id="35"/>
                                        <p:tgtEl>
                                          <p:spTgt spid="19"/>
                                        </p:tgtEl>
                                      </p:cBhvr>
                                    </p:animEffect>
                                    <p:anim calcmode="lin" valueType="num">
                                      <p:cBhvr>
                                        <p:cTn dur="250" fill="hold" id="36"/>
                                        <p:tgtEl>
                                          <p:spTgt spid="19"/>
                                        </p:tgtEl>
                                        <p:attrNameLst>
                                          <p:attrName>ppt_x</p:attrName>
                                        </p:attrNameLst>
                                      </p:cBhvr>
                                      <p:tavLst>
                                        <p:tav tm="0">
                                          <p:val>
                                            <p:strVal val="#ppt_x"/>
                                          </p:val>
                                        </p:tav>
                                        <p:tav tm="100000">
                                          <p:val>
                                            <p:strVal val="#ppt_x"/>
                                          </p:val>
                                        </p:tav>
                                      </p:tavLst>
                                    </p:anim>
                                    <p:anim calcmode="lin" valueType="num">
                                      <p:cBhvr>
                                        <p:cTn dur="250" fill="hold" id="37"/>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7"/>
      <p:bldP grpId="0" spid="18"/>
      <p:bldP grpId="0" spid="1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26720"/>
            </a:xfrm>
            <a:prstGeom prst="rect">
              <a:avLst/>
            </a:prstGeom>
            <a:noFill/>
          </p:spPr>
          <p:txBody>
            <a:bodyPr bIns="0" lIns="0" rIns="0" rtlCol="0" tIns="0" wrap="square">
              <a:spAutoFit/>
            </a:bodyPr>
            <a:lstStyle/>
            <a:p>
              <a:pPr algn="ctr" lvl="1" marL="0"/>
              <a:r>
                <a:rPr altLang="en-US" lang="zh-CN" smtClean="0" sz="2800">
                  <a:solidFill>
                    <a:schemeClr val="tx2">
                      <a:lumMod val="50000"/>
                    </a:schemeClr>
                  </a:solidFill>
                  <a:latin charset="-122" panose="020b0503020204020204" pitchFamily="34" typeface="微软雅黑"/>
                  <a:ea charset="-122" panose="020b0503020204020204" pitchFamily="34" typeface="微软雅黑"/>
                </a:rPr>
                <a:t>点击加入你的标题</a:t>
              </a:r>
            </a:p>
          </p:txBody>
        </p:sp>
        <p:cxnSp>
          <p:nvCxnSpPr>
            <p:cNvPr id="6" name="品 11"/>
            <p:cNvCxnSpPr/>
            <p:nvPr>
              <p:custDataLst>
                <p:tags r:id="rId2"/>
              </p:custDataLst>
            </p:nvPr>
          </p:nvCxnSpPr>
          <p:spPr>
            <a:xfrm>
              <a:off x="384045" y="868506"/>
              <a:ext cx="6110515" cy="0"/>
            </a:xfrm>
            <a:prstGeom prst="line">
              <a:avLst/>
            </a:prstGeom>
            <a:noFill/>
            <a:ln algn="ctr" cap="flat" cmpd="sng" w="38100">
              <a:solidFill>
                <a:schemeClr val="accent1">
                  <a:lumMod val="75000"/>
                </a:schemeClr>
              </a:solidFill>
              <a:prstDash val="solid"/>
              <a:miter lim="800000"/>
            </a:ln>
            <a:effectLst/>
          </p:spPr>
        </p:cxnSp>
      </p:grpSp>
      <p:grpSp>
        <p:nvGrpSpPr>
          <p:cNvPr id="5" name="组合 4"/>
          <p:cNvGrpSpPr/>
          <p:nvPr/>
        </p:nvGrpSpPr>
        <p:grpSpPr>
          <a:xfrm>
            <a:off x="590298" y="2128944"/>
            <a:ext cx="10998072" cy="3897171"/>
            <a:chOff x="968782" y="1415058"/>
            <a:chExt cx="7102002" cy="2516597"/>
          </a:xfrm>
        </p:grpSpPr>
        <p:grpSp>
          <p:nvGrpSpPr>
            <p:cNvPr id="7" name="组合 6"/>
            <p:cNvGrpSpPr/>
            <p:nvPr/>
          </p:nvGrpSpPr>
          <p:grpSpPr>
            <a:xfrm>
              <a:off x="1046462" y="1668652"/>
              <a:ext cx="837000" cy="837000"/>
              <a:chOff x="1395283" y="2970986"/>
              <a:chExt cx="1116000" cy="1116000"/>
            </a:xfrm>
          </p:grpSpPr>
          <p:sp>
            <p:nvSpPr>
              <p:cNvPr id="79" name="椭圆 78"/>
              <p:cNvSpPr/>
              <p:nvPr/>
            </p:nvSpPr>
            <p:spPr>
              <a:xfrm>
                <a:off x="1395283" y="2970986"/>
                <a:ext cx="1116000" cy="1116000"/>
              </a:xfrm>
              <a:prstGeom prst="ellipse">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id="80" name="椭圆 79"/>
              <p:cNvSpPr/>
              <p:nvPr/>
            </p:nvSpPr>
            <p:spPr>
              <a:xfrm>
                <a:off x="1503283" y="3078986"/>
                <a:ext cx="900000" cy="9000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grpSp>
            <p:nvGrpSpPr>
              <p:cNvPr id="81" name="组合 80"/>
              <p:cNvGrpSpPr/>
              <p:nvPr/>
            </p:nvGrpSpPr>
            <p:grpSpPr>
              <a:xfrm>
                <a:off x="1617268" y="3192971"/>
                <a:ext cx="672029" cy="672029"/>
                <a:chOff x="934222" y="2322879"/>
                <a:chExt cx="672029" cy="672029"/>
              </a:xfrm>
            </p:grpSpPr>
            <p:sp>
              <p:nvSpPr>
                <p:cNvPr id="82" name="椭圆 81"/>
                <p:cNvSpPr/>
                <p:nvPr/>
              </p:nvSpPr>
              <p:spPr>
                <a:xfrm>
                  <a:off x="934222" y="2322879"/>
                  <a:ext cx="672029" cy="67202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id="83" name="Freeform 25"/>
                <p:cNvSpPr>
                  <a:spLocks noEditPoints="1"/>
                </p:cNvSpPr>
                <p:nvPr/>
              </p:nvSpPr>
              <p:spPr bwMode="auto">
                <a:xfrm>
                  <a:off x="1004560" y="2513140"/>
                  <a:ext cx="531352" cy="354868"/>
                </a:xfrm>
                <a:custGeom>
                  <a:gdLst>
                    <a:gd fmla="*/ 10 w 115" name="T0"/>
                    <a:gd fmla="*/ 0 h 76" name="T1"/>
                    <a:gd fmla="*/ 14 w 115" name="T2"/>
                    <a:gd fmla="*/ 42 h 76" name="T3"/>
                    <a:gd fmla="*/ 24 w 115" name="T4"/>
                    <a:gd fmla="*/ 43 h 76" name="T5"/>
                    <a:gd fmla="*/ 54 w 115" name="T6"/>
                    <a:gd fmla="*/ 24 h 76" name="T7"/>
                    <a:gd fmla="*/ 71 w 115" name="T8"/>
                    <a:gd fmla="*/ 28 h 76" name="T9"/>
                    <a:gd fmla="*/ 42 w 115" name="T10"/>
                    <a:gd fmla="*/ 12 h 76" name="T11"/>
                    <a:gd fmla="*/ 26 w 115" name="T12"/>
                    <a:gd fmla="*/ 13 h 76" name="T13"/>
                    <a:gd fmla="*/ 20 w 115" name="T14"/>
                    <a:gd fmla="*/ 22 h 76" name="T15"/>
                    <a:gd fmla="*/ 25 w 115" name="T16"/>
                    <a:gd fmla="*/ 5 h 76" name="T17"/>
                    <a:gd fmla="*/ 115 w 115" name="T18"/>
                    <a:gd fmla="*/ 32 h 76" name="T19"/>
                    <a:gd fmla="*/ 100 w 115" name="T20"/>
                    <a:gd fmla="*/ 38 h 76" name="T21"/>
                    <a:gd fmla="*/ 84 w 115" name="T22"/>
                    <a:gd fmla="*/ 46 h 76" name="T23"/>
                    <a:gd fmla="*/ 74 w 115" name="T24"/>
                    <a:gd fmla="*/ 69 h 76" name="T25"/>
                    <a:gd fmla="*/ 67 w 115" name="T26"/>
                    <a:gd fmla="*/ 76 h 76" name="T27"/>
                    <a:gd fmla="*/ 64 w 115" name="T28"/>
                    <a:gd fmla="*/ 64 h 76" name="T29"/>
                    <a:gd fmla="*/ 53 w 115" name="T30"/>
                    <a:gd fmla="*/ 73 h 76" name="T31"/>
                    <a:gd fmla="*/ 53 w 115" name="T32"/>
                    <a:gd fmla="*/ 59 h 76" name="T33"/>
                    <a:gd fmla="*/ 40 w 115" name="T34"/>
                    <a:gd fmla="*/ 68 h 76" name="T35"/>
                    <a:gd fmla="*/ 48 w 115" name="T36"/>
                    <a:gd fmla="*/ 48 h 76" name="T37"/>
                    <a:gd fmla="*/ 31 w 115" name="T38"/>
                    <a:gd fmla="*/ 59 h 76" name="T39"/>
                    <a:gd fmla="*/ 50 w 115" name="T40"/>
                    <a:gd fmla="*/ 30 h 76" name="T41"/>
                    <a:gd fmla="*/ 69 w 115" name="T42"/>
                    <a:gd fmla="*/ 37 h 76" name="T43"/>
                    <a:gd fmla="*/ 69 w 115" name="T44"/>
                    <a:gd fmla="*/ 19 h 76" name="T45"/>
                    <a:gd fmla="*/ 89 w 115" name="T46"/>
                    <a:gd fmla="*/ 27 h 76" name="T47"/>
                    <a:gd fmla="*/ 81 w 115" name="T48"/>
                    <a:gd fmla="*/ 14 h 76" name="T49"/>
                    <a:gd fmla="*/ 79 w 115" name="T50"/>
                    <a:gd fmla="*/ 12 h 76" name="T51"/>
                    <a:gd fmla="*/ 97 w 115" name="T52"/>
                    <a:gd fmla="*/ 52 h 76" name="T53"/>
                    <a:gd fmla="*/ 85 w 115" name="T54"/>
                    <a:gd fmla="*/ 53 h 76" name="T55"/>
                    <a:gd fmla="*/ 97 w 115" name="T56"/>
                    <a:gd fmla="*/ 52 h 76" name="T57"/>
                    <a:gd fmla="*/ 86 w 115" name="T58"/>
                    <a:gd fmla="*/ 67 h 76" name="T59"/>
                    <a:gd fmla="*/ 76 w 115" name="T60"/>
                    <a:gd fmla="*/ 63 h 76" name="T61"/>
                    <a:gd fmla="*/ 87 w 115" name="T62"/>
                    <a:gd fmla="*/ 65 h 76" name="T63"/>
                    <a:gd fmla="*/ 81 w 115" name="T64"/>
                    <a:gd fmla="*/ 54 h 76" name="T65"/>
                    <a:gd fmla="*/ 87 w 115" name="T66"/>
                    <a:gd fmla="*/ 65 h 7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76" w="115">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chemeClr val="bg1"/>
                </a:solidFill>
                <a:ln>
                  <a:noFill/>
                </a:ln>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endParaRPr>
                </a:p>
              </p:txBody>
            </p:sp>
          </p:grpSp>
        </p:grpSp>
        <p:sp>
          <p:nvSpPr>
            <p:cNvPr id="8" name="矩形 7"/>
            <p:cNvSpPr/>
            <p:nvPr/>
          </p:nvSpPr>
          <p:spPr>
            <a:xfrm>
              <a:off x="968782" y="1415058"/>
              <a:ext cx="1086279" cy="232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solidFill>
                    <a:schemeClr val="bg1">
                      <a:lumMod val="50000"/>
                    </a:schemeClr>
                  </a:solidFill>
                  <a:latin charset="-128" pitchFamily="34" typeface="Adobe Gothic Std B"/>
                  <a:ea charset="-128" panose="020b0800000000000000" pitchFamily="34" typeface="Adobe Gothic Std B"/>
                </a:rPr>
                <a:t>01.Contract</a:t>
              </a:r>
            </a:p>
          </p:txBody>
        </p:sp>
        <p:sp>
          <p:nvSpPr>
            <p:cNvPr id="9" name="矩形 8"/>
            <p:cNvSpPr/>
            <p:nvPr/>
          </p:nvSpPr>
          <p:spPr>
            <a:xfrm>
              <a:off x="2672597" y="3052000"/>
              <a:ext cx="698969" cy="203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solidFill>
                    <a:schemeClr val="bg1">
                      <a:lumMod val="50000"/>
                    </a:schemeClr>
                  </a:solidFill>
                  <a:latin charset="-128" pitchFamily="34" typeface="Adobe Gothic Std B"/>
                  <a:ea charset="-128" panose="020b0800000000000000" pitchFamily="34" typeface="Adobe Gothic Std B"/>
                </a:rPr>
                <a:t>02.idea</a:t>
              </a:r>
            </a:p>
          </p:txBody>
        </p:sp>
        <p:grpSp>
          <p:nvGrpSpPr>
            <p:cNvPr id="10" name="组合 9"/>
            <p:cNvGrpSpPr/>
            <p:nvPr/>
          </p:nvGrpSpPr>
          <p:grpSpPr>
            <a:xfrm>
              <a:off x="2104082" y="2296001"/>
              <a:ext cx="837000" cy="837000"/>
              <a:chOff x="2805442" y="3807452"/>
              <a:chExt cx="1116000" cy="1116000"/>
            </a:xfrm>
          </p:grpSpPr>
          <p:grpSp>
            <p:nvGrpSpPr>
              <p:cNvPr id="72" name="组合 71"/>
              <p:cNvGrpSpPr/>
              <p:nvPr/>
            </p:nvGrpSpPr>
            <p:grpSpPr>
              <a:xfrm>
                <a:off x="2805442" y="3807452"/>
                <a:ext cx="1116000" cy="1116000"/>
                <a:chOff x="1395283" y="2970986"/>
                <a:chExt cx="1116000" cy="1116000"/>
              </a:xfrm>
            </p:grpSpPr>
            <p:sp>
              <p:nvSpPr>
                <p:cNvPr id="76" name="椭圆 75"/>
                <p:cNvSpPr/>
                <p:nvPr/>
              </p:nvSpPr>
              <p:spPr>
                <a:xfrm>
                  <a:off x="1395283" y="2970986"/>
                  <a:ext cx="1116000" cy="1116000"/>
                </a:xfrm>
                <a:prstGeom prst="ellipse">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latin charset="-128" pitchFamily="34" typeface="Adobe Gothic Std B"/>
                  </a:endParaRPr>
                </a:p>
              </p:txBody>
            </p:sp>
            <p:sp>
              <p:nvSpPr>
                <p:cNvPr id="77" name="椭圆 76"/>
                <p:cNvSpPr/>
                <p:nvPr/>
              </p:nvSpPr>
              <p:spPr>
                <a:xfrm>
                  <a:off x="1503283" y="3078986"/>
                  <a:ext cx="900000" cy="9000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latin charset="-128" pitchFamily="34" typeface="Adobe Gothic Std B"/>
                  </a:endParaRPr>
                </a:p>
              </p:txBody>
            </p:sp>
            <p:sp>
              <p:nvSpPr>
                <p:cNvPr id="78" name="椭圆 77"/>
                <p:cNvSpPr/>
                <p:nvPr/>
              </p:nvSpPr>
              <p:spPr>
                <a:xfrm>
                  <a:off x="1617268" y="3192971"/>
                  <a:ext cx="672029" cy="67202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latin charset="-128" pitchFamily="34" typeface="Adobe Gothic Std B"/>
                  </a:endParaRPr>
                </a:p>
              </p:txBody>
            </p:sp>
          </p:grpSp>
          <p:grpSp>
            <p:nvGrpSpPr>
              <p:cNvPr id="73" name="组合 72"/>
              <p:cNvGrpSpPr/>
              <p:nvPr/>
            </p:nvGrpSpPr>
            <p:grpSpPr>
              <a:xfrm>
                <a:off x="3196481" y="4113527"/>
                <a:ext cx="333919" cy="527241"/>
                <a:chOff x="9262097" y="1333500"/>
                <a:chExt cx="2654300" cy="4191000"/>
              </a:xfrm>
              <a:solidFill>
                <a:schemeClr val="bg1"/>
              </a:solidFill>
            </p:grpSpPr>
            <p:sp>
              <p:nvSpPr>
                <p:cNvPr id="74" name="Freeform 5"/>
                <p:cNvSpPr>
                  <a:spLocks noEditPoints="1"/>
                </p:cNvSpPr>
                <p:nvPr/>
              </p:nvSpPr>
              <p:spPr bwMode="auto">
                <a:xfrm>
                  <a:off x="9262097" y="1333500"/>
                  <a:ext cx="2654300" cy="3822700"/>
                </a:xfrm>
                <a:custGeom>
                  <a:gdLst>
                    <a:gd fmla="*/ 705 w 705" name="T0"/>
                    <a:gd fmla="*/ 353 h 1017" name="T1"/>
                    <a:gd fmla="*/ 352 w 705" name="T2"/>
                    <a:gd fmla="*/ 0 h 1017" name="T3"/>
                    <a:gd fmla="*/ 0 w 705" name="T4"/>
                    <a:gd fmla="*/ 353 h 1017" name="T5"/>
                    <a:gd fmla="*/ 170 w 705" name="T6"/>
                    <a:gd fmla="*/ 654 h 1017" name="T7"/>
                    <a:gd fmla="*/ 155 w 705" name="T8"/>
                    <a:gd fmla="*/ 721 h 1017" name="T9"/>
                    <a:gd fmla="*/ 125 w 705" name="T10"/>
                    <a:gd fmla="*/ 742 h 1017" name="T11"/>
                    <a:gd fmla="*/ 124 w 705" name="T12"/>
                    <a:gd fmla="*/ 859 h 1017" name="T13"/>
                    <a:gd fmla="*/ 125 w 705" name="T14"/>
                    <a:gd fmla="*/ 873 h 1017" name="T15"/>
                    <a:gd fmla="*/ 124 w 705" name="T16"/>
                    <a:gd fmla="*/ 991 h 1017" name="T17"/>
                    <a:gd fmla="*/ 161 w 705" name="T18"/>
                    <a:gd fmla="*/ 1014 h 1017" name="T19"/>
                    <a:gd fmla="*/ 582 w 705" name="T20"/>
                    <a:gd fmla="*/ 977 h 1017" name="T21"/>
                    <a:gd fmla="*/ 604 w 705" name="T22"/>
                    <a:gd fmla="*/ 899 h 1017" name="T23"/>
                    <a:gd fmla="*/ 588 w 705" name="T24"/>
                    <a:gd fmla="*/ 832 h 1017" name="T25"/>
                    <a:gd fmla="*/ 604 w 705" name="T26"/>
                    <a:gd fmla="*/ 768 h 1017" name="T27"/>
                    <a:gd fmla="*/ 581 w 705" name="T28"/>
                    <a:gd fmla="*/ 683 h 1017" name="T29"/>
                    <a:gd fmla="*/ 541 w 705" name="T30"/>
                    <a:gd fmla="*/ 687 h 1017" name="T31"/>
                    <a:gd fmla="*/ 656 w 705" name="T32"/>
                    <a:gd fmla="*/ 532 h 1017" name="T33"/>
                    <a:gd fmla="*/ 185 w 705" name="T34"/>
                    <a:gd fmla="*/ 939 h 1017" name="T35"/>
                    <a:gd fmla="*/ 186 w 705" name="T36"/>
                    <a:gd fmla="*/ 923 h 1017" name="T37"/>
                    <a:gd fmla="*/ 531 w 705" name="T38"/>
                    <a:gd fmla="*/ 899 h 1017" name="T39"/>
                    <a:gd fmla="*/ 530 w 705" name="T40"/>
                    <a:gd fmla="*/ 777 h 1017" name="T41"/>
                    <a:gd fmla="*/ 185 w 705" name="T42"/>
                    <a:gd fmla="*/ 802 h 1017" name="T43"/>
                    <a:gd fmla="*/ 530 w 705" name="T44"/>
                    <a:gd fmla="*/ 761 h 1017" name="T45"/>
                    <a:gd fmla="*/ 530 w 705" name="T46"/>
                    <a:gd fmla="*/ 777 h 1017" name="T47"/>
                    <a:gd fmla="*/ 289 w 705" name="T48"/>
                    <a:gd fmla="*/ 442 h 1017" name="T49"/>
                    <a:gd fmla="*/ 320 w 705" name="T50"/>
                    <a:gd fmla="*/ 434 h 1017" name="T51"/>
                    <a:gd fmla="*/ 380 w 705" name="T52"/>
                    <a:gd fmla="*/ 435 h 1017" name="T53"/>
                    <a:gd fmla="*/ 424 w 705" name="T54"/>
                    <a:gd fmla="*/ 443 h 1017" name="T55"/>
                    <a:gd fmla="*/ 372 w 705" name="T56"/>
                    <a:gd fmla="*/ 528 h 1017" name="T57"/>
                    <a:gd fmla="*/ 372 w 705" name="T58"/>
                    <a:gd fmla="*/ 701 h 1017" name="T59"/>
                    <a:gd fmla="*/ 342 w 705" name="T60"/>
                    <a:gd fmla="*/ 533 h 1017" name="T61"/>
                    <a:gd fmla="*/ 339 w 705" name="T62"/>
                    <a:gd fmla="*/ 523 h 1017" name="T63"/>
                    <a:gd fmla="*/ 468 w 705" name="T64"/>
                    <a:gd fmla="*/ 608 h 1017" name="T65"/>
                    <a:gd fmla="*/ 468 w 705" name="T66"/>
                    <a:gd fmla="*/ 693 h 1017" name="T67"/>
                    <a:gd fmla="*/ 408 w 705" name="T68"/>
                    <a:gd fmla="*/ 538 h 1017" name="T69"/>
                    <a:gd fmla="*/ 453 w 705" name="T70"/>
                    <a:gd fmla="*/ 397 h 1017" name="T71"/>
                    <a:gd fmla="*/ 415 w 705" name="T72"/>
                    <a:gd fmla="*/ 426 h 1017" name="T73"/>
                    <a:gd fmla="*/ 379 w 705" name="T74"/>
                    <a:gd fmla="*/ 410 h 1017" name="T75"/>
                    <a:gd fmla="*/ 351 w 705" name="T76"/>
                    <a:gd fmla="*/ 427 h 1017" name="T77"/>
                    <a:gd fmla="*/ 319 w 705" name="T78"/>
                    <a:gd fmla="*/ 411 h 1017" name="T79"/>
                    <a:gd fmla="*/ 292 w 705" name="T80"/>
                    <a:gd fmla="*/ 424 h 1017" name="T81"/>
                    <a:gd fmla="*/ 261 w 705" name="T82"/>
                    <a:gd fmla="*/ 397 h 1017" name="T83"/>
                    <a:gd fmla="*/ 305 w 705" name="T84"/>
                    <a:gd fmla="*/ 538 h 1017" name="T85"/>
                    <a:gd fmla="*/ 244 w 705" name="T86"/>
                    <a:gd fmla="*/ 701 h 1017" name="T87"/>
                    <a:gd fmla="*/ 244 w 705" name="T88"/>
                    <a:gd fmla="*/ 611 h 1017" name="T89"/>
                    <a:gd fmla="*/ 113 w 705" name="T90"/>
                    <a:gd fmla="*/ 498 h 1017" name="T91"/>
                    <a:gd fmla="*/ 155 w 705" name="T92"/>
                    <a:gd fmla="*/ 155 h 1017" name="T93"/>
                    <a:gd fmla="*/ 550 w 705" name="T94"/>
                    <a:gd fmla="*/ 155 h 1017" name="T95"/>
                    <a:gd fmla="*/ 593 w 705" name="T96"/>
                    <a:gd fmla="*/ 495 h 101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017" w="705">
                      <a:moveTo>
                        <a:pt x="656" y="532"/>
                      </a:moveTo>
                      <a:cubicBezTo>
                        <a:pt x="687" y="479"/>
                        <a:pt x="705" y="418"/>
                        <a:pt x="705" y="353"/>
                      </a:cubicBezTo>
                      <a:cubicBezTo>
                        <a:pt x="705" y="255"/>
                        <a:pt x="665" y="167"/>
                        <a:pt x="602" y="103"/>
                      </a:cubicBezTo>
                      <a:cubicBezTo>
                        <a:pt x="538" y="40"/>
                        <a:pt x="450" y="0"/>
                        <a:pt x="352" y="0"/>
                      </a:cubicBezTo>
                      <a:cubicBezTo>
                        <a:pt x="255" y="0"/>
                        <a:pt x="167" y="40"/>
                        <a:pt x="103" y="103"/>
                      </a:cubicBezTo>
                      <a:cubicBezTo>
                        <a:pt x="39" y="167"/>
                        <a:pt x="0" y="255"/>
                        <a:pt x="0" y="353"/>
                      </a:cubicBezTo>
                      <a:cubicBezTo>
                        <a:pt x="0" y="419"/>
                        <a:pt x="18" y="482"/>
                        <a:pt x="51" y="535"/>
                      </a:cubicBezTo>
                      <a:cubicBezTo>
                        <a:pt x="81" y="584"/>
                        <a:pt x="122" y="625"/>
                        <a:pt x="170" y="654"/>
                      </a:cubicBezTo>
                      <a:cubicBezTo>
                        <a:pt x="170" y="719"/>
                        <a:pt x="170" y="719"/>
                        <a:pt x="170" y="719"/>
                      </a:cubicBezTo>
                      <a:cubicBezTo>
                        <a:pt x="155" y="721"/>
                        <a:pt x="155" y="721"/>
                        <a:pt x="155" y="721"/>
                      </a:cubicBezTo>
                      <a:cubicBezTo>
                        <a:pt x="134" y="723"/>
                        <a:pt x="134" y="723"/>
                        <a:pt x="134" y="723"/>
                      </a:cubicBezTo>
                      <a:cubicBezTo>
                        <a:pt x="125" y="742"/>
                        <a:pt x="125" y="742"/>
                        <a:pt x="125" y="742"/>
                      </a:cubicBezTo>
                      <a:cubicBezTo>
                        <a:pt x="115" y="764"/>
                        <a:pt x="111" y="785"/>
                        <a:pt x="112" y="805"/>
                      </a:cubicBezTo>
                      <a:cubicBezTo>
                        <a:pt x="113" y="825"/>
                        <a:pt x="118" y="842"/>
                        <a:pt x="124" y="859"/>
                      </a:cubicBezTo>
                      <a:cubicBezTo>
                        <a:pt x="128" y="868"/>
                        <a:pt x="128" y="868"/>
                        <a:pt x="128" y="868"/>
                      </a:cubicBezTo>
                      <a:cubicBezTo>
                        <a:pt x="125" y="873"/>
                        <a:pt x="125" y="873"/>
                        <a:pt x="125" y="873"/>
                      </a:cubicBezTo>
                      <a:cubicBezTo>
                        <a:pt x="115" y="895"/>
                        <a:pt x="111" y="916"/>
                        <a:pt x="112" y="937"/>
                      </a:cubicBezTo>
                      <a:cubicBezTo>
                        <a:pt x="113" y="956"/>
                        <a:pt x="118" y="974"/>
                        <a:pt x="124" y="991"/>
                      </a:cubicBezTo>
                      <a:cubicBezTo>
                        <a:pt x="134" y="1017"/>
                        <a:pt x="134" y="1017"/>
                        <a:pt x="134" y="1017"/>
                      </a:cubicBezTo>
                      <a:cubicBezTo>
                        <a:pt x="161" y="1014"/>
                        <a:pt x="161" y="1014"/>
                        <a:pt x="161" y="1014"/>
                      </a:cubicBezTo>
                      <a:cubicBezTo>
                        <a:pt x="561" y="979"/>
                        <a:pt x="561" y="979"/>
                        <a:pt x="561" y="979"/>
                      </a:cubicBezTo>
                      <a:cubicBezTo>
                        <a:pt x="582" y="977"/>
                        <a:pt x="582" y="977"/>
                        <a:pt x="582" y="977"/>
                      </a:cubicBezTo>
                      <a:cubicBezTo>
                        <a:pt x="591" y="958"/>
                        <a:pt x="591" y="958"/>
                        <a:pt x="591" y="958"/>
                      </a:cubicBezTo>
                      <a:cubicBezTo>
                        <a:pt x="599" y="939"/>
                        <a:pt x="604" y="919"/>
                        <a:pt x="604" y="899"/>
                      </a:cubicBezTo>
                      <a:cubicBezTo>
                        <a:pt x="604" y="880"/>
                        <a:pt x="600" y="860"/>
                        <a:pt x="591" y="839"/>
                      </a:cubicBezTo>
                      <a:cubicBezTo>
                        <a:pt x="588" y="832"/>
                        <a:pt x="588" y="832"/>
                        <a:pt x="588" y="832"/>
                      </a:cubicBezTo>
                      <a:cubicBezTo>
                        <a:pt x="591" y="826"/>
                        <a:pt x="591" y="826"/>
                        <a:pt x="591" y="826"/>
                      </a:cubicBezTo>
                      <a:cubicBezTo>
                        <a:pt x="599" y="807"/>
                        <a:pt x="604" y="788"/>
                        <a:pt x="604" y="768"/>
                      </a:cubicBezTo>
                      <a:cubicBezTo>
                        <a:pt x="604" y="748"/>
                        <a:pt x="600" y="728"/>
                        <a:pt x="591" y="708"/>
                      </a:cubicBezTo>
                      <a:cubicBezTo>
                        <a:pt x="581" y="683"/>
                        <a:pt x="581" y="683"/>
                        <a:pt x="581" y="683"/>
                      </a:cubicBezTo>
                      <a:cubicBezTo>
                        <a:pt x="554" y="686"/>
                        <a:pt x="554" y="686"/>
                        <a:pt x="554" y="686"/>
                      </a:cubicBezTo>
                      <a:cubicBezTo>
                        <a:pt x="541" y="687"/>
                        <a:pt x="541" y="687"/>
                        <a:pt x="541" y="687"/>
                      </a:cubicBezTo>
                      <a:cubicBezTo>
                        <a:pt x="541" y="650"/>
                        <a:pt x="541" y="650"/>
                        <a:pt x="541" y="650"/>
                      </a:cubicBezTo>
                      <a:cubicBezTo>
                        <a:pt x="588" y="621"/>
                        <a:pt x="627" y="580"/>
                        <a:pt x="656" y="532"/>
                      </a:cubicBezTo>
                      <a:close/>
                      <a:moveTo>
                        <a:pt x="530" y="908"/>
                      </a:moveTo>
                      <a:cubicBezTo>
                        <a:pt x="185" y="939"/>
                        <a:pt x="185" y="939"/>
                        <a:pt x="185" y="939"/>
                      </a:cubicBezTo>
                      <a:cubicBezTo>
                        <a:pt x="185" y="937"/>
                        <a:pt x="185" y="935"/>
                        <a:pt x="185" y="934"/>
                      </a:cubicBezTo>
                      <a:cubicBezTo>
                        <a:pt x="185" y="930"/>
                        <a:pt x="185" y="927"/>
                        <a:pt x="186" y="923"/>
                      </a:cubicBezTo>
                      <a:cubicBezTo>
                        <a:pt x="530" y="893"/>
                        <a:pt x="530" y="893"/>
                        <a:pt x="530" y="893"/>
                      </a:cubicBezTo>
                      <a:cubicBezTo>
                        <a:pt x="531" y="895"/>
                        <a:pt x="531" y="897"/>
                        <a:pt x="531" y="899"/>
                      </a:cubicBezTo>
                      <a:cubicBezTo>
                        <a:pt x="531" y="902"/>
                        <a:pt x="530" y="905"/>
                        <a:pt x="530" y="908"/>
                      </a:cubicBezTo>
                      <a:close/>
                      <a:moveTo>
                        <a:pt x="530" y="777"/>
                      </a:moveTo>
                      <a:cubicBezTo>
                        <a:pt x="185" y="807"/>
                        <a:pt x="185" y="807"/>
                        <a:pt x="185" y="807"/>
                      </a:cubicBezTo>
                      <a:cubicBezTo>
                        <a:pt x="185" y="806"/>
                        <a:pt x="185" y="804"/>
                        <a:pt x="185" y="802"/>
                      </a:cubicBezTo>
                      <a:cubicBezTo>
                        <a:pt x="185" y="799"/>
                        <a:pt x="185" y="795"/>
                        <a:pt x="186" y="792"/>
                      </a:cubicBezTo>
                      <a:cubicBezTo>
                        <a:pt x="530" y="761"/>
                        <a:pt x="530" y="761"/>
                        <a:pt x="530" y="761"/>
                      </a:cubicBezTo>
                      <a:cubicBezTo>
                        <a:pt x="531" y="763"/>
                        <a:pt x="531" y="766"/>
                        <a:pt x="531" y="768"/>
                      </a:cubicBezTo>
                      <a:cubicBezTo>
                        <a:pt x="531" y="771"/>
                        <a:pt x="530" y="774"/>
                        <a:pt x="530" y="777"/>
                      </a:cubicBezTo>
                      <a:close/>
                      <a:moveTo>
                        <a:pt x="339" y="523"/>
                      </a:moveTo>
                      <a:cubicBezTo>
                        <a:pt x="289" y="442"/>
                        <a:pt x="289" y="442"/>
                        <a:pt x="289" y="442"/>
                      </a:cubicBezTo>
                      <a:cubicBezTo>
                        <a:pt x="290" y="443"/>
                        <a:pt x="291" y="443"/>
                        <a:pt x="292" y="443"/>
                      </a:cubicBezTo>
                      <a:cubicBezTo>
                        <a:pt x="302" y="443"/>
                        <a:pt x="311" y="440"/>
                        <a:pt x="320" y="434"/>
                      </a:cubicBezTo>
                      <a:cubicBezTo>
                        <a:pt x="330" y="441"/>
                        <a:pt x="340" y="445"/>
                        <a:pt x="350" y="446"/>
                      </a:cubicBezTo>
                      <a:cubicBezTo>
                        <a:pt x="361" y="446"/>
                        <a:pt x="371" y="443"/>
                        <a:pt x="380" y="435"/>
                      </a:cubicBezTo>
                      <a:cubicBezTo>
                        <a:pt x="392" y="443"/>
                        <a:pt x="404" y="446"/>
                        <a:pt x="416" y="445"/>
                      </a:cubicBezTo>
                      <a:cubicBezTo>
                        <a:pt x="419" y="444"/>
                        <a:pt x="422" y="444"/>
                        <a:pt x="424" y="443"/>
                      </a:cubicBezTo>
                      <a:cubicBezTo>
                        <a:pt x="374" y="523"/>
                        <a:pt x="374" y="523"/>
                        <a:pt x="374" y="523"/>
                      </a:cubicBezTo>
                      <a:cubicBezTo>
                        <a:pt x="372" y="528"/>
                        <a:pt x="372" y="528"/>
                        <a:pt x="372" y="528"/>
                      </a:cubicBezTo>
                      <a:cubicBezTo>
                        <a:pt x="372" y="533"/>
                        <a:pt x="372" y="533"/>
                        <a:pt x="372" y="533"/>
                      </a:cubicBezTo>
                      <a:cubicBezTo>
                        <a:pt x="372" y="701"/>
                        <a:pt x="372" y="701"/>
                        <a:pt x="372" y="701"/>
                      </a:cubicBezTo>
                      <a:cubicBezTo>
                        <a:pt x="342" y="701"/>
                        <a:pt x="342" y="701"/>
                        <a:pt x="342" y="701"/>
                      </a:cubicBezTo>
                      <a:cubicBezTo>
                        <a:pt x="342" y="533"/>
                        <a:pt x="342" y="533"/>
                        <a:pt x="342" y="533"/>
                      </a:cubicBezTo>
                      <a:cubicBezTo>
                        <a:pt x="342" y="528"/>
                        <a:pt x="342" y="528"/>
                        <a:pt x="342" y="528"/>
                      </a:cubicBezTo>
                      <a:lnTo>
                        <a:pt x="339" y="523"/>
                      </a:lnTo>
                      <a:close/>
                      <a:moveTo>
                        <a:pt x="487" y="598"/>
                      </a:moveTo>
                      <a:cubicBezTo>
                        <a:pt x="468" y="608"/>
                        <a:pt x="468" y="608"/>
                        <a:pt x="468" y="608"/>
                      </a:cubicBezTo>
                      <a:cubicBezTo>
                        <a:pt x="468" y="630"/>
                        <a:pt x="468" y="630"/>
                        <a:pt x="468" y="630"/>
                      </a:cubicBezTo>
                      <a:cubicBezTo>
                        <a:pt x="468" y="693"/>
                        <a:pt x="468" y="693"/>
                        <a:pt x="468" y="693"/>
                      </a:cubicBezTo>
                      <a:cubicBezTo>
                        <a:pt x="408" y="698"/>
                        <a:pt x="408" y="698"/>
                        <a:pt x="408" y="698"/>
                      </a:cubicBezTo>
                      <a:cubicBezTo>
                        <a:pt x="408" y="538"/>
                        <a:pt x="408" y="538"/>
                        <a:pt x="408" y="538"/>
                      </a:cubicBezTo>
                      <a:cubicBezTo>
                        <a:pt x="484" y="416"/>
                        <a:pt x="484" y="416"/>
                        <a:pt x="484" y="416"/>
                      </a:cubicBezTo>
                      <a:cubicBezTo>
                        <a:pt x="453" y="397"/>
                        <a:pt x="453" y="397"/>
                        <a:pt x="453" y="397"/>
                      </a:cubicBezTo>
                      <a:cubicBezTo>
                        <a:pt x="440" y="418"/>
                        <a:pt x="440" y="418"/>
                        <a:pt x="440" y="418"/>
                      </a:cubicBezTo>
                      <a:cubicBezTo>
                        <a:pt x="431" y="422"/>
                        <a:pt x="423" y="426"/>
                        <a:pt x="415" y="426"/>
                      </a:cubicBezTo>
                      <a:cubicBezTo>
                        <a:pt x="405" y="427"/>
                        <a:pt x="396" y="425"/>
                        <a:pt x="385" y="416"/>
                      </a:cubicBezTo>
                      <a:cubicBezTo>
                        <a:pt x="379" y="410"/>
                        <a:pt x="379" y="410"/>
                        <a:pt x="379" y="410"/>
                      </a:cubicBezTo>
                      <a:cubicBezTo>
                        <a:pt x="373" y="417"/>
                        <a:pt x="373" y="417"/>
                        <a:pt x="373" y="417"/>
                      </a:cubicBezTo>
                      <a:cubicBezTo>
                        <a:pt x="365" y="424"/>
                        <a:pt x="358" y="428"/>
                        <a:pt x="351" y="427"/>
                      </a:cubicBezTo>
                      <a:cubicBezTo>
                        <a:pt x="343" y="427"/>
                        <a:pt x="334" y="423"/>
                        <a:pt x="325" y="416"/>
                      </a:cubicBezTo>
                      <a:cubicBezTo>
                        <a:pt x="319" y="411"/>
                        <a:pt x="319" y="411"/>
                        <a:pt x="319" y="411"/>
                      </a:cubicBezTo>
                      <a:cubicBezTo>
                        <a:pt x="313" y="416"/>
                        <a:pt x="313" y="416"/>
                        <a:pt x="313" y="416"/>
                      </a:cubicBezTo>
                      <a:cubicBezTo>
                        <a:pt x="307" y="422"/>
                        <a:pt x="300" y="424"/>
                        <a:pt x="292" y="424"/>
                      </a:cubicBezTo>
                      <a:cubicBezTo>
                        <a:pt x="287" y="424"/>
                        <a:pt x="281" y="423"/>
                        <a:pt x="275" y="420"/>
                      </a:cubicBezTo>
                      <a:cubicBezTo>
                        <a:pt x="261" y="397"/>
                        <a:pt x="261" y="397"/>
                        <a:pt x="261" y="397"/>
                      </a:cubicBezTo>
                      <a:cubicBezTo>
                        <a:pt x="230" y="416"/>
                        <a:pt x="230" y="416"/>
                        <a:pt x="230" y="416"/>
                      </a:cubicBezTo>
                      <a:cubicBezTo>
                        <a:pt x="305" y="538"/>
                        <a:pt x="305" y="538"/>
                        <a:pt x="305" y="538"/>
                      </a:cubicBezTo>
                      <a:cubicBezTo>
                        <a:pt x="305" y="701"/>
                        <a:pt x="305" y="701"/>
                        <a:pt x="305" y="701"/>
                      </a:cubicBezTo>
                      <a:cubicBezTo>
                        <a:pt x="244" y="701"/>
                        <a:pt x="244" y="701"/>
                        <a:pt x="244" y="701"/>
                      </a:cubicBezTo>
                      <a:cubicBezTo>
                        <a:pt x="244" y="633"/>
                        <a:pt x="244" y="633"/>
                        <a:pt x="244" y="633"/>
                      </a:cubicBezTo>
                      <a:cubicBezTo>
                        <a:pt x="244" y="611"/>
                        <a:pt x="244" y="611"/>
                        <a:pt x="244" y="611"/>
                      </a:cubicBezTo>
                      <a:cubicBezTo>
                        <a:pt x="224" y="601"/>
                        <a:pt x="224" y="601"/>
                        <a:pt x="224" y="601"/>
                      </a:cubicBezTo>
                      <a:cubicBezTo>
                        <a:pt x="178" y="577"/>
                        <a:pt x="140" y="541"/>
                        <a:pt x="113" y="498"/>
                      </a:cubicBezTo>
                      <a:cubicBezTo>
                        <a:pt x="88" y="456"/>
                        <a:pt x="73" y="406"/>
                        <a:pt x="73" y="353"/>
                      </a:cubicBezTo>
                      <a:cubicBezTo>
                        <a:pt x="73" y="276"/>
                        <a:pt x="104" y="206"/>
                        <a:pt x="155" y="155"/>
                      </a:cubicBezTo>
                      <a:cubicBezTo>
                        <a:pt x="205" y="105"/>
                        <a:pt x="275" y="73"/>
                        <a:pt x="352" y="73"/>
                      </a:cubicBezTo>
                      <a:cubicBezTo>
                        <a:pt x="429" y="73"/>
                        <a:pt x="499" y="105"/>
                        <a:pt x="550" y="155"/>
                      </a:cubicBezTo>
                      <a:cubicBezTo>
                        <a:pt x="600" y="206"/>
                        <a:pt x="632" y="276"/>
                        <a:pt x="632" y="353"/>
                      </a:cubicBezTo>
                      <a:cubicBezTo>
                        <a:pt x="632" y="405"/>
                        <a:pt x="617" y="453"/>
                        <a:pt x="593" y="495"/>
                      </a:cubicBezTo>
                      <a:cubicBezTo>
                        <a:pt x="567" y="538"/>
                        <a:pt x="531" y="573"/>
                        <a:pt x="487" y="598"/>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latin charset="-128" pitchFamily="34" typeface="Adobe Gothic Std B"/>
                  </a:endParaRPr>
                </a:p>
              </p:txBody>
            </p:sp>
            <p:sp>
              <p:nvSpPr>
                <p:cNvPr id="75" name="Freeform 6"/>
                <p:cNvSpPr/>
                <p:nvPr/>
              </p:nvSpPr>
              <p:spPr bwMode="auto">
                <a:xfrm>
                  <a:off x="10220947" y="5130800"/>
                  <a:ext cx="760413" cy="393700"/>
                </a:xfrm>
                <a:custGeom>
                  <a:gdLst>
                    <a:gd fmla="*/ 202 w 202" name="T0"/>
                    <a:gd fmla="*/ 0 h 105" name="T1"/>
                    <a:gd fmla="*/ 0 w 202" name="T2"/>
                    <a:gd fmla="*/ 18 h 105" name="T3"/>
                    <a:gd fmla="*/ 101 w 202" name="T4"/>
                    <a:gd fmla="*/ 105 h 105" name="T5"/>
                    <a:gd fmla="*/ 202 w 202" name="T6"/>
                    <a:gd fmla="*/ 4 h 105" name="T7"/>
                    <a:gd fmla="*/ 202 w 202" name="T8"/>
                    <a:gd fmla="*/ 0 h 105" name="T9"/>
                  </a:gdLst>
                  <a:cxnLst>
                    <a:cxn ang="0">
                      <a:pos x="T0" y="T1"/>
                    </a:cxn>
                    <a:cxn ang="0">
                      <a:pos x="T2" y="T3"/>
                    </a:cxn>
                    <a:cxn ang="0">
                      <a:pos x="T4" y="T5"/>
                    </a:cxn>
                    <a:cxn ang="0">
                      <a:pos x="T6" y="T7"/>
                    </a:cxn>
                    <a:cxn ang="0">
                      <a:pos x="T8" y="T9"/>
                    </a:cxn>
                  </a:cxnLst>
                  <a:rect b="b" l="0" r="r" t="0"/>
                  <a:pathLst>
                    <a:path h="105" w="201">
                      <a:moveTo>
                        <a:pt x="202" y="0"/>
                      </a:moveTo>
                      <a:cubicBezTo>
                        <a:pt x="0" y="18"/>
                        <a:pt x="0" y="18"/>
                        <a:pt x="0" y="18"/>
                      </a:cubicBezTo>
                      <a:cubicBezTo>
                        <a:pt x="7" y="67"/>
                        <a:pt x="50" y="105"/>
                        <a:pt x="101" y="105"/>
                      </a:cubicBezTo>
                      <a:cubicBezTo>
                        <a:pt x="157" y="105"/>
                        <a:pt x="202" y="60"/>
                        <a:pt x="202" y="4"/>
                      </a:cubicBezTo>
                      <a:cubicBezTo>
                        <a:pt x="202" y="3"/>
                        <a:pt x="202" y="1"/>
                        <a:pt x="20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latin charset="-128" pitchFamily="34" typeface="Adobe Gothic Std B"/>
                  </a:endParaRPr>
                </a:p>
              </p:txBody>
            </p:sp>
          </p:grpSp>
        </p:grpSp>
        <p:grpSp>
          <p:nvGrpSpPr>
            <p:cNvPr id="11" name="组合 10"/>
            <p:cNvGrpSpPr/>
            <p:nvPr/>
          </p:nvGrpSpPr>
          <p:grpSpPr>
            <a:xfrm>
              <a:off x="3413774" y="1668652"/>
              <a:ext cx="837000" cy="837000"/>
              <a:chOff x="4551698" y="2970986"/>
              <a:chExt cx="1116000" cy="1116000"/>
            </a:xfrm>
          </p:grpSpPr>
          <p:grpSp>
            <p:nvGrpSpPr>
              <p:cNvPr id="67" name="组合 66"/>
              <p:cNvGrpSpPr/>
              <p:nvPr/>
            </p:nvGrpSpPr>
            <p:grpSpPr>
              <a:xfrm>
                <a:off x="4551698" y="2970986"/>
                <a:ext cx="1116000" cy="1116000"/>
                <a:chOff x="1395283" y="2970986"/>
                <a:chExt cx="1116000" cy="1116000"/>
              </a:xfrm>
            </p:grpSpPr>
            <p:sp>
              <p:nvSpPr>
                <p:cNvPr id="69" name="椭圆 68"/>
                <p:cNvSpPr/>
                <p:nvPr/>
              </p:nvSpPr>
              <p:spPr>
                <a:xfrm>
                  <a:off x="1395283" y="2970986"/>
                  <a:ext cx="1116000" cy="1116000"/>
                </a:xfrm>
                <a:prstGeom prst="ellipse">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id="70" name="椭圆 69"/>
                <p:cNvSpPr/>
                <p:nvPr/>
              </p:nvSpPr>
              <p:spPr>
                <a:xfrm>
                  <a:off x="1503283" y="3078986"/>
                  <a:ext cx="900000" cy="9000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id="71" name="椭圆 70"/>
                <p:cNvSpPr/>
                <p:nvPr/>
              </p:nvSpPr>
              <p:spPr>
                <a:xfrm>
                  <a:off x="1617268" y="3192971"/>
                  <a:ext cx="672029" cy="67202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grpSp>
          <p:sp>
            <p:nvSpPr>
              <p:cNvPr id="68" name="Freeform 10"/>
              <p:cNvSpPr>
                <a:spLocks noEditPoints="1"/>
              </p:cNvSpPr>
              <p:nvPr/>
            </p:nvSpPr>
            <p:spPr bwMode="auto">
              <a:xfrm>
                <a:off x="4984629" y="3305870"/>
                <a:ext cx="250135" cy="446230"/>
              </a:xfrm>
              <a:custGeom>
                <a:gdLst>
                  <a:gd fmla="*/ 1726 w 1870" name="T0"/>
                  <a:gd fmla="*/ 1236 h 3336" name="T1"/>
                  <a:gd fmla="*/ 1840 w 1870" name="T2"/>
                  <a:gd fmla="*/ 710 h 3336" name="T3"/>
                  <a:gd fmla="*/ 1863 w 1870" name="T4"/>
                  <a:gd fmla="*/ 608 h 3336" name="T5"/>
                  <a:gd fmla="*/ 1759 w 1870" name="T6"/>
                  <a:gd fmla="*/ 585 h 3336" name="T7"/>
                  <a:gd fmla="*/ 1728 w 1870" name="T8"/>
                  <a:gd fmla="*/ 578 h 3336" name="T9"/>
                  <a:gd fmla="*/ 1764 w 1870" name="T10"/>
                  <a:gd fmla="*/ 417 h 3336" name="T11"/>
                  <a:gd fmla="*/ 1652 w 1870" name="T12"/>
                  <a:gd fmla="*/ 391 h 3336" name="T13"/>
                  <a:gd fmla="*/ 1707 w 1870" name="T14"/>
                  <a:gd fmla="*/ 144 h 3336" name="T15"/>
                  <a:gd fmla="*/ 1335 w 1870" name="T16"/>
                  <a:gd fmla="*/ 192 h 3336" name="T17"/>
                  <a:gd fmla="*/ 1309 w 1870" name="T18"/>
                  <a:gd fmla="*/ 315 h 3336" name="T19"/>
                  <a:gd fmla="*/ 1202 w 1870" name="T20"/>
                  <a:gd fmla="*/ 291 h 3336" name="T21"/>
                  <a:gd fmla="*/ 1166 w 1870" name="T22"/>
                  <a:gd fmla="*/ 455 h 3336" name="T23"/>
                  <a:gd fmla="*/ 1126 w 1870" name="T24"/>
                  <a:gd fmla="*/ 445 h 3336" name="T25"/>
                  <a:gd fmla="*/ 1022 w 1870" name="T26"/>
                  <a:gd fmla="*/ 424 h 3336" name="T27"/>
                  <a:gd fmla="*/ 1001 w 1870" name="T28"/>
                  <a:gd fmla="*/ 526 h 3336" name="T29"/>
                  <a:gd fmla="*/ 913 w 1870" name="T30"/>
                  <a:gd fmla="*/ 923 h 3336" name="T31"/>
                  <a:gd fmla="*/ 740 w 1870" name="T32"/>
                  <a:gd fmla="*/ 421 h 3336" name="T33"/>
                  <a:gd fmla="*/ 730 w 1870" name="T34"/>
                  <a:gd fmla="*/ 391 h 3336" name="T35"/>
                  <a:gd fmla="*/ 702 w 1870" name="T36"/>
                  <a:gd fmla="*/ 369 h 3336" name="T37"/>
                  <a:gd fmla="*/ 309 w 1870" name="T38"/>
                  <a:gd fmla="*/ 88 h 3336" name="T39"/>
                  <a:gd fmla="*/ 188 w 1870" name="T40"/>
                  <a:gd fmla="*/ 0 h 3336" name="T41"/>
                  <a:gd fmla="*/ 145 w 1870" name="T42"/>
                  <a:gd fmla="*/ 142 h 3336" name="T43"/>
                  <a:gd fmla="*/ 10 w 1870" name="T44"/>
                  <a:gd fmla="*/ 606 h 3336" name="T45"/>
                  <a:gd fmla="*/ 0 w 1870" name="T46"/>
                  <a:gd fmla="*/ 639 h 3336" name="T47"/>
                  <a:gd fmla="*/ 10 w 1870" name="T48"/>
                  <a:gd fmla="*/ 670 h 3336" name="T49"/>
                  <a:gd fmla="*/ 204 w 1870" name="T50"/>
                  <a:gd fmla="*/ 1236 h 3336" name="T51"/>
                  <a:gd fmla="*/ 17 w 1870" name="T52"/>
                  <a:gd fmla="*/ 1236 h 3336" name="T53"/>
                  <a:gd fmla="*/ 306 w 1870" name="T54"/>
                  <a:gd fmla="*/ 3336 h 3336" name="T55"/>
                  <a:gd fmla="*/ 1515 w 1870" name="T56"/>
                  <a:gd fmla="*/ 3336 h 3336" name="T57"/>
                  <a:gd fmla="*/ 1870 w 1870" name="T58"/>
                  <a:gd fmla="*/ 1236 h 3336" name="T59"/>
                  <a:gd fmla="*/ 1726 w 1870" name="T60"/>
                  <a:gd fmla="*/ 1236 h 3336" name="T61"/>
                  <a:gd fmla="*/ 427 w 1870" name="T62"/>
                  <a:gd fmla="*/ 1236 h 3336" name="T63"/>
                  <a:gd fmla="*/ 221 w 1870" name="T64"/>
                  <a:gd fmla="*/ 632 h 3336" name="T65"/>
                  <a:gd fmla="*/ 550 w 1870" name="T66"/>
                  <a:gd fmla="*/ 521 h 3336" name="T67"/>
                  <a:gd fmla="*/ 794 w 1870" name="T68"/>
                  <a:gd fmla="*/ 1236 h 3336" name="T69"/>
                  <a:gd fmla="*/ 427 w 1870" name="T70"/>
                  <a:gd fmla="*/ 1236 h 3336" name="T71"/>
                  <a:gd fmla="*/ 1292 w 1870" name="T72"/>
                  <a:gd fmla="*/ 3033 h 3336" name="T73"/>
                  <a:gd fmla="*/ 906 w 1870" name="T74"/>
                  <a:gd fmla="*/ 3033 h 3336" name="T75"/>
                  <a:gd fmla="*/ 1133 w 1870" name="T76"/>
                  <a:gd fmla="*/ 1470 h 3336" name="T77"/>
                  <a:gd fmla="*/ 1520 w 1870" name="T78"/>
                  <a:gd fmla="*/ 1470 h 3336" name="T79"/>
                  <a:gd fmla="*/ 1292 w 1870" name="T80"/>
                  <a:gd fmla="*/ 3033 h 3336" name="T81"/>
                  <a:gd fmla="*/ 1508 w 1870" name="T82"/>
                  <a:gd fmla="*/ 1236 h 3336" name="T83"/>
                  <a:gd fmla="*/ 1060 w 1870" name="T84"/>
                  <a:gd fmla="*/ 1236 h 3336" name="T85"/>
                  <a:gd fmla="*/ 1183 w 1870" name="T86"/>
                  <a:gd fmla="*/ 675 h 3336" name="T87"/>
                  <a:gd fmla="*/ 1612 w 1870" name="T88"/>
                  <a:gd fmla="*/ 769 h 3336" name="T89"/>
                  <a:gd fmla="*/ 1508 w 1870" name="T90"/>
                  <a:gd fmla="*/ 1236 h 333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336" w="1870">
                    <a:moveTo>
                      <a:pt x="1726" y="1236"/>
                    </a:moveTo>
                    <a:lnTo>
                      <a:pt x="1840" y="710"/>
                    </a:lnTo>
                    <a:lnTo>
                      <a:pt x="1863" y="608"/>
                    </a:lnTo>
                    <a:lnTo>
                      <a:pt x="1759" y="585"/>
                    </a:lnTo>
                    <a:lnTo>
                      <a:pt x="1728" y="578"/>
                    </a:lnTo>
                    <a:lnTo>
                      <a:pt x="1764" y="417"/>
                    </a:lnTo>
                    <a:lnTo>
                      <a:pt x="1652" y="391"/>
                    </a:lnTo>
                    <a:lnTo>
                      <a:pt x="1707" y="144"/>
                    </a:lnTo>
                    <a:lnTo>
                      <a:pt x="1335" y="192"/>
                    </a:lnTo>
                    <a:lnTo>
                      <a:pt x="1309" y="315"/>
                    </a:lnTo>
                    <a:lnTo>
                      <a:pt x="1202" y="291"/>
                    </a:lnTo>
                    <a:lnTo>
                      <a:pt x="1166" y="455"/>
                    </a:lnTo>
                    <a:lnTo>
                      <a:pt x="1126" y="445"/>
                    </a:lnTo>
                    <a:lnTo>
                      <a:pt x="1022" y="424"/>
                    </a:lnTo>
                    <a:lnTo>
                      <a:pt x="1001" y="526"/>
                    </a:lnTo>
                    <a:lnTo>
                      <a:pt x="913" y="923"/>
                    </a:lnTo>
                    <a:lnTo>
                      <a:pt x="740" y="421"/>
                    </a:lnTo>
                    <a:lnTo>
                      <a:pt x="730" y="391"/>
                    </a:lnTo>
                    <a:lnTo>
                      <a:pt x="702" y="369"/>
                    </a:lnTo>
                    <a:lnTo>
                      <a:pt x="309" y="88"/>
                    </a:lnTo>
                    <a:lnTo>
                      <a:pt x="188" y="0"/>
                    </a:lnTo>
                    <a:lnTo>
                      <a:pt x="145" y="142"/>
                    </a:lnTo>
                    <a:lnTo>
                      <a:pt x="10" y="606"/>
                    </a:lnTo>
                    <a:lnTo>
                      <a:pt x="0" y="639"/>
                    </a:lnTo>
                    <a:lnTo>
                      <a:pt x="10" y="670"/>
                    </a:lnTo>
                    <a:lnTo>
                      <a:pt x="204" y="1236"/>
                    </a:lnTo>
                    <a:lnTo>
                      <a:pt x="17" y="1236"/>
                    </a:lnTo>
                    <a:lnTo>
                      <a:pt x="306" y="3336"/>
                    </a:lnTo>
                    <a:lnTo>
                      <a:pt x="1515" y="3336"/>
                    </a:lnTo>
                    <a:lnTo>
                      <a:pt x="1870" y="1236"/>
                    </a:lnTo>
                    <a:lnTo>
                      <a:pt x="1726" y="1236"/>
                    </a:lnTo>
                    <a:close/>
                    <a:moveTo>
                      <a:pt x="427" y="1236"/>
                    </a:moveTo>
                    <a:lnTo>
                      <a:pt x="221" y="632"/>
                    </a:lnTo>
                    <a:lnTo>
                      <a:pt x="550" y="521"/>
                    </a:lnTo>
                    <a:lnTo>
                      <a:pt x="794" y="1236"/>
                    </a:lnTo>
                    <a:lnTo>
                      <a:pt x="427" y="1236"/>
                    </a:lnTo>
                    <a:close/>
                    <a:moveTo>
                      <a:pt x="1292" y="3033"/>
                    </a:moveTo>
                    <a:lnTo>
                      <a:pt x="906" y="3033"/>
                    </a:lnTo>
                    <a:lnTo>
                      <a:pt x="1133" y="1470"/>
                    </a:lnTo>
                    <a:lnTo>
                      <a:pt x="1520" y="1470"/>
                    </a:lnTo>
                    <a:lnTo>
                      <a:pt x="1292" y="3033"/>
                    </a:lnTo>
                    <a:close/>
                    <a:moveTo>
                      <a:pt x="1508" y="1236"/>
                    </a:moveTo>
                    <a:lnTo>
                      <a:pt x="1060" y="1236"/>
                    </a:lnTo>
                    <a:lnTo>
                      <a:pt x="1183" y="675"/>
                    </a:lnTo>
                    <a:lnTo>
                      <a:pt x="1612" y="769"/>
                    </a:lnTo>
                    <a:lnTo>
                      <a:pt x="1508" y="1236"/>
                    </a:lnTo>
                    <a:close/>
                  </a:path>
                </a:pathLst>
              </a:custGeom>
              <a:solidFill>
                <a:schemeClr val="bg1"/>
              </a:solidFill>
              <a:ln>
                <a:noFill/>
              </a:ln>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endParaRPr>
              </a:p>
            </p:txBody>
          </p:sp>
        </p:grpSp>
        <p:sp>
          <p:nvSpPr>
            <p:cNvPr id="12" name="矩形 11"/>
            <p:cNvSpPr/>
            <p:nvPr/>
          </p:nvSpPr>
          <p:spPr>
            <a:xfrm>
              <a:off x="3698482" y="1439677"/>
              <a:ext cx="914680" cy="195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solidFill>
                    <a:schemeClr val="bg1">
                      <a:lumMod val="50000"/>
                    </a:schemeClr>
                  </a:solidFill>
                  <a:latin charset="-128" pitchFamily="34" typeface="Adobe Gothic Std B"/>
                  <a:ea charset="-128" panose="020b0800000000000000" pitchFamily="34" typeface="Adobe Gothic Std B"/>
                </a:rPr>
                <a:t>03.Create</a:t>
              </a:r>
            </a:p>
          </p:txBody>
        </p:sp>
        <p:grpSp>
          <p:nvGrpSpPr>
            <p:cNvPr id="13" name="组合 12"/>
            <p:cNvGrpSpPr/>
            <p:nvPr/>
          </p:nvGrpSpPr>
          <p:grpSpPr>
            <a:xfrm>
              <a:off x="4463130" y="2830516"/>
              <a:ext cx="837000" cy="837000"/>
              <a:chOff x="5950840" y="4520138"/>
              <a:chExt cx="1116000" cy="1116000"/>
            </a:xfrm>
          </p:grpSpPr>
          <p:grpSp>
            <p:nvGrpSpPr>
              <p:cNvPr id="49" name="组合 48"/>
              <p:cNvGrpSpPr/>
              <p:nvPr/>
            </p:nvGrpSpPr>
            <p:grpSpPr>
              <a:xfrm>
                <a:off x="5950840" y="4520138"/>
                <a:ext cx="1116000" cy="1116000"/>
                <a:chOff x="1395283" y="2970986"/>
                <a:chExt cx="1116000" cy="1116000"/>
              </a:xfrm>
            </p:grpSpPr>
            <p:sp>
              <p:nvSpPr>
                <p:cNvPr id="64" name="椭圆 63"/>
                <p:cNvSpPr/>
                <p:nvPr/>
              </p:nvSpPr>
              <p:spPr>
                <a:xfrm>
                  <a:off x="1395283" y="2970986"/>
                  <a:ext cx="1116000" cy="1116000"/>
                </a:xfrm>
                <a:prstGeom prst="ellipse">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latin charset="-128" pitchFamily="34" typeface="Adobe Gothic Std B"/>
                  </a:endParaRPr>
                </a:p>
              </p:txBody>
            </p:sp>
            <p:sp>
              <p:nvSpPr>
                <p:cNvPr id="65" name="椭圆 64"/>
                <p:cNvSpPr/>
                <p:nvPr/>
              </p:nvSpPr>
              <p:spPr>
                <a:xfrm>
                  <a:off x="1503283" y="3078986"/>
                  <a:ext cx="900000" cy="9000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latin charset="-128" pitchFamily="34" typeface="Adobe Gothic Std B"/>
                  </a:endParaRPr>
                </a:p>
              </p:txBody>
            </p:sp>
            <p:sp>
              <p:nvSpPr>
                <p:cNvPr id="66" name="椭圆 65"/>
                <p:cNvSpPr/>
                <p:nvPr/>
              </p:nvSpPr>
              <p:spPr>
                <a:xfrm>
                  <a:off x="1617268" y="3192971"/>
                  <a:ext cx="672029" cy="67202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latin charset="-128" pitchFamily="34" typeface="Adobe Gothic Std B"/>
                  </a:endParaRPr>
                </a:p>
              </p:txBody>
            </p:sp>
          </p:grpSp>
          <p:grpSp>
            <p:nvGrpSpPr>
              <p:cNvPr id="50" name="组合 49"/>
              <p:cNvGrpSpPr/>
              <p:nvPr/>
            </p:nvGrpSpPr>
            <p:grpSpPr>
              <a:xfrm>
                <a:off x="6264106" y="4787774"/>
                <a:ext cx="489469" cy="538243"/>
                <a:chOff x="4298950" y="1449388"/>
                <a:chExt cx="3600450" cy="3959225"/>
              </a:xfrm>
              <a:solidFill>
                <a:schemeClr val="bg1"/>
              </a:solidFill>
            </p:grpSpPr>
            <p:sp>
              <p:nvSpPr>
                <p:cNvPr id="51" name="Freeform 14"/>
                <p:cNvSpPr/>
                <p:nvPr/>
              </p:nvSpPr>
              <p:spPr bwMode="auto">
                <a:xfrm>
                  <a:off x="4852988" y="3543301"/>
                  <a:ext cx="357188" cy="123825"/>
                </a:xfrm>
                <a:custGeom>
                  <a:gdLst>
                    <a:gd fmla="*/ 0 w 225" name="T0"/>
                    <a:gd fmla="*/ 0 h 78" name="T1"/>
                    <a:gd fmla="*/ 225 w 225" name="T2"/>
                    <a:gd fmla="*/ 0 h 78" name="T3"/>
                    <a:gd fmla="*/ 225 w 225" name="T4"/>
                    <a:gd fmla="*/ 78 h 78" name="T5"/>
                    <a:gd fmla="*/ 0 w 225" name="T6"/>
                    <a:gd fmla="*/ 78 h 78" name="T7"/>
                    <a:gd fmla="*/ 0 w 225" name="T8"/>
                    <a:gd fmla="*/ 0 h 78" name="T9"/>
                    <a:gd fmla="*/ 0 w 225" name="T10"/>
                    <a:gd fmla="*/ 0 h 78" name="T11"/>
                  </a:gdLst>
                  <a:cxnLst>
                    <a:cxn ang="0">
                      <a:pos x="T0" y="T1"/>
                    </a:cxn>
                    <a:cxn ang="0">
                      <a:pos x="T2" y="T3"/>
                    </a:cxn>
                    <a:cxn ang="0">
                      <a:pos x="T4" y="T5"/>
                    </a:cxn>
                    <a:cxn ang="0">
                      <a:pos x="T6" y="T7"/>
                    </a:cxn>
                    <a:cxn ang="0">
                      <a:pos x="T8" y="T9"/>
                    </a:cxn>
                    <a:cxn ang="0">
                      <a:pos x="T10" y="T11"/>
                    </a:cxn>
                  </a:cxnLst>
                  <a:rect b="b" l="0" r="r" t="0"/>
                  <a:pathLst>
                    <a:path h="78" w="225">
                      <a:moveTo>
                        <a:pt x="0" y="0"/>
                      </a:moveTo>
                      <a:lnTo>
                        <a:pt x="225" y="0"/>
                      </a:lnTo>
                      <a:lnTo>
                        <a:pt x="225" y="78"/>
                      </a:lnTo>
                      <a:lnTo>
                        <a:pt x="0" y="78"/>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latin charset="-128" pitchFamily="34" typeface="Adobe Gothic Std B"/>
                  </a:endParaRPr>
                </a:p>
              </p:txBody>
            </p:sp>
            <p:sp>
              <p:nvSpPr>
                <p:cNvPr id="52" name="Freeform 15"/>
                <p:cNvSpPr/>
                <p:nvPr/>
              </p:nvSpPr>
              <p:spPr bwMode="auto">
                <a:xfrm>
                  <a:off x="5556250" y="2768601"/>
                  <a:ext cx="1155700" cy="1095375"/>
                </a:xfrm>
                <a:custGeom>
                  <a:gdLst>
                    <a:gd fmla="*/ 156 w 307" name="T0"/>
                    <a:gd fmla="*/ 176 h 291" name="T1"/>
                    <a:gd fmla="*/ 181 w 307" name="T2"/>
                    <a:gd fmla="*/ 182 h 291" name="T3"/>
                    <a:gd fmla="*/ 280 w 307" name="T4"/>
                    <a:gd fmla="*/ 87 h 291" name="T5"/>
                    <a:gd fmla="*/ 307 w 307" name="T6"/>
                    <a:gd fmla="*/ 112 h 291" name="T7"/>
                    <a:gd fmla="*/ 212 w 307" name="T8"/>
                    <a:gd fmla="*/ 222 h 291" name="T9"/>
                    <a:gd fmla="*/ 213 w 307" name="T10"/>
                    <a:gd fmla="*/ 233 h 291" name="T11"/>
                    <a:gd fmla="*/ 156 w 307" name="T12"/>
                    <a:gd fmla="*/ 291 h 291" name="T13"/>
                    <a:gd fmla="*/ 98 w 307" name="T14"/>
                    <a:gd fmla="*/ 233 h 291" name="T15"/>
                    <a:gd fmla="*/ 109 w 307" name="T16"/>
                    <a:gd fmla="*/ 201 h 291" name="T17"/>
                    <a:gd fmla="*/ 0 w 307" name="T18"/>
                    <a:gd fmla="*/ 16 h 291" name="T19"/>
                    <a:gd fmla="*/ 29 w 307" name="T20"/>
                    <a:gd fmla="*/ 0 h 291" name="T21"/>
                    <a:gd fmla="*/ 139 w 307" name="T22"/>
                    <a:gd fmla="*/ 178 h 291" name="T23"/>
                    <a:gd fmla="*/ 156 w 307" name="T24"/>
                    <a:gd fmla="*/ 176 h 29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91" w="307">
                      <a:moveTo>
                        <a:pt x="156" y="176"/>
                      </a:moveTo>
                      <a:cubicBezTo>
                        <a:pt x="165" y="176"/>
                        <a:pt x="173" y="178"/>
                        <a:pt x="181" y="182"/>
                      </a:cubicBezTo>
                      <a:cubicBezTo>
                        <a:pt x="210" y="146"/>
                        <a:pt x="243" y="114"/>
                        <a:pt x="280" y="87"/>
                      </a:cubicBezTo>
                      <a:cubicBezTo>
                        <a:pt x="289" y="95"/>
                        <a:pt x="298" y="104"/>
                        <a:pt x="307" y="112"/>
                      </a:cubicBezTo>
                      <a:cubicBezTo>
                        <a:pt x="279" y="155"/>
                        <a:pt x="247" y="191"/>
                        <a:pt x="212" y="222"/>
                      </a:cubicBezTo>
                      <a:cubicBezTo>
                        <a:pt x="213" y="226"/>
                        <a:pt x="213" y="229"/>
                        <a:pt x="213" y="233"/>
                      </a:cubicBezTo>
                      <a:cubicBezTo>
                        <a:pt x="213" y="265"/>
                        <a:pt x="187" y="291"/>
                        <a:pt x="156" y="291"/>
                      </a:cubicBezTo>
                      <a:cubicBezTo>
                        <a:pt x="124" y="291"/>
                        <a:pt x="98" y="265"/>
                        <a:pt x="98" y="233"/>
                      </a:cubicBezTo>
                      <a:cubicBezTo>
                        <a:pt x="98" y="221"/>
                        <a:pt x="102" y="210"/>
                        <a:pt x="109" y="201"/>
                      </a:cubicBezTo>
                      <a:cubicBezTo>
                        <a:pt x="66" y="143"/>
                        <a:pt x="30" y="82"/>
                        <a:pt x="0" y="16"/>
                      </a:cubicBezTo>
                      <a:cubicBezTo>
                        <a:pt x="10" y="11"/>
                        <a:pt x="20" y="5"/>
                        <a:pt x="29" y="0"/>
                      </a:cubicBezTo>
                      <a:cubicBezTo>
                        <a:pt x="72" y="57"/>
                        <a:pt x="109" y="116"/>
                        <a:pt x="139" y="178"/>
                      </a:cubicBezTo>
                      <a:cubicBezTo>
                        <a:pt x="144" y="177"/>
                        <a:pt x="150" y="176"/>
                        <a:pt x="156" y="176"/>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latin charset="-128" pitchFamily="34" typeface="Adobe Gothic Std B"/>
                  </a:endParaRPr>
                </a:p>
              </p:txBody>
            </p:sp>
            <p:sp>
              <p:nvSpPr>
                <p:cNvPr id="53" name="Freeform 16"/>
                <p:cNvSpPr/>
                <p:nvPr/>
              </p:nvSpPr>
              <p:spPr bwMode="auto">
                <a:xfrm>
                  <a:off x="4298950" y="1449388"/>
                  <a:ext cx="3536950" cy="3959225"/>
                </a:xfrm>
                <a:custGeom>
                  <a:gdLst>
                    <a:gd fmla="*/ 408 w 940" name="T0"/>
                    <a:gd fmla="*/ 214 h 1053" name="T1"/>
                    <a:gd fmla="*/ 407 w 940" name="T2"/>
                    <a:gd fmla="*/ 312 h 1053" name="T3"/>
                    <a:gd fmla="*/ 678 w 940" name="T4"/>
                    <a:gd fmla="*/ 157 h 1053" name="T5"/>
                    <a:gd fmla="*/ 408 w 940" name="T6"/>
                    <a:gd fmla="*/ 0 h 1053" name="T7"/>
                    <a:gd fmla="*/ 408 w 940" name="T8"/>
                    <a:gd fmla="*/ 101 h 1053" name="T9"/>
                    <a:gd fmla="*/ 140 w 940" name="T10"/>
                    <a:gd fmla="*/ 236 h 1053" name="T11"/>
                    <a:gd fmla="*/ 0 w 940" name="T12"/>
                    <a:gd fmla="*/ 574 h 1053" name="T13"/>
                    <a:gd fmla="*/ 140 w 940" name="T14"/>
                    <a:gd fmla="*/ 913 h 1053" name="T15"/>
                    <a:gd fmla="*/ 479 w 940" name="T16"/>
                    <a:gd fmla="*/ 1053 h 1053" name="T17"/>
                    <a:gd fmla="*/ 817 w 940" name="T18"/>
                    <a:gd fmla="*/ 913 h 1053" name="T19"/>
                    <a:gd fmla="*/ 934 w 940" name="T20"/>
                    <a:gd fmla="*/ 721 h 1053" name="T21"/>
                    <a:gd fmla="*/ 940 w 940" name="T22"/>
                    <a:gd fmla="*/ 704 h 1053" name="T23"/>
                    <a:gd fmla="*/ 833 w 940" name="T24"/>
                    <a:gd fmla="*/ 672 h 1053" name="T25"/>
                    <a:gd fmla="*/ 827 w 940" name="T26"/>
                    <a:gd fmla="*/ 688 h 1053" name="T27"/>
                    <a:gd fmla="*/ 738 w 940" name="T28"/>
                    <a:gd fmla="*/ 834 h 1053" name="T29"/>
                    <a:gd fmla="*/ 479 w 940" name="T30"/>
                    <a:gd fmla="*/ 941 h 1053" name="T31"/>
                    <a:gd fmla="*/ 219 w 940" name="T32"/>
                    <a:gd fmla="*/ 834 h 1053" name="T33"/>
                    <a:gd fmla="*/ 112 w 940" name="T34"/>
                    <a:gd fmla="*/ 574 h 1053" name="T35"/>
                    <a:gd fmla="*/ 219 w 940" name="T36"/>
                    <a:gd fmla="*/ 315 h 1053" name="T37"/>
                    <a:gd fmla="*/ 408 w 940" name="T38"/>
                    <a:gd fmla="*/ 214 h 105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53" w="940">
                      <a:moveTo>
                        <a:pt x="408" y="214"/>
                      </a:moveTo>
                      <a:cubicBezTo>
                        <a:pt x="407" y="312"/>
                        <a:pt x="407" y="312"/>
                        <a:pt x="407" y="312"/>
                      </a:cubicBezTo>
                      <a:cubicBezTo>
                        <a:pt x="678" y="157"/>
                        <a:pt x="678" y="157"/>
                        <a:pt x="678" y="157"/>
                      </a:cubicBezTo>
                      <a:cubicBezTo>
                        <a:pt x="408" y="0"/>
                        <a:pt x="408" y="0"/>
                        <a:pt x="408" y="0"/>
                      </a:cubicBezTo>
                      <a:cubicBezTo>
                        <a:pt x="408" y="101"/>
                        <a:pt x="408" y="101"/>
                        <a:pt x="408" y="101"/>
                      </a:cubicBezTo>
                      <a:cubicBezTo>
                        <a:pt x="306" y="116"/>
                        <a:pt x="213" y="163"/>
                        <a:pt x="140" y="236"/>
                      </a:cubicBezTo>
                      <a:cubicBezTo>
                        <a:pt x="50" y="326"/>
                        <a:pt x="0" y="447"/>
                        <a:pt x="0" y="574"/>
                      </a:cubicBezTo>
                      <a:cubicBezTo>
                        <a:pt x="0" y="702"/>
                        <a:pt x="50" y="823"/>
                        <a:pt x="140" y="913"/>
                      </a:cubicBezTo>
                      <a:cubicBezTo>
                        <a:pt x="230" y="1003"/>
                        <a:pt x="351" y="1053"/>
                        <a:pt x="479" y="1053"/>
                      </a:cubicBezTo>
                      <a:cubicBezTo>
                        <a:pt x="606" y="1053"/>
                        <a:pt x="727" y="1003"/>
                        <a:pt x="817" y="913"/>
                      </a:cubicBezTo>
                      <a:cubicBezTo>
                        <a:pt x="871" y="859"/>
                        <a:pt x="911" y="793"/>
                        <a:pt x="934" y="721"/>
                      </a:cubicBezTo>
                      <a:cubicBezTo>
                        <a:pt x="940" y="704"/>
                        <a:pt x="940" y="704"/>
                        <a:pt x="940" y="704"/>
                      </a:cubicBezTo>
                      <a:cubicBezTo>
                        <a:pt x="833" y="672"/>
                        <a:pt x="833" y="672"/>
                        <a:pt x="833" y="672"/>
                      </a:cubicBezTo>
                      <a:cubicBezTo>
                        <a:pt x="827" y="688"/>
                        <a:pt x="827" y="688"/>
                        <a:pt x="827" y="688"/>
                      </a:cubicBezTo>
                      <a:cubicBezTo>
                        <a:pt x="809" y="743"/>
                        <a:pt x="779" y="793"/>
                        <a:pt x="738" y="834"/>
                      </a:cubicBezTo>
                      <a:cubicBezTo>
                        <a:pt x="669" y="903"/>
                        <a:pt x="576" y="941"/>
                        <a:pt x="479" y="941"/>
                      </a:cubicBezTo>
                      <a:cubicBezTo>
                        <a:pt x="381" y="941"/>
                        <a:pt x="288" y="903"/>
                        <a:pt x="219" y="834"/>
                      </a:cubicBezTo>
                      <a:cubicBezTo>
                        <a:pt x="150" y="765"/>
                        <a:pt x="112" y="672"/>
                        <a:pt x="112" y="574"/>
                      </a:cubicBezTo>
                      <a:cubicBezTo>
                        <a:pt x="112" y="477"/>
                        <a:pt x="150" y="384"/>
                        <a:pt x="219" y="315"/>
                      </a:cubicBezTo>
                      <a:cubicBezTo>
                        <a:pt x="271" y="263"/>
                        <a:pt x="336" y="228"/>
                        <a:pt x="408" y="21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latin charset="-128" pitchFamily="34" typeface="Adobe Gothic Std B"/>
                  </a:endParaRPr>
                </a:p>
              </p:txBody>
            </p:sp>
            <p:sp>
              <p:nvSpPr>
                <p:cNvPr id="54" name="Freeform 17"/>
                <p:cNvSpPr/>
                <p:nvPr/>
              </p:nvSpPr>
              <p:spPr bwMode="auto">
                <a:xfrm>
                  <a:off x="7377113" y="2935288"/>
                  <a:ext cx="519113" cy="525463"/>
                </a:xfrm>
                <a:custGeom>
                  <a:gdLst>
                    <a:gd fmla="*/ 23 w 138" name="T0"/>
                    <a:gd fmla="*/ 124 h 140" name="T1"/>
                    <a:gd fmla="*/ 6 w 138" name="T2"/>
                    <a:gd fmla="*/ 55 h 140" name="T3"/>
                    <a:gd fmla="*/ 0 w 138" name="T4"/>
                    <a:gd fmla="*/ 39 h 140" name="T5"/>
                    <a:gd fmla="*/ 105 w 138" name="T6"/>
                    <a:gd fmla="*/ 0 h 140" name="T7"/>
                    <a:gd fmla="*/ 111 w 138" name="T8"/>
                    <a:gd fmla="*/ 17 h 140" name="T9"/>
                    <a:gd fmla="*/ 135 w 138" name="T10"/>
                    <a:gd fmla="*/ 117 h 140" name="T11"/>
                    <a:gd fmla="*/ 138 w 138" name="T12"/>
                    <a:gd fmla="*/ 136 h 140" name="T13"/>
                    <a:gd fmla="*/ 26 w 138" name="T14"/>
                    <a:gd fmla="*/ 140 h 140" name="T15"/>
                    <a:gd fmla="*/ 23 w 138" name="T16"/>
                    <a:gd fmla="*/ 124 h 1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0" w="138">
                      <a:moveTo>
                        <a:pt x="23" y="124"/>
                      </a:moveTo>
                      <a:cubicBezTo>
                        <a:pt x="20" y="101"/>
                        <a:pt x="14" y="78"/>
                        <a:pt x="6" y="55"/>
                      </a:cubicBezTo>
                      <a:cubicBezTo>
                        <a:pt x="0" y="39"/>
                        <a:pt x="0" y="39"/>
                        <a:pt x="0" y="39"/>
                      </a:cubicBezTo>
                      <a:cubicBezTo>
                        <a:pt x="105" y="0"/>
                        <a:pt x="105" y="0"/>
                        <a:pt x="105" y="0"/>
                      </a:cubicBezTo>
                      <a:cubicBezTo>
                        <a:pt x="111" y="17"/>
                        <a:pt x="111" y="17"/>
                        <a:pt x="111" y="17"/>
                      </a:cubicBezTo>
                      <a:cubicBezTo>
                        <a:pt x="123" y="49"/>
                        <a:pt x="131" y="82"/>
                        <a:pt x="135" y="117"/>
                      </a:cubicBezTo>
                      <a:cubicBezTo>
                        <a:pt x="138" y="136"/>
                        <a:pt x="138" y="136"/>
                        <a:pt x="138" y="136"/>
                      </a:cubicBezTo>
                      <a:cubicBezTo>
                        <a:pt x="26" y="140"/>
                        <a:pt x="26" y="140"/>
                        <a:pt x="26" y="140"/>
                      </a:cubicBezTo>
                      <a:cubicBezTo>
                        <a:pt x="23" y="124"/>
                        <a:pt x="23" y="124"/>
                        <a:pt x="23" y="12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latin charset="-128" pitchFamily="34" typeface="Adobe Gothic Std B"/>
                  </a:endParaRPr>
                </a:p>
              </p:txBody>
            </p:sp>
            <p:sp>
              <p:nvSpPr>
                <p:cNvPr id="55" name="Freeform 18"/>
                <p:cNvSpPr/>
                <p:nvPr/>
              </p:nvSpPr>
              <p:spPr bwMode="auto">
                <a:xfrm>
                  <a:off x="7445375" y="3502026"/>
                  <a:ext cx="454025" cy="538163"/>
                </a:xfrm>
                <a:custGeom>
                  <a:gdLst>
                    <a:gd fmla="*/ 3 w 121" name="T0"/>
                    <a:gd fmla="*/ 95 h 143" name="T1"/>
                    <a:gd fmla="*/ 9 w 121" name="T2"/>
                    <a:gd fmla="*/ 28 h 143" name="T3"/>
                    <a:gd fmla="*/ 9 w 121" name="T4"/>
                    <a:gd fmla="*/ 22 h 143" name="T5"/>
                    <a:gd fmla="*/ 9 w 121" name="T6"/>
                    <a:gd fmla="*/ 4 h 143" name="T7"/>
                    <a:gd fmla="*/ 121 w 121" name="T8"/>
                    <a:gd fmla="*/ 0 h 143" name="T9"/>
                    <a:gd fmla="*/ 121 w 121" name="T10"/>
                    <a:gd fmla="*/ 18 h 143" name="T11"/>
                    <a:gd fmla="*/ 121 w 121" name="T12"/>
                    <a:gd fmla="*/ 28 h 143" name="T13"/>
                    <a:gd fmla="*/ 112 w 121" name="T14"/>
                    <a:gd fmla="*/ 124 h 143" name="T15"/>
                    <a:gd fmla="*/ 108 w 121" name="T16"/>
                    <a:gd fmla="*/ 143 h 143" name="T17"/>
                    <a:gd fmla="*/ 0 w 121" name="T18"/>
                    <a:gd fmla="*/ 111 h 143" name="T19"/>
                    <a:gd fmla="*/ 3 w 121" name="T20"/>
                    <a:gd fmla="*/ 95 h 14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43" w="120">
                      <a:moveTo>
                        <a:pt x="3" y="95"/>
                      </a:moveTo>
                      <a:cubicBezTo>
                        <a:pt x="7" y="73"/>
                        <a:pt x="9" y="51"/>
                        <a:pt x="9" y="28"/>
                      </a:cubicBezTo>
                      <a:cubicBezTo>
                        <a:pt x="9" y="26"/>
                        <a:pt x="9" y="24"/>
                        <a:pt x="9" y="22"/>
                      </a:cubicBezTo>
                      <a:cubicBezTo>
                        <a:pt x="9" y="4"/>
                        <a:pt x="9" y="4"/>
                        <a:pt x="9" y="4"/>
                      </a:cubicBezTo>
                      <a:cubicBezTo>
                        <a:pt x="121" y="0"/>
                        <a:pt x="121" y="0"/>
                        <a:pt x="121" y="0"/>
                      </a:cubicBezTo>
                      <a:cubicBezTo>
                        <a:pt x="121" y="18"/>
                        <a:pt x="121" y="18"/>
                        <a:pt x="121" y="18"/>
                      </a:cubicBezTo>
                      <a:cubicBezTo>
                        <a:pt x="121" y="22"/>
                        <a:pt x="121" y="25"/>
                        <a:pt x="121" y="28"/>
                      </a:cubicBezTo>
                      <a:cubicBezTo>
                        <a:pt x="121" y="60"/>
                        <a:pt x="118" y="93"/>
                        <a:pt x="112" y="124"/>
                      </a:cubicBezTo>
                      <a:cubicBezTo>
                        <a:pt x="108" y="143"/>
                        <a:pt x="108" y="143"/>
                        <a:pt x="108" y="143"/>
                      </a:cubicBezTo>
                      <a:cubicBezTo>
                        <a:pt x="0" y="111"/>
                        <a:pt x="0" y="111"/>
                        <a:pt x="0" y="111"/>
                      </a:cubicBezTo>
                      <a:cubicBezTo>
                        <a:pt x="3" y="95"/>
                        <a:pt x="3" y="95"/>
                        <a:pt x="3" y="9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latin charset="-128" pitchFamily="34" typeface="Adobe Gothic Std B"/>
                  </a:endParaRPr>
                </a:p>
              </p:txBody>
            </p:sp>
            <p:sp>
              <p:nvSpPr>
                <p:cNvPr id="56" name="Freeform 19"/>
                <p:cNvSpPr/>
                <p:nvPr/>
              </p:nvSpPr>
              <p:spPr bwMode="auto">
                <a:xfrm>
                  <a:off x="7154863" y="2460626"/>
                  <a:ext cx="595313" cy="568325"/>
                </a:xfrm>
                <a:custGeom>
                  <a:gdLst>
                    <a:gd fmla="*/ 45 w 158" name="T0"/>
                    <a:gd fmla="*/ 137 h 151" name="T1"/>
                    <a:gd fmla="*/ 11 w 158" name="T2"/>
                    <a:gd fmla="*/ 83 h 151" name="T3"/>
                    <a:gd fmla="*/ 0 w 158" name="T4"/>
                    <a:gd fmla="*/ 69 h 151" name="T5"/>
                    <a:gd fmla="*/ 89 w 158" name="T6"/>
                    <a:gd fmla="*/ 0 h 151" name="T7"/>
                    <a:gd fmla="*/ 99 w 158" name="T8"/>
                    <a:gd fmla="*/ 14 h 151" name="T9"/>
                    <a:gd fmla="*/ 149 w 158" name="T10"/>
                    <a:gd fmla="*/ 94 h 151" name="T11"/>
                    <a:gd fmla="*/ 158 w 158" name="T12"/>
                    <a:gd fmla="*/ 112 h 151" name="T13"/>
                    <a:gd fmla="*/ 53 w 158" name="T14"/>
                    <a:gd fmla="*/ 151 h 151" name="T15"/>
                    <a:gd fmla="*/ 45 w 158" name="T16"/>
                    <a:gd fmla="*/ 137 h 15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1" w="158">
                      <a:moveTo>
                        <a:pt x="45" y="137"/>
                      </a:moveTo>
                      <a:cubicBezTo>
                        <a:pt x="36" y="118"/>
                        <a:pt x="24" y="100"/>
                        <a:pt x="11" y="83"/>
                      </a:cubicBezTo>
                      <a:cubicBezTo>
                        <a:pt x="0" y="69"/>
                        <a:pt x="0" y="69"/>
                        <a:pt x="0" y="69"/>
                      </a:cubicBezTo>
                      <a:cubicBezTo>
                        <a:pt x="89" y="0"/>
                        <a:pt x="89" y="0"/>
                        <a:pt x="89" y="0"/>
                      </a:cubicBezTo>
                      <a:cubicBezTo>
                        <a:pt x="99" y="14"/>
                        <a:pt x="99" y="14"/>
                        <a:pt x="99" y="14"/>
                      </a:cubicBezTo>
                      <a:cubicBezTo>
                        <a:pt x="119" y="39"/>
                        <a:pt x="135" y="66"/>
                        <a:pt x="149" y="94"/>
                      </a:cubicBezTo>
                      <a:cubicBezTo>
                        <a:pt x="158" y="112"/>
                        <a:pt x="158" y="112"/>
                        <a:pt x="158" y="112"/>
                      </a:cubicBezTo>
                      <a:cubicBezTo>
                        <a:pt x="53" y="151"/>
                        <a:pt x="53" y="151"/>
                        <a:pt x="53" y="151"/>
                      </a:cubicBezTo>
                      <a:cubicBezTo>
                        <a:pt x="45" y="137"/>
                        <a:pt x="45" y="137"/>
                        <a:pt x="45" y="13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latin charset="-128" pitchFamily="34" typeface="Adobe Gothic Std B"/>
                  </a:endParaRPr>
                </a:p>
              </p:txBody>
            </p:sp>
            <p:sp>
              <p:nvSpPr>
                <p:cNvPr id="57" name="Freeform 20"/>
                <p:cNvSpPr/>
                <p:nvPr/>
              </p:nvSpPr>
              <p:spPr bwMode="auto">
                <a:xfrm>
                  <a:off x="6816725" y="2095501"/>
                  <a:ext cx="631825" cy="579438"/>
                </a:xfrm>
                <a:custGeom>
                  <a:gdLst>
                    <a:gd fmla="*/ 80 w 168" name="T0"/>
                    <a:gd fmla="*/ 154 h 154" name="T1"/>
                    <a:gd fmla="*/ 69 w 168" name="T2"/>
                    <a:gd fmla="*/ 143 h 154" name="T3"/>
                    <a:gd fmla="*/ 16 w 168" name="T4"/>
                    <a:gd fmla="*/ 99 h 154" name="T5"/>
                    <a:gd fmla="*/ 0 w 168" name="T6"/>
                    <a:gd fmla="*/ 88 h 154" name="T7"/>
                    <a:gd fmla="*/ 70 w 168" name="T8"/>
                    <a:gd fmla="*/ 0 h 154" name="T9"/>
                    <a:gd fmla="*/ 83 w 168" name="T10"/>
                    <a:gd fmla="*/ 10 h 154" name="T11"/>
                    <a:gd fmla="*/ 148 w 168" name="T12"/>
                    <a:gd fmla="*/ 64 h 154" name="T13"/>
                    <a:gd fmla="*/ 155 w 168" name="T14"/>
                    <a:gd fmla="*/ 71 h 154" name="T15"/>
                    <a:gd fmla="*/ 168 w 168" name="T16"/>
                    <a:gd fmla="*/ 85 h 154" name="T17"/>
                    <a:gd fmla="*/ 80 w 168" name="T18"/>
                    <a:gd fmla="*/ 154 h 15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4" w="168">
                      <a:moveTo>
                        <a:pt x="80" y="154"/>
                      </a:moveTo>
                      <a:cubicBezTo>
                        <a:pt x="69" y="143"/>
                        <a:pt x="69" y="143"/>
                        <a:pt x="69" y="143"/>
                      </a:cubicBezTo>
                      <a:cubicBezTo>
                        <a:pt x="53" y="127"/>
                        <a:pt x="35" y="112"/>
                        <a:pt x="16" y="99"/>
                      </a:cubicBezTo>
                      <a:cubicBezTo>
                        <a:pt x="0" y="88"/>
                        <a:pt x="0" y="88"/>
                        <a:pt x="0" y="88"/>
                      </a:cubicBezTo>
                      <a:cubicBezTo>
                        <a:pt x="70" y="0"/>
                        <a:pt x="70" y="0"/>
                        <a:pt x="70" y="0"/>
                      </a:cubicBezTo>
                      <a:cubicBezTo>
                        <a:pt x="83" y="10"/>
                        <a:pt x="83" y="10"/>
                        <a:pt x="83" y="10"/>
                      </a:cubicBezTo>
                      <a:cubicBezTo>
                        <a:pt x="107" y="26"/>
                        <a:pt x="128" y="44"/>
                        <a:pt x="148" y="64"/>
                      </a:cubicBezTo>
                      <a:cubicBezTo>
                        <a:pt x="150" y="66"/>
                        <a:pt x="153" y="69"/>
                        <a:pt x="155" y="71"/>
                      </a:cubicBezTo>
                      <a:cubicBezTo>
                        <a:pt x="168" y="85"/>
                        <a:pt x="168" y="85"/>
                        <a:pt x="168" y="85"/>
                      </a:cubicBezTo>
                      <a:cubicBezTo>
                        <a:pt x="80" y="154"/>
                        <a:pt x="80" y="154"/>
                        <a:pt x="80" y="15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latin charset="-128" pitchFamily="34" typeface="Adobe Gothic Std B"/>
                  </a:endParaRPr>
                </a:p>
              </p:txBody>
            </p:sp>
            <p:sp>
              <p:nvSpPr>
                <p:cNvPr id="58" name="Freeform 21"/>
                <p:cNvSpPr/>
                <p:nvPr/>
              </p:nvSpPr>
              <p:spPr bwMode="auto">
                <a:xfrm>
                  <a:off x="6102350" y="4476751"/>
                  <a:ext cx="123825" cy="357188"/>
                </a:xfrm>
                <a:custGeom>
                  <a:gdLst>
                    <a:gd fmla="*/ 0 w 78" name="T0"/>
                    <a:gd fmla="*/ 225 h 225" name="T1"/>
                    <a:gd fmla="*/ 0 w 78" name="T2"/>
                    <a:gd fmla="*/ 0 h 225" name="T3"/>
                    <a:gd fmla="*/ 78 w 78" name="T4"/>
                    <a:gd fmla="*/ 0 h 225" name="T5"/>
                    <a:gd fmla="*/ 78 w 78" name="T6"/>
                    <a:gd fmla="*/ 225 h 225" name="T7"/>
                    <a:gd fmla="*/ 0 w 78" name="T8"/>
                    <a:gd fmla="*/ 225 h 225" name="T9"/>
                    <a:gd fmla="*/ 0 w 78" name="T10"/>
                    <a:gd fmla="*/ 225 h 225" name="T11"/>
                  </a:gdLst>
                  <a:cxnLst>
                    <a:cxn ang="0">
                      <a:pos x="T0" y="T1"/>
                    </a:cxn>
                    <a:cxn ang="0">
                      <a:pos x="T2" y="T3"/>
                    </a:cxn>
                    <a:cxn ang="0">
                      <a:pos x="T4" y="T5"/>
                    </a:cxn>
                    <a:cxn ang="0">
                      <a:pos x="T6" y="T7"/>
                    </a:cxn>
                    <a:cxn ang="0">
                      <a:pos x="T8" y="T9"/>
                    </a:cxn>
                    <a:cxn ang="0">
                      <a:pos x="T10" y="T11"/>
                    </a:cxn>
                  </a:cxnLst>
                  <a:rect b="b" l="0" r="r" t="0"/>
                  <a:pathLst>
                    <a:path h="225" w="78">
                      <a:moveTo>
                        <a:pt x="0" y="225"/>
                      </a:moveTo>
                      <a:lnTo>
                        <a:pt x="0" y="0"/>
                      </a:lnTo>
                      <a:lnTo>
                        <a:pt x="78" y="0"/>
                      </a:lnTo>
                      <a:lnTo>
                        <a:pt x="78" y="225"/>
                      </a:lnTo>
                      <a:lnTo>
                        <a:pt x="0" y="225"/>
                      </a:lnTo>
                      <a:lnTo>
                        <a:pt x="0" y="225"/>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latin charset="-128" pitchFamily="34" typeface="Adobe Gothic Std B"/>
                  </a:endParaRPr>
                </a:p>
              </p:txBody>
            </p:sp>
            <p:sp>
              <p:nvSpPr>
                <p:cNvPr id="59" name="Freeform 22"/>
                <p:cNvSpPr/>
                <p:nvPr/>
              </p:nvSpPr>
              <p:spPr bwMode="auto">
                <a:xfrm>
                  <a:off x="6753225" y="4133851"/>
                  <a:ext cx="338138" cy="342900"/>
                </a:xfrm>
                <a:custGeom>
                  <a:gdLst>
                    <a:gd fmla="*/ 158 w 213" name="T0"/>
                    <a:gd fmla="*/ 216 h 216" name="T1"/>
                    <a:gd fmla="*/ 0 w 213" name="T2"/>
                    <a:gd fmla="*/ 57 h 216" name="T3"/>
                    <a:gd fmla="*/ 54 w 213" name="T4"/>
                    <a:gd fmla="*/ 0 h 216" name="T5"/>
                    <a:gd fmla="*/ 213 w 213" name="T6"/>
                    <a:gd fmla="*/ 161 h 216" name="T7"/>
                    <a:gd fmla="*/ 158 w 213" name="T8"/>
                    <a:gd fmla="*/ 216 h 216" name="T9"/>
                    <a:gd fmla="*/ 158 w 213" name="T10"/>
                    <a:gd fmla="*/ 216 h 216" name="T11"/>
                  </a:gdLst>
                  <a:cxnLst>
                    <a:cxn ang="0">
                      <a:pos x="T0" y="T1"/>
                    </a:cxn>
                    <a:cxn ang="0">
                      <a:pos x="T2" y="T3"/>
                    </a:cxn>
                    <a:cxn ang="0">
                      <a:pos x="T4" y="T5"/>
                    </a:cxn>
                    <a:cxn ang="0">
                      <a:pos x="T6" y="T7"/>
                    </a:cxn>
                    <a:cxn ang="0">
                      <a:pos x="T8" y="T9"/>
                    </a:cxn>
                    <a:cxn ang="0">
                      <a:pos x="T10" y="T11"/>
                    </a:cxn>
                  </a:cxnLst>
                  <a:rect b="b" l="0" r="r" t="0"/>
                  <a:pathLst>
                    <a:path h="216" w="213">
                      <a:moveTo>
                        <a:pt x="158" y="216"/>
                      </a:moveTo>
                      <a:lnTo>
                        <a:pt x="0" y="57"/>
                      </a:lnTo>
                      <a:lnTo>
                        <a:pt x="54" y="0"/>
                      </a:lnTo>
                      <a:lnTo>
                        <a:pt x="213" y="161"/>
                      </a:lnTo>
                      <a:lnTo>
                        <a:pt x="158" y="216"/>
                      </a:lnTo>
                      <a:lnTo>
                        <a:pt x="158" y="216"/>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latin charset="-128" pitchFamily="34" typeface="Adobe Gothic Std B"/>
                  </a:endParaRPr>
                </a:p>
              </p:txBody>
            </p:sp>
            <p:sp>
              <p:nvSpPr>
                <p:cNvPr id="60" name="Freeform 23"/>
                <p:cNvSpPr/>
                <p:nvPr/>
              </p:nvSpPr>
              <p:spPr bwMode="auto">
                <a:xfrm>
                  <a:off x="5210175" y="4194176"/>
                  <a:ext cx="338138" cy="338138"/>
                </a:xfrm>
                <a:custGeom>
                  <a:gdLst>
                    <a:gd fmla="*/ 0 w 213" name="T0"/>
                    <a:gd fmla="*/ 159 h 213" name="T1"/>
                    <a:gd fmla="*/ 159 w 213" name="T2"/>
                    <a:gd fmla="*/ 0 h 213" name="T3"/>
                    <a:gd fmla="*/ 213 w 213" name="T4"/>
                    <a:gd fmla="*/ 54 h 213" name="T5"/>
                    <a:gd fmla="*/ 54 w 213" name="T6"/>
                    <a:gd fmla="*/ 213 h 213" name="T7"/>
                    <a:gd fmla="*/ 0 w 213" name="T8"/>
                    <a:gd fmla="*/ 159 h 213" name="T9"/>
                    <a:gd fmla="*/ 0 w 213" name="T10"/>
                    <a:gd fmla="*/ 159 h 213" name="T11"/>
                  </a:gdLst>
                  <a:cxnLst>
                    <a:cxn ang="0">
                      <a:pos x="T0" y="T1"/>
                    </a:cxn>
                    <a:cxn ang="0">
                      <a:pos x="T2" y="T3"/>
                    </a:cxn>
                    <a:cxn ang="0">
                      <a:pos x="T4" y="T5"/>
                    </a:cxn>
                    <a:cxn ang="0">
                      <a:pos x="T6" y="T7"/>
                    </a:cxn>
                    <a:cxn ang="0">
                      <a:pos x="T8" y="T9"/>
                    </a:cxn>
                    <a:cxn ang="0">
                      <a:pos x="T10" y="T11"/>
                    </a:cxn>
                  </a:cxnLst>
                  <a:rect b="b" l="0" r="r" t="0"/>
                  <a:pathLst>
                    <a:path h="213" w="213">
                      <a:moveTo>
                        <a:pt x="0" y="159"/>
                      </a:moveTo>
                      <a:lnTo>
                        <a:pt x="159" y="0"/>
                      </a:lnTo>
                      <a:lnTo>
                        <a:pt x="213" y="54"/>
                      </a:lnTo>
                      <a:lnTo>
                        <a:pt x="54" y="213"/>
                      </a:lnTo>
                      <a:lnTo>
                        <a:pt x="0" y="159"/>
                      </a:lnTo>
                      <a:lnTo>
                        <a:pt x="0" y="159"/>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latin charset="-128" pitchFamily="34" typeface="Adobe Gothic Std B"/>
                  </a:endParaRPr>
                </a:p>
              </p:txBody>
            </p:sp>
            <p:sp>
              <p:nvSpPr>
                <p:cNvPr id="61" name="Freeform 24"/>
                <p:cNvSpPr/>
                <p:nvPr/>
              </p:nvSpPr>
              <p:spPr bwMode="auto">
                <a:xfrm>
                  <a:off x="5149850" y="2652713"/>
                  <a:ext cx="342900" cy="338138"/>
                </a:xfrm>
                <a:custGeom>
                  <a:gdLst>
                    <a:gd fmla="*/ 57 w 216" name="T0"/>
                    <a:gd fmla="*/ 0 h 213" name="T1"/>
                    <a:gd fmla="*/ 216 w 216" name="T2"/>
                    <a:gd fmla="*/ 159 h 213" name="T3"/>
                    <a:gd fmla="*/ 161 w 216" name="T4"/>
                    <a:gd fmla="*/ 213 h 213" name="T5"/>
                    <a:gd fmla="*/ 0 w 216" name="T6"/>
                    <a:gd fmla="*/ 54 h 213" name="T7"/>
                    <a:gd fmla="*/ 57 w 216" name="T8"/>
                    <a:gd fmla="*/ 0 h 213" name="T9"/>
                    <a:gd fmla="*/ 57 w 216" name="T10"/>
                    <a:gd fmla="*/ 0 h 213" name="T11"/>
                  </a:gdLst>
                  <a:cxnLst>
                    <a:cxn ang="0">
                      <a:pos x="T0" y="T1"/>
                    </a:cxn>
                    <a:cxn ang="0">
                      <a:pos x="T2" y="T3"/>
                    </a:cxn>
                    <a:cxn ang="0">
                      <a:pos x="T4" y="T5"/>
                    </a:cxn>
                    <a:cxn ang="0">
                      <a:pos x="T6" y="T7"/>
                    </a:cxn>
                    <a:cxn ang="0">
                      <a:pos x="T8" y="T9"/>
                    </a:cxn>
                    <a:cxn ang="0">
                      <a:pos x="T10" y="T11"/>
                    </a:cxn>
                  </a:cxnLst>
                  <a:rect b="b" l="0" r="r" t="0"/>
                  <a:pathLst>
                    <a:path h="213" w="216">
                      <a:moveTo>
                        <a:pt x="57" y="0"/>
                      </a:moveTo>
                      <a:lnTo>
                        <a:pt x="216" y="159"/>
                      </a:lnTo>
                      <a:lnTo>
                        <a:pt x="161" y="213"/>
                      </a:lnTo>
                      <a:lnTo>
                        <a:pt x="0" y="54"/>
                      </a:lnTo>
                      <a:lnTo>
                        <a:pt x="57" y="0"/>
                      </a:lnTo>
                      <a:lnTo>
                        <a:pt x="57"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latin charset="-128" pitchFamily="34" typeface="Adobe Gothic Std B"/>
                  </a:endParaRPr>
                </a:p>
              </p:txBody>
            </p:sp>
            <p:sp>
              <p:nvSpPr>
                <p:cNvPr id="62" name="Freeform 25"/>
                <p:cNvSpPr/>
                <p:nvPr/>
              </p:nvSpPr>
              <p:spPr bwMode="auto">
                <a:xfrm>
                  <a:off x="6692900" y="2592388"/>
                  <a:ext cx="341313" cy="342900"/>
                </a:xfrm>
                <a:custGeom>
                  <a:gdLst>
                    <a:gd fmla="*/ 215 w 215" name="T0"/>
                    <a:gd fmla="*/ 57 h 216" name="T1"/>
                    <a:gd fmla="*/ 161 w 215" name="T2"/>
                    <a:gd fmla="*/ 0 h 216" name="T3"/>
                    <a:gd fmla="*/ 0 w 215" name="T4"/>
                    <a:gd fmla="*/ 161 h 216" name="T5"/>
                    <a:gd fmla="*/ 57 w 215" name="T6"/>
                    <a:gd fmla="*/ 216 h 216" name="T7"/>
                    <a:gd fmla="*/ 215 w 215" name="T8"/>
                    <a:gd fmla="*/ 57 h 216" name="T9"/>
                    <a:gd fmla="*/ 215 w 215" name="T10"/>
                    <a:gd fmla="*/ 57 h 216" name="T11"/>
                  </a:gdLst>
                  <a:cxnLst>
                    <a:cxn ang="0">
                      <a:pos x="T0" y="T1"/>
                    </a:cxn>
                    <a:cxn ang="0">
                      <a:pos x="T2" y="T3"/>
                    </a:cxn>
                    <a:cxn ang="0">
                      <a:pos x="T4" y="T5"/>
                    </a:cxn>
                    <a:cxn ang="0">
                      <a:pos x="T6" y="T7"/>
                    </a:cxn>
                    <a:cxn ang="0">
                      <a:pos x="T8" y="T9"/>
                    </a:cxn>
                    <a:cxn ang="0">
                      <a:pos x="T10" y="T11"/>
                    </a:cxn>
                  </a:cxnLst>
                  <a:rect b="b" l="0" r="r" t="0"/>
                  <a:pathLst>
                    <a:path h="216" w="215">
                      <a:moveTo>
                        <a:pt x="215" y="57"/>
                      </a:moveTo>
                      <a:lnTo>
                        <a:pt x="161" y="0"/>
                      </a:lnTo>
                      <a:lnTo>
                        <a:pt x="0" y="161"/>
                      </a:lnTo>
                      <a:lnTo>
                        <a:pt x="57" y="216"/>
                      </a:lnTo>
                      <a:lnTo>
                        <a:pt x="215" y="57"/>
                      </a:lnTo>
                      <a:lnTo>
                        <a:pt x="215" y="57"/>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latin charset="-128" pitchFamily="34" typeface="Adobe Gothic Std B"/>
                  </a:endParaRPr>
                </a:p>
              </p:txBody>
            </p:sp>
            <p:sp>
              <p:nvSpPr>
                <p:cNvPr id="63" name="Rectangle 26"/>
                <p:cNvSpPr>
                  <a:spLocks noChangeArrowheads="1"/>
                </p:cNvSpPr>
                <p:nvPr/>
              </p:nvSpPr>
              <p:spPr bwMode="auto">
                <a:xfrm>
                  <a:off x="7034213" y="3460751"/>
                  <a:ext cx="357188" cy="1238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latin charset="-128" pitchFamily="34" typeface="Adobe Gothic Std B"/>
                  </a:endParaRPr>
                </a:p>
              </p:txBody>
            </p:sp>
          </p:grpSp>
        </p:grpSp>
        <p:sp>
          <p:nvSpPr>
            <p:cNvPr id="14" name="矩形 13"/>
            <p:cNvSpPr/>
            <p:nvPr/>
          </p:nvSpPr>
          <p:spPr>
            <a:xfrm>
              <a:off x="4928224" y="3712860"/>
              <a:ext cx="1325409" cy="218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solidFill>
                    <a:schemeClr val="bg1">
                      <a:lumMod val="50000"/>
                    </a:schemeClr>
                  </a:solidFill>
                  <a:latin charset="-128" pitchFamily="34" typeface="Adobe Gothic Std B"/>
                  <a:ea charset="-128" panose="020b0800000000000000" pitchFamily="34" typeface="Adobe Gothic Std B"/>
                </a:rPr>
                <a:t>04.Finish In Time</a:t>
              </a:r>
            </a:p>
          </p:txBody>
        </p:sp>
        <p:sp>
          <p:nvSpPr>
            <p:cNvPr id="15" name="矩形 14"/>
            <p:cNvSpPr/>
            <p:nvPr/>
          </p:nvSpPr>
          <p:spPr>
            <a:xfrm>
              <a:off x="6100457" y="3052000"/>
              <a:ext cx="984217" cy="232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solidFill>
                    <a:schemeClr val="bg1">
                      <a:lumMod val="50000"/>
                    </a:schemeClr>
                  </a:solidFill>
                  <a:latin charset="-128" pitchFamily="34" typeface="Adobe Gothic Std B"/>
                  <a:ea charset="-128" panose="020b0800000000000000" pitchFamily="34" typeface="Adobe Gothic Std B"/>
                </a:rPr>
                <a:t>05.Publish</a:t>
              </a:r>
            </a:p>
          </p:txBody>
        </p:sp>
        <p:grpSp>
          <p:nvGrpSpPr>
            <p:cNvPr id="16" name="组合 15"/>
            <p:cNvGrpSpPr/>
            <p:nvPr/>
          </p:nvGrpSpPr>
          <p:grpSpPr>
            <a:xfrm>
              <a:off x="5754209" y="2169695"/>
              <a:ext cx="837000" cy="837000"/>
              <a:chOff x="7672278" y="3639044"/>
              <a:chExt cx="1116000" cy="1116000"/>
            </a:xfrm>
          </p:grpSpPr>
          <p:grpSp>
            <p:nvGrpSpPr>
              <p:cNvPr id="36" name="组合 35"/>
              <p:cNvGrpSpPr/>
              <p:nvPr/>
            </p:nvGrpSpPr>
            <p:grpSpPr>
              <a:xfrm>
                <a:off x="7672278" y="3639044"/>
                <a:ext cx="1116000" cy="1116000"/>
                <a:chOff x="1395283" y="2970986"/>
                <a:chExt cx="1116000" cy="1116000"/>
              </a:xfrm>
            </p:grpSpPr>
            <p:sp>
              <p:nvSpPr>
                <p:cNvPr id="46" name="椭圆 45"/>
                <p:cNvSpPr/>
                <p:nvPr/>
              </p:nvSpPr>
              <p:spPr>
                <a:xfrm>
                  <a:off x="1395283" y="2970986"/>
                  <a:ext cx="1116000" cy="1116000"/>
                </a:xfrm>
                <a:prstGeom prst="ellipse">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latin charset="-128" pitchFamily="34" typeface="Adobe Gothic Std B"/>
                  </a:endParaRPr>
                </a:p>
              </p:txBody>
            </p:sp>
            <p:sp>
              <p:nvSpPr>
                <p:cNvPr id="47" name="椭圆 46"/>
                <p:cNvSpPr/>
                <p:nvPr/>
              </p:nvSpPr>
              <p:spPr>
                <a:xfrm>
                  <a:off x="1503283" y="3078986"/>
                  <a:ext cx="900000" cy="9000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latin charset="-128" pitchFamily="34" typeface="Adobe Gothic Std B"/>
                  </a:endParaRPr>
                </a:p>
              </p:txBody>
            </p:sp>
            <p:sp>
              <p:nvSpPr>
                <p:cNvPr id="48" name="椭圆 47"/>
                <p:cNvSpPr/>
                <p:nvPr/>
              </p:nvSpPr>
              <p:spPr>
                <a:xfrm>
                  <a:off x="1617268" y="3192971"/>
                  <a:ext cx="672029" cy="67202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latin charset="-128" pitchFamily="34" typeface="Adobe Gothic Std B"/>
                  </a:endParaRPr>
                </a:p>
              </p:txBody>
            </p:sp>
          </p:grpSp>
          <p:grpSp>
            <p:nvGrpSpPr>
              <p:cNvPr id="37" name="组合 36"/>
              <p:cNvGrpSpPr/>
              <p:nvPr/>
            </p:nvGrpSpPr>
            <p:grpSpPr>
              <a:xfrm>
                <a:off x="8036508" y="4002061"/>
                <a:ext cx="400079" cy="400998"/>
                <a:chOff x="4024313" y="1354138"/>
                <a:chExt cx="4143375" cy="4152900"/>
              </a:xfrm>
              <a:solidFill>
                <a:schemeClr val="bg1"/>
              </a:solidFill>
            </p:grpSpPr>
            <p:sp>
              <p:nvSpPr>
                <p:cNvPr id="38" name="Freeform 30"/>
                <p:cNvSpPr/>
                <p:nvPr/>
              </p:nvSpPr>
              <p:spPr bwMode="auto">
                <a:xfrm>
                  <a:off x="5197476" y="2343151"/>
                  <a:ext cx="1951038" cy="654050"/>
                </a:xfrm>
                <a:custGeom>
                  <a:gdLst>
                    <a:gd fmla="*/ 1229 w 1229" name="T0"/>
                    <a:gd fmla="*/ 12 h 412" name="T1"/>
                    <a:gd fmla="*/ 1118 w 1229" name="T2"/>
                    <a:gd fmla="*/ 7 h 412" name="T3"/>
                    <a:gd fmla="*/ 1006 w 1229" name="T4"/>
                    <a:gd fmla="*/ 0 h 412" name="T5"/>
                    <a:gd fmla="*/ 1037 w 1229" name="T6"/>
                    <a:gd fmla="*/ 61 h 412" name="T7"/>
                    <a:gd fmla="*/ 604 w 1229" name="T8"/>
                    <a:gd fmla="*/ 308 h 412" name="T9"/>
                    <a:gd fmla="*/ 426 w 1229" name="T10"/>
                    <a:gd fmla="*/ 182 h 412" name="T11"/>
                    <a:gd fmla="*/ 407 w 1229" name="T12"/>
                    <a:gd fmla="*/ 170 h 412" name="T13"/>
                    <a:gd fmla="*/ 386 w 1229" name="T14"/>
                    <a:gd fmla="*/ 177 h 412" name="T15"/>
                    <a:gd fmla="*/ 0 w 1229" name="T16"/>
                    <a:gd fmla="*/ 324 h 412" name="T17"/>
                    <a:gd fmla="*/ 33 w 1229" name="T18"/>
                    <a:gd fmla="*/ 407 h 412" name="T19"/>
                    <a:gd fmla="*/ 395 w 1229" name="T20"/>
                    <a:gd fmla="*/ 270 h 412" name="T21"/>
                    <a:gd fmla="*/ 575 w 1229" name="T22"/>
                    <a:gd fmla="*/ 397 h 412" name="T23"/>
                    <a:gd fmla="*/ 599 w 1229" name="T24"/>
                    <a:gd fmla="*/ 412 h 412" name="T25"/>
                    <a:gd fmla="*/ 623 w 1229" name="T26"/>
                    <a:gd fmla="*/ 400 h 412" name="T27"/>
                    <a:gd fmla="*/ 1080 w 1229" name="T28"/>
                    <a:gd fmla="*/ 142 h 412" name="T29"/>
                    <a:gd fmla="*/ 1108 w 1229" name="T30"/>
                    <a:gd fmla="*/ 199 h 412" name="T31"/>
                    <a:gd fmla="*/ 1170 w 1229" name="T32"/>
                    <a:gd fmla="*/ 106 h 412" name="T33"/>
                    <a:gd fmla="*/ 1229 w 1229" name="T34"/>
                    <a:gd fmla="*/ 12 h 412" name="T35"/>
                    <a:gd fmla="*/ 1229 w 1229" name="T36"/>
                    <a:gd fmla="*/ 12 h 41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12" w="1229">
                      <a:moveTo>
                        <a:pt x="1229" y="12"/>
                      </a:moveTo>
                      <a:lnTo>
                        <a:pt x="1118" y="7"/>
                      </a:lnTo>
                      <a:lnTo>
                        <a:pt x="1006" y="0"/>
                      </a:lnTo>
                      <a:lnTo>
                        <a:pt x="1037" y="61"/>
                      </a:lnTo>
                      <a:lnTo>
                        <a:pt x="604" y="308"/>
                      </a:lnTo>
                      <a:lnTo>
                        <a:pt x="426" y="182"/>
                      </a:lnTo>
                      <a:lnTo>
                        <a:pt x="407" y="170"/>
                      </a:lnTo>
                      <a:lnTo>
                        <a:pt x="386" y="177"/>
                      </a:lnTo>
                      <a:lnTo>
                        <a:pt x="0" y="324"/>
                      </a:lnTo>
                      <a:lnTo>
                        <a:pt x="33" y="407"/>
                      </a:lnTo>
                      <a:lnTo>
                        <a:pt x="395" y="270"/>
                      </a:lnTo>
                      <a:lnTo>
                        <a:pt x="575" y="397"/>
                      </a:lnTo>
                      <a:lnTo>
                        <a:pt x="599" y="412"/>
                      </a:lnTo>
                      <a:lnTo>
                        <a:pt x="623" y="400"/>
                      </a:lnTo>
                      <a:lnTo>
                        <a:pt x="1080" y="142"/>
                      </a:lnTo>
                      <a:lnTo>
                        <a:pt x="1108" y="199"/>
                      </a:lnTo>
                      <a:lnTo>
                        <a:pt x="1170" y="106"/>
                      </a:lnTo>
                      <a:lnTo>
                        <a:pt x="1229" y="12"/>
                      </a:lnTo>
                      <a:lnTo>
                        <a:pt x="1229" y="12"/>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latin charset="-128" pitchFamily="34" typeface="Adobe Gothic Std B"/>
                  </a:endParaRPr>
                </a:p>
              </p:txBody>
            </p:sp>
            <p:sp>
              <p:nvSpPr>
                <p:cNvPr id="39" name="Freeform 31"/>
                <p:cNvSpPr/>
                <p:nvPr/>
              </p:nvSpPr>
              <p:spPr bwMode="auto">
                <a:xfrm>
                  <a:off x="6791326" y="2816226"/>
                  <a:ext cx="198438" cy="654050"/>
                </a:xfrm>
                <a:custGeom>
                  <a:gdLst>
                    <a:gd fmla="*/ 0 w 125" name="T0"/>
                    <a:gd fmla="*/ 0 h 412" name="T1"/>
                    <a:gd fmla="*/ 0 w 125" name="T2"/>
                    <a:gd fmla="*/ 412 h 412" name="T3"/>
                    <a:gd fmla="*/ 125 w 125" name="T4"/>
                    <a:gd fmla="*/ 412 h 412" name="T5"/>
                    <a:gd fmla="*/ 125 w 125" name="T6"/>
                    <a:gd fmla="*/ 0 h 412" name="T7"/>
                    <a:gd fmla="*/ 0 w 125" name="T8"/>
                    <a:gd fmla="*/ 0 h 412" name="T9"/>
                    <a:gd fmla="*/ 0 w 125" name="T10"/>
                    <a:gd fmla="*/ 0 h 412" name="T11"/>
                  </a:gdLst>
                  <a:cxnLst>
                    <a:cxn ang="0">
                      <a:pos x="T0" y="T1"/>
                    </a:cxn>
                    <a:cxn ang="0">
                      <a:pos x="T2" y="T3"/>
                    </a:cxn>
                    <a:cxn ang="0">
                      <a:pos x="T4" y="T5"/>
                    </a:cxn>
                    <a:cxn ang="0">
                      <a:pos x="T6" y="T7"/>
                    </a:cxn>
                    <a:cxn ang="0">
                      <a:pos x="T8" y="T9"/>
                    </a:cxn>
                    <a:cxn ang="0">
                      <a:pos x="T10" y="T11"/>
                    </a:cxn>
                  </a:cxnLst>
                  <a:rect b="b" l="0" r="r" t="0"/>
                  <a:pathLst>
                    <a:path h="412" w="125">
                      <a:moveTo>
                        <a:pt x="0" y="0"/>
                      </a:moveTo>
                      <a:lnTo>
                        <a:pt x="0" y="412"/>
                      </a:lnTo>
                      <a:lnTo>
                        <a:pt x="125" y="412"/>
                      </a:lnTo>
                      <a:lnTo>
                        <a:pt x="125" y="0"/>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latin charset="-128" pitchFamily="34" typeface="Adobe Gothic Std B"/>
                  </a:endParaRPr>
                </a:p>
              </p:txBody>
            </p:sp>
            <p:sp>
              <p:nvSpPr>
                <p:cNvPr id="40" name="Freeform 32"/>
                <p:cNvSpPr/>
                <p:nvPr/>
              </p:nvSpPr>
              <p:spPr bwMode="auto">
                <a:xfrm>
                  <a:off x="6475413" y="2997201"/>
                  <a:ext cx="203200" cy="473075"/>
                </a:xfrm>
                <a:custGeom>
                  <a:gdLst>
                    <a:gd fmla="*/ 0 w 128" name="T0"/>
                    <a:gd fmla="*/ 0 h 298" name="T1"/>
                    <a:gd fmla="*/ 0 w 128" name="T2"/>
                    <a:gd fmla="*/ 298 h 298" name="T3"/>
                    <a:gd fmla="*/ 128 w 128" name="T4"/>
                    <a:gd fmla="*/ 298 h 298" name="T5"/>
                    <a:gd fmla="*/ 128 w 128" name="T6"/>
                    <a:gd fmla="*/ 0 h 298" name="T7"/>
                    <a:gd fmla="*/ 0 w 128" name="T8"/>
                    <a:gd fmla="*/ 0 h 298" name="T9"/>
                    <a:gd fmla="*/ 0 w 128" name="T10"/>
                    <a:gd fmla="*/ 0 h 298" name="T11"/>
                  </a:gdLst>
                  <a:cxnLst>
                    <a:cxn ang="0">
                      <a:pos x="T0" y="T1"/>
                    </a:cxn>
                    <a:cxn ang="0">
                      <a:pos x="T2" y="T3"/>
                    </a:cxn>
                    <a:cxn ang="0">
                      <a:pos x="T4" y="T5"/>
                    </a:cxn>
                    <a:cxn ang="0">
                      <a:pos x="T6" y="T7"/>
                    </a:cxn>
                    <a:cxn ang="0">
                      <a:pos x="T8" y="T9"/>
                    </a:cxn>
                    <a:cxn ang="0">
                      <a:pos x="T10" y="T11"/>
                    </a:cxn>
                  </a:cxnLst>
                  <a:rect b="b" l="0" r="r" t="0"/>
                  <a:pathLst>
                    <a:path h="298" w="128">
                      <a:moveTo>
                        <a:pt x="0" y="0"/>
                      </a:moveTo>
                      <a:lnTo>
                        <a:pt x="0" y="298"/>
                      </a:lnTo>
                      <a:lnTo>
                        <a:pt x="128" y="298"/>
                      </a:lnTo>
                      <a:lnTo>
                        <a:pt x="128" y="0"/>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latin charset="-128" pitchFamily="34" typeface="Adobe Gothic Std B"/>
                  </a:endParaRPr>
                </a:p>
              </p:txBody>
            </p:sp>
            <p:sp>
              <p:nvSpPr>
                <p:cNvPr id="41" name="Freeform 33"/>
                <p:cNvSpPr/>
                <p:nvPr/>
              </p:nvSpPr>
              <p:spPr bwMode="auto">
                <a:xfrm>
                  <a:off x="6159501" y="3230563"/>
                  <a:ext cx="203200" cy="239713"/>
                </a:xfrm>
                <a:custGeom>
                  <a:gdLst>
                    <a:gd fmla="*/ 0 w 128" name="T0"/>
                    <a:gd fmla="*/ 0 h 151" name="T1"/>
                    <a:gd fmla="*/ 0 w 128" name="T2"/>
                    <a:gd fmla="*/ 151 h 151" name="T3"/>
                    <a:gd fmla="*/ 128 w 128" name="T4"/>
                    <a:gd fmla="*/ 151 h 151" name="T5"/>
                    <a:gd fmla="*/ 128 w 128" name="T6"/>
                    <a:gd fmla="*/ 0 h 151" name="T7"/>
                    <a:gd fmla="*/ 0 w 128" name="T8"/>
                    <a:gd fmla="*/ 0 h 151" name="T9"/>
                    <a:gd fmla="*/ 0 w 128" name="T10"/>
                    <a:gd fmla="*/ 0 h 151" name="T11"/>
                  </a:gdLst>
                  <a:cxnLst>
                    <a:cxn ang="0">
                      <a:pos x="T0" y="T1"/>
                    </a:cxn>
                    <a:cxn ang="0">
                      <a:pos x="T2" y="T3"/>
                    </a:cxn>
                    <a:cxn ang="0">
                      <a:pos x="T4" y="T5"/>
                    </a:cxn>
                    <a:cxn ang="0">
                      <a:pos x="T6" y="T7"/>
                    </a:cxn>
                    <a:cxn ang="0">
                      <a:pos x="T8" y="T9"/>
                    </a:cxn>
                    <a:cxn ang="0">
                      <a:pos x="T10" y="T11"/>
                    </a:cxn>
                  </a:cxnLst>
                  <a:rect b="b" l="0" r="r" t="0"/>
                  <a:pathLst>
                    <a:path h="151" w="128">
                      <a:moveTo>
                        <a:pt x="0" y="0"/>
                      </a:moveTo>
                      <a:lnTo>
                        <a:pt x="0" y="151"/>
                      </a:lnTo>
                      <a:lnTo>
                        <a:pt x="128" y="151"/>
                      </a:lnTo>
                      <a:lnTo>
                        <a:pt x="128" y="0"/>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latin charset="-128" pitchFamily="34" typeface="Adobe Gothic Std B"/>
                  </a:endParaRPr>
                </a:p>
              </p:txBody>
            </p:sp>
            <p:sp>
              <p:nvSpPr>
                <p:cNvPr id="42" name="Freeform 34"/>
                <p:cNvSpPr/>
                <p:nvPr/>
              </p:nvSpPr>
              <p:spPr bwMode="auto">
                <a:xfrm>
                  <a:off x="5848351" y="3074988"/>
                  <a:ext cx="198438" cy="395288"/>
                </a:xfrm>
                <a:custGeom>
                  <a:gdLst>
                    <a:gd fmla="*/ 0 w 125" name="T0"/>
                    <a:gd fmla="*/ 0 h 249" name="T1"/>
                    <a:gd fmla="*/ 0 w 125" name="T2"/>
                    <a:gd fmla="*/ 249 h 249" name="T3"/>
                    <a:gd fmla="*/ 125 w 125" name="T4"/>
                    <a:gd fmla="*/ 249 h 249" name="T5"/>
                    <a:gd fmla="*/ 125 w 125" name="T6"/>
                    <a:gd fmla="*/ 0 h 249" name="T7"/>
                    <a:gd fmla="*/ 0 w 125" name="T8"/>
                    <a:gd fmla="*/ 0 h 249" name="T9"/>
                    <a:gd fmla="*/ 0 w 125" name="T10"/>
                    <a:gd fmla="*/ 0 h 249" name="T11"/>
                  </a:gdLst>
                  <a:cxnLst>
                    <a:cxn ang="0">
                      <a:pos x="T0" y="T1"/>
                    </a:cxn>
                    <a:cxn ang="0">
                      <a:pos x="T2" y="T3"/>
                    </a:cxn>
                    <a:cxn ang="0">
                      <a:pos x="T4" y="T5"/>
                    </a:cxn>
                    <a:cxn ang="0">
                      <a:pos x="T6" y="T7"/>
                    </a:cxn>
                    <a:cxn ang="0">
                      <a:pos x="T8" y="T9"/>
                    </a:cxn>
                    <a:cxn ang="0">
                      <a:pos x="T10" y="T11"/>
                    </a:cxn>
                  </a:cxnLst>
                  <a:rect b="b" l="0" r="r" t="0"/>
                  <a:pathLst>
                    <a:path h="249" w="125">
                      <a:moveTo>
                        <a:pt x="0" y="0"/>
                      </a:moveTo>
                      <a:lnTo>
                        <a:pt x="0" y="249"/>
                      </a:lnTo>
                      <a:lnTo>
                        <a:pt x="125" y="249"/>
                      </a:lnTo>
                      <a:lnTo>
                        <a:pt x="125" y="0"/>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latin charset="-128" pitchFamily="34" typeface="Adobe Gothic Std B"/>
                  </a:endParaRPr>
                </a:p>
              </p:txBody>
            </p:sp>
            <p:sp>
              <p:nvSpPr>
                <p:cNvPr id="43" name="Freeform 35"/>
                <p:cNvSpPr/>
                <p:nvPr/>
              </p:nvSpPr>
              <p:spPr bwMode="auto">
                <a:xfrm>
                  <a:off x="5527676" y="3033713"/>
                  <a:ext cx="200025" cy="436563"/>
                </a:xfrm>
                <a:custGeom>
                  <a:gdLst>
                    <a:gd fmla="*/ 0 w 126" name="T0"/>
                    <a:gd fmla="*/ 0 h 275" name="T1"/>
                    <a:gd fmla="*/ 0 w 126" name="T2"/>
                    <a:gd fmla="*/ 275 h 275" name="T3"/>
                    <a:gd fmla="*/ 126 w 126" name="T4"/>
                    <a:gd fmla="*/ 275 h 275" name="T5"/>
                    <a:gd fmla="*/ 126 w 126" name="T6"/>
                    <a:gd fmla="*/ 0 h 275" name="T7"/>
                    <a:gd fmla="*/ 0 w 126" name="T8"/>
                    <a:gd fmla="*/ 0 h 275" name="T9"/>
                    <a:gd fmla="*/ 0 w 126" name="T10"/>
                    <a:gd fmla="*/ 0 h 275" name="T11"/>
                  </a:gdLst>
                  <a:cxnLst>
                    <a:cxn ang="0">
                      <a:pos x="T0" y="T1"/>
                    </a:cxn>
                    <a:cxn ang="0">
                      <a:pos x="T2" y="T3"/>
                    </a:cxn>
                    <a:cxn ang="0">
                      <a:pos x="T4" y="T5"/>
                    </a:cxn>
                    <a:cxn ang="0">
                      <a:pos x="T6" y="T7"/>
                    </a:cxn>
                    <a:cxn ang="0">
                      <a:pos x="T8" y="T9"/>
                    </a:cxn>
                    <a:cxn ang="0">
                      <a:pos x="T10" y="T11"/>
                    </a:cxn>
                  </a:cxnLst>
                  <a:rect b="b" l="0" r="r" t="0"/>
                  <a:pathLst>
                    <a:path h="275" w="125">
                      <a:moveTo>
                        <a:pt x="0" y="0"/>
                      </a:moveTo>
                      <a:lnTo>
                        <a:pt x="0" y="275"/>
                      </a:lnTo>
                      <a:lnTo>
                        <a:pt x="126" y="275"/>
                      </a:lnTo>
                      <a:lnTo>
                        <a:pt x="126" y="0"/>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latin charset="-128" pitchFamily="34" typeface="Adobe Gothic Std B"/>
                  </a:endParaRPr>
                </a:p>
              </p:txBody>
            </p:sp>
            <p:sp>
              <p:nvSpPr>
                <p:cNvPr id="44" name="Freeform 36"/>
                <p:cNvSpPr/>
                <p:nvPr/>
              </p:nvSpPr>
              <p:spPr bwMode="auto">
                <a:xfrm>
                  <a:off x="5216526" y="3151188"/>
                  <a:ext cx="198438" cy="319088"/>
                </a:xfrm>
                <a:custGeom>
                  <a:gdLst>
                    <a:gd fmla="*/ 0 w 125" name="T0"/>
                    <a:gd fmla="*/ 0 h 201" name="T1"/>
                    <a:gd fmla="*/ 0 w 125" name="T2"/>
                    <a:gd fmla="*/ 201 h 201" name="T3"/>
                    <a:gd fmla="*/ 125 w 125" name="T4"/>
                    <a:gd fmla="*/ 201 h 201" name="T5"/>
                    <a:gd fmla="*/ 125 w 125" name="T6"/>
                    <a:gd fmla="*/ 0 h 201" name="T7"/>
                    <a:gd fmla="*/ 0 w 125" name="T8"/>
                    <a:gd fmla="*/ 0 h 201" name="T9"/>
                    <a:gd fmla="*/ 0 w 125" name="T10"/>
                    <a:gd fmla="*/ 0 h 201" name="T11"/>
                  </a:gdLst>
                  <a:cxnLst>
                    <a:cxn ang="0">
                      <a:pos x="T0" y="T1"/>
                    </a:cxn>
                    <a:cxn ang="0">
                      <a:pos x="T2" y="T3"/>
                    </a:cxn>
                    <a:cxn ang="0">
                      <a:pos x="T4" y="T5"/>
                    </a:cxn>
                    <a:cxn ang="0">
                      <a:pos x="T6" y="T7"/>
                    </a:cxn>
                    <a:cxn ang="0">
                      <a:pos x="T8" y="T9"/>
                    </a:cxn>
                    <a:cxn ang="0">
                      <a:pos x="T10" y="T11"/>
                    </a:cxn>
                  </a:cxnLst>
                  <a:rect b="b" l="0" r="r" t="0"/>
                  <a:pathLst>
                    <a:path h="201" w="125">
                      <a:moveTo>
                        <a:pt x="0" y="0"/>
                      </a:moveTo>
                      <a:lnTo>
                        <a:pt x="0" y="201"/>
                      </a:lnTo>
                      <a:lnTo>
                        <a:pt x="125" y="201"/>
                      </a:lnTo>
                      <a:lnTo>
                        <a:pt x="125" y="0"/>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latin charset="-128" pitchFamily="34" typeface="Adobe Gothic Std B"/>
                  </a:endParaRPr>
                </a:p>
              </p:txBody>
            </p:sp>
            <p:sp>
              <p:nvSpPr>
                <p:cNvPr id="45" name="Freeform 37"/>
                <p:cNvSpPr>
                  <a:spLocks noEditPoints="1"/>
                </p:cNvSpPr>
                <p:nvPr/>
              </p:nvSpPr>
              <p:spPr bwMode="auto">
                <a:xfrm>
                  <a:off x="4024313" y="1354138"/>
                  <a:ext cx="4143375" cy="4152900"/>
                </a:xfrm>
                <a:custGeom>
                  <a:gdLst>
                    <a:gd fmla="*/ 2610 w 2610" name="T0"/>
                    <a:gd fmla="*/ 258 h 2616" name="T1"/>
                    <a:gd fmla="*/ 2610 w 2610" name="T2"/>
                    <a:gd fmla="*/ 0 h 2616" name="T3"/>
                    <a:gd fmla="*/ 0 w 2610" name="T4"/>
                    <a:gd fmla="*/ 0 h 2616" name="T5"/>
                    <a:gd fmla="*/ 0 w 2610" name="T6"/>
                    <a:gd fmla="*/ 258 h 2616" name="T7"/>
                    <a:gd fmla="*/ 90 w 2610" name="T8"/>
                    <a:gd fmla="*/ 258 h 2616" name="T9"/>
                    <a:gd fmla="*/ 90 w 2610" name="T10"/>
                    <a:gd fmla="*/ 1596 h 2616" name="T11"/>
                    <a:gd fmla="*/ 0 w 2610" name="T12"/>
                    <a:gd fmla="*/ 1596 h 2616" name="T13"/>
                    <a:gd fmla="*/ 0 w 2610" name="T14"/>
                    <a:gd fmla="*/ 1854 h 2616" name="T15"/>
                    <a:gd fmla="*/ 1175 w 2610" name="T16"/>
                    <a:gd fmla="*/ 1854 h 2616" name="T17"/>
                    <a:gd fmla="*/ 1175 w 2610" name="T18"/>
                    <a:gd fmla="*/ 2361 h 2616" name="T19"/>
                    <a:gd fmla="*/ 651 w 2610" name="T20"/>
                    <a:gd fmla="*/ 2361 h 2616" name="T21"/>
                    <a:gd fmla="*/ 651 w 2610" name="T22"/>
                    <a:gd fmla="*/ 2616 h 2616" name="T23"/>
                    <a:gd fmla="*/ 1956 w 2610" name="T24"/>
                    <a:gd fmla="*/ 2616 h 2616" name="T25"/>
                    <a:gd fmla="*/ 1956 w 2610" name="T26"/>
                    <a:gd fmla="*/ 2361 h 2616" name="T27"/>
                    <a:gd fmla="*/ 1433 w 2610" name="T28"/>
                    <a:gd fmla="*/ 2361 h 2616" name="T29"/>
                    <a:gd fmla="*/ 1433 w 2610" name="T30"/>
                    <a:gd fmla="*/ 1854 h 2616" name="T31"/>
                    <a:gd fmla="*/ 2610 w 2610" name="T32"/>
                    <a:gd fmla="*/ 1854 h 2616" name="T33"/>
                    <a:gd fmla="*/ 2610 w 2610" name="T34"/>
                    <a:gd fmla="*/ 1596 h 2616" name="T35"/>
                    <a:gd fmla="*/ 2512 w 2610" name="T36"/>
                    <a:gd fmla="*/ 1596 h 2616" name="T37"/>
                    <a:gd fmla="*/ 2512 w 2610" name="T38"/>
                    <a:gd fmla="*/ 258 h 2616" name="T39"/>
                    <a:gd fmla="*/ 2610 w 2610" name="T40"/>
                    <a:gd fmla="*/ 258 h 2616" name="T41"/>
                    <a:gd fmla="*/ 2243 w 2610" name="T42"/>
                    <a:gd fmla="*/ 1582 h 2616" name="T43"/>
                    <a:gd fmla="*/ 358 w 2610" name="T44"/>
                    <a:gd fmla="*/ 1582 h 2616" name="T45"/>
                    <a:gd fmla="*/ 358 w 2610" name="T46"/>
                    <a:gd fmla="*/ 270 h 2616" name="T47"/>
                    <a:gd fmla="*/ 2243 w 2610" name="T48"/>
                    <a:gd fmla="*/ 270 h 2616" name="T49"/>
                    <a:gd fmla="*/ 2243 w 2610" name="T50"/>
                    <a:gd fmla="*/ 1582 h 261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616" w="2610">
                      <a:moveTo>
                        <a:pt x="2610" y="258"/>
                      </a:moveTo>
                      <a:lnTo>
                        <a:pt x="2610" y="0"/>
                      </a:lnTo>
                      <a:lnTo>
                        <a:pt x="0" y="0"/>
                      </a:lnTo>
                      <a:lnTo>
                        <a:pt x="0" y="258"/>
                      </a:lnTo>
                      <a:lnTo>
                        <a:pt x="90" y="258"/>
                      </a:lnTo>
                      <a:lnTo>
                        <a:pt x="90" y="1596"/>
                      </a:lnTo>
                      <a:lnTo>
                        <a:pt x="0" y="1596"/>
                      </a:lnTo>
                      <a:lnTo>
                        <a:pt x="0" y="1854"/>
                      </a:lnTo>
                      <a:lnTo>
                        <a:pt x="1175" y="1854"/>
                      </a:lnTo>
                      <a:lnTo>
                        <a:pt x="1175" y="2361"/>
                      </a:lnTo>
                      <a:lnTo>
                        <a:pt x="651" y="2361"/>
                      </a:lnTo>
                      <a:lnTo>
                        <a:pt x="651" y="2616"/>
                      </a:lnTo>
                      <a:lnTo>
                        <a:pt x="1956" y="2616"/>
                      </a:lnTo>
                      <a:lnTo>
                        <a:pt x="1956" y="2361"/>
                      </a:lnTo>
                      <a:lnTo>
                        <a:pt x="1433" y="2361"/>
                      </a:lnTo>
                      <a:lnTo>
                        <a:pt x="1433" y="1854"/>
                      </a:lnTo>
                      <a:lnTo>
                        <a:pt x="2610" y="1854"/>
                      </a:lnTo>
                      <a:lnTo>
                        <a:pt x="2610" y="1596"/>
                      </a:lnTo>
                      <a:lnTo>
                        <a:pt x="2512" y="1596"/>
                      </a:lnTo>
                      <a:lnTo>
                        <a:pt x="2512" y="258"/>
                      </a:lnTo>
                      <a:lnTo>
                        <a:pt x="2610" y="258"/>
                      </a:lnTo>
                      <a:close/>
                      <a:moveTo>
                        <a:pt x="2243" y="1582"/>
                      </a:moveTo>
                      <a:lnTo>
                        <a:pt x="358" y="1582"/>
                      </a:lnTo>
                      <a:lnTo>
                        <a:pt x="358" y="270"/>
                      </a:lnTo>
                      <a:lnTo>
                        <a:pt x="2243" y="270"/>
                      </a:lnTo>
                      <a:lnTo>
                        <a:pt x="2243" y="1582"/>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latin charset="-128" pitchFamily="34" typeface="Adobe Gothic Std B"/>
                  </a:endParaRPr>
                </a:p>
              </p:txBody>
            </p:sp>
          </p:grpSp>
        </p:grpSp>
        <p:sp>
          <p:nvSpPr>
            <p:cNvPr id="17" name="矩形 16"/>
            <p:cNvSpPr/>
            <p:nvPr/>
          </p:nvSpPr>
          <p:spPr>
            <a:xfrm>
              <a:off x="7087703" y="2398197"/>
              <a:ext cx="983081" cy="223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solidFill>
                    <a:schemeClr val="bg1">
                      <a:lumMod val="50000"/>
                    </a:schemeClr>
                  </a:solidFill>
                  <a:latin charset="-128" pitchFamily="34" typeface="Adobe Gothic Std B"/>
                  <a:ea charset="-128" panose="020b0800000000000000" pitchFamily="34" typeface="Adobe Gothic Std B"/>
                </a:rPr>
                <a:t>06.Promote</a:t>
              </a:r>
            </a:p>
          </p:txBody>
        </p:sp>
        <p:grpSp>
          <p:nvGrpSpPr>
            <p:cNvPr id="18" name="组合 17"/>
            <p:cNvGrpSpPr/>
            <p:nvPr/>
          </p:nvGrpSpPr>
          <p:grpSpPr>
            <a:xfrm>
              <a:off x="6765974" y="1441531"/>
              <a:ext cx="837000" cy="837000"/>
              <a:chOff x="9021298" y="2668159"/>
              <a:chExt cx="1116000" cy="1116000"/>
            </a:xfrm>
          </p:grpSpPr>
          <p:grpSp>
            <p:nvGrpSpPr>
              <p:cNvPr id="25" name="组合 24"/>
              <p:cNvGrpSpPr/>
              <p:nvPr/>
            </p:nvGrpSpPr>
            <p:grpSpPr>
              <a:xfrm>
                <a:off x="9021298" y="2668159"/>
                <a:ext cx="1116000" cy="1116000"/>
                <a:chOff x="1395283" y="2970986"/>
                <a:chExt cx="1116000" cy="1116000"/>
              </a:xfrm>
            </p:grpSpPr>
            <p:sp>
              <p:nvSpPr>
                <p:cNvPr id="33" name="椭圆 32"/>
                <p:cNvSpPr/>
                <p:nvPr/>
              </p:nvSpPr>
              <p:spPr>
                <a:xfrm>
                  <a:off x="1395283" y="2970986"/>
                  <a:ext cx="1116000" cy="1116000"/>
                </a:xfrm>
                <a:prstGeom prst="ellipse">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id="34" name="椭圆 33"/>
                <p:cNvSpPr/>
                <p:nvPr/>
              </p:nvSpPr>
              <p:spPr>
                <a:xfrm>
                  <a:off x="1503283" y="3078986"/>
                  <a:ext cx="900000" cy="9000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id="35" name="椭圆 34"/>
                <p:cNvSpPr/>
                <p:nvPr/>
              </p:nvSpPr>
              <p:spPr>
                <a:xfrm>
                  <a:off x="1617268" y="3192971"/>
                  <a:ext cx="672029" cy="672029"/>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grpSp>
          <p:grpSp>
            <p:nvGrpSpPr>
              <p:cNvPr id="26" name="组合 25"/>
              <p:cNvGrpSpPr/>
              <p:nvPr/>
            </p:nvGrpSpPr>
            <p:grpSpPr>
              <a:xfrm>
                <a:off x="9327140" y="3011257"/>
                <a:ext cx="500648" cy="390636"/>
                <a:chOff x="8949623" y="1963738"/>
                <a:chExt cx="3763963" cy="2936876"/>
              </a:xfrm>
              <a:solidFill>
                <a:schemeClr val="bg1"/>
              </a:solidFill>
            </p:grpSpPr>
            <p:sp>
              <p:nvSpPr>
                <p:cNvPr id="27" name="Freeform 41"/>
                <p:cNvSpPr/>
                <p:nvPr/>
              </p:nvSpPr>
              <p:spPr bwMode="auto">
                <a:xfrm>
                  <a:off x="10105323" y="3703638"/>
                  <a:ext cx="642938" cy="1196975"/>
                </a:xfrm>
                <a:custGeom>
                  <a:gdLst>
                    <a:gd fmla="*/ 28 w 171" name="T0"/>
                    <a:gd fmla="*/ 318 h 318" name="T1"/>
                    <a:gd fmla="*/ 143 w 171" name="T2"/>
                    <a:gd fmla="*/ 318 h 318" name="T3"/>
                    <a:gd fmla="*/ 171 w 171" name="T4"/>
                    <a:gd fmla="*/ 291 h 318" name="T5"/>
                    <a:gd fmla="*/ 171 w 171" name="T6"/>
                    <a:gd fmla="*/ 43 h 318" name="T7"/>
                    <a:gd fmla="*/ 93 w 171" name="T8"/>
                    <a:gd fmla="*/ 0 h 318" name="T9"/>
                    <a:gd fmla="*/ 0 w 171" name="T10"/>
                    <a:gd fmla="*/ 55 h 318" name="T11"/>
                    <a:gd fmla="*/ 0 w 171" name="T12"/>
                    <a:gd fmla="*/ 291 h 318" name="T13"/>
                    <a:gd fmla="*/ 28 w 171" name="T14"/>
                    <a:gd fmla="*/ 318 h 3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18" w="171">
                      <a:moveTo>
                        <a:pt x="28" y="318"/>
                      </a:moveTo>
                      <a:cubicBezTo>
                        <a:pt x="66" y="318"/>
                        <a:pt x="105" y="318"/>
                        <a:pt x="143" y="318"/>
                      </a:cubicBezTo>
                      <a:cubicBezTo>
                        <a:pt x="158" y="318"/>
                        <a:pt x="171" y="306"/>
                        <a:pt x="171" y="291"/>
                      </a:cubicBezTo>
                      <a:cubicBezTo>
                        <a:pt x="171" y="43"/>
                        <a:pt x="171" y="43"/>
                        <a:pt x="171" y="43"/>
                      </a:cubicBezTo>
                      <a:cubicBezTo>
                        <a:pt x="93" y="0"/>
                        <a:pt x="93" y="0"/>
                        <a:pt x="93" y="0"/>
                      </a:cubicBezTo>
                      <a:cubicBezTo>
                        <a:pt x="0" y="55"/>
                        <a:pt x="0" y="55"/>
                        <a:pt x="0" y="55"/>
                      </a:cubicBezTo>
                      <a:cubicBezTo>
                        <a:pt x="0" y="291"/>
                        <a:pt x="0" y="291"/>
                        <a:pt x="0" y="291"/>
                      </a:cubicBezTo>
                      <a:cubicBezTo>
                        <a:pt x="0" y="306"/>
                        <a:pt x="13" y="318"/>
                        <a:pt x="28" y="318"/>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endParaRPr>
                </a:p>
              </p:txBody>
            </p:sp>
            <p:sp>
              <p:nvSpPr>
                <p:cNvPr id="28" name="Freeform 42"/>
                <p:cNvSpPr/>
                <p:nvPr/>
              </p:nvSpPr>
              <p:spPr bwMode="auto">
                <a:xfrm>
                  <a:off x="8949623" y="1963738"/>
                  <a:ext cx="3763963" cy="2203450"/>
                </a:xfrm>
                <a:custGeom>
                  <a:gdLst>
                    <a:gd fmla="*/ 0 w 2371" name="T0"/>
                    <a:gd fmla="*/ 1208 h 1388" name="T1"/>
                    <a:gd fmla="*/ 891 w 2371" name="T2"/>
                    <a:gd fmla="*/ 681 h 1388" name="T3"/>
                    <a:gd fmla="*/ 943 w 2371" name="T4"/>
                    <a:gd fmla="*/ 650 h 1388" name="T5"/>
                    <a:gd fmla="*/ 995 w 2371" name="T6"/>
                    <a:gd fmla="*/ 679 h 1388" name="T7"/>
                    <a:gd fmla="*/ 1263 w 2371" name="T8"/>
                    <a:gd fmla="*/ 826 h 1388" name="T9"/>
                    <a:gd fmla="*/ 1976 w 2371" name="T10"/>
                    <a:gd fmla="*/ 214 h 1388" name="T11"/>
                    <a:gd fmla="*/ 1874 w 2371" name="T12"/>
                    <a:gd fmla="*/ 98 h 1388" name="T13"/>
                    <a:gd fmla="*/ 2123 w 2371" name="T14"/>
                    <a:gd fmla="*/ 48 h 1388" name="T15"/>
                    <a:gd fmla="*/ 2371 w 2371" name="T16"/>
                    <a:gd fmla="*/ 0 h 1388" name="T17"/>
                    <a:gd fmla="*/ 2291 w 2371" name="T18"/>
                    <a:gd fmla="*/ 240 h 1388" name="T19"/>
                    <a:gd fmla="*/ 2208 w 2371" name="T20"/>
                    <a:gd fmla="*/ 482 h 1388" name="T21"/>
                    <a:gd fmla="*/ 2113 w 2371" name="T22"/>
                    <a:gd fmla="*/ 373 h 1388" name="T23"/>
                    <a:gd fmla="*/ 1343 w 2371" name="T24"/>
                    <a:gd fmla="*/ 1032 h 1388" name="T25"/>
                    <a:gd fmla="*/ 1289 w 2371" name="T26"/>
                    <a:gd fmla="*/ 1080 h 1388" name="T27"/>
                    <a:gd fmla="*/ 1225 w 2371" name="T28"/>
                    <a:gd fmla="*/ 1046 h 1388" name="T29"/>
                    <a:gd fmla="*/ 945 w 2371" name="T30"/>
                    <a:gd fmla="*/ 892 h 1388" name="T31"/>
                    <a:gd fmla="*/ 109 w 2371" name="T32"/>
                    <a:gd fmla="*/ 1388 h 1388" name="T33"/>
                    <a:gd fmla="*/ 0 w 2371" name="T34"/>
                    <a:gd fmla="*/ 1208 h 1388" name="T35"/>
                    <a:gd fmla="*/ 0 w 2371" name="T36"/>
                    <a:gd fmla="*/ 1208 h 138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388" w="2371">
                      <a:moveTo>
                        <a:pt x="0" y="1208"/>
                      </a:moveTo>
                      <a:lnTo>
                        <a:pt x="891" y="681"/>
                      </a:lnTo>
                      <a:lnTo>
                        <a:pt x="943" y="650"/>
                      </a:lnTo>
                      <a:lnTo>
                        <a:pt x="995" y="679"/>
                      </a:lnTo>
                      <a:lnTo>
                        <a:pt x="1263" y="826"/>
                      </a:lnTo>
                      <a:lnTo>
                        <a:pt x="1976" y="214"/>
                      </a:lnTo>
                      <a:lnTo>
                        <a:pt x="1874" y="98"/>
                      </a:lnTo>
                      <a:lnTo>
                        <a:pt x="2123" y="48"/>
                      </a:lnTo>
                      <a:lnTo>
                        <a:pt x="2371" y="0"/>
                      </a:lnTo>
                      <a:lnTo>
                        <a:pt x="2291" y="240"/>
                      </a:lnTo>
                      <a:lnTo>
                        <a:pt x="2208" y="482"/>
                      </a:lnTo>
                      <a:lnTo>
                        <a:pt x="2113" y="373"/>
                      </a:lnTo>
                      <a:lnTo>
                        <a:pt x="1343" y="1032"/>
                      </a:lnTo>
                      <a:lnTo>
                        <a:pt x="1289" y="1080"/>
                      </a:lnTo>
                      <a:lnTo>
                        <a:pt x="1225" y="1046"/>
                      </a:lnTo>
                      <a:lnTo>
                        <a:pt x="945" y="892"/>
                      </a:lnTo>
                      <a:lnTo>
                        <a:pt x="109" y="1388"/>
                      </a:lnTo>
                      <a:lnTo>
                        <a:pt x="0" y="1208"/>
                      </a:lnTo>
                      <a:lnTo>
                        <a:pt x="0" y="1208"/>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endParaRPr>
                </a:p>
              </p:txBody>
            </p:sp>
            <p:sp>
              <p:nvSpPr>
                <p:cNvPr id="29" name="Freeform 43"/>
                <p:cNvSpPr/>
                <p:nvPr/>
              </p:nvSpPr>
              <p:spPr bwMode="auto">
                <a:xfrm>
                  <a:off x="9206798" y="4065588"/>
                  <a:ext cx="638175" cy="835025"/>
                </a:xfrm>
                <a:custGeom>
                  <a:gdLst>
                    <a:gd fmla="*/ 27 w 170" name="T0"/>
                    <a:gd fmla="*/ 222 h 222" name="T1"/>
                    <a:gd fmla="*/ 142 w 170" name="T2"/>
                    <a:gd fmla="*/ 222 h 222" name="T3"/>
                    <a:gd fmla="*/ 170 w 170" name="T4"/>
                    <a:gd fmla="*/ 195 h 222" name="T5"/>
                    <a:gd fmla="*/ 170 w 170" name="T6"/>
                    <a:gd fmla="*/ 0 h 222" name="T7"/>
                    <a:gd fmla="*/ 0 w 170" name="T8"/>
                    <a:gd fmla="*/ 101 h 222" name="T9"/>
                    <a:gd fmla="*/ 0 w 170" name="T10"/>
                    <a:gd fmla="*/ 195 h 222" name="T11"/>
                    <a:gd fmla="*/ 27 w 170" name="T12"/>
                    <a:gd fmla="*/ 222 h 222" name="T13"/>
                  </a:gdLst>
                  <a:cxnLst>
                    <a:cxn ang="0">
                      <a:pos x="T0" y="T1"/>
                    </a:cxn>
                    <a:cxn ang="0">
                      <a:pos x="T2" y="T3"/>
                    </a:cxn>
                    <a:cxn ang="0">
                      <a:pos x="T4" y="T5"/>
                    </a:cxn>
                    <a:cxn ang="0">
                      <a:pos x="T6" y="T7"/>
                    </a:cxn>
                    <a:cxn ang="0">
                      <a:pos x="T8" y="T9"/>
                    </a:cxn>
                    <a:cxn ang="0">
                      <a:pos x="T10" y="T11"/>
                    </a:cxn>
                    <a:cxn ang="0">
                      <a:pos x="T12" y="T13"/>
                    </a:cxn>
                  </a:cxnLst>
                  <a:rect b="b" l="0" r="r" t="0"/>
                  <a:pathLst>
                    <a:path h="221" w="170">
                      <a:moveTo>
                        <a:pt x="27" y="222"/>
                      </a:moveTo>
                      <a:cubicBezTo>
                        <a:pt x="142" y="222"/>
                        <a:pt x="142" y="222"/>
                        <a:pt x="142" y="222"/>
                      </a:cubicBezTo>
                      <a:cubicBezTo>
                        <a:pt x="158" y="222"/>
                        <a:pt x="170" y="210"/>
                        <a:pt x="170" y="195"/>
                      </a:cubicBezTo>
                      <a:cubicBezTo>
                        <a:pt x="170" y="0"/>
                        <a:pt x="170" y="0"/>
                        <a:pt x="170" y="0"/>
                      </a:cubicBezTo>
                      <a:cubicBezTo>
                        <a:pt x="0" y="101"/>
                        <a:pt x="0" y="101"/>
                        <a:pt x="0" y="101"/>
                      </a:cubicBezTo>
                      <a:cubicBezTo>
                        <a:pt x="0" y="195"/>
                        <a:pt x="0" y="195"/>
                        <a:pt x="0" y="195"/>
                      </a:cubicBezTo>
                      <a:cubicBezTo>
                        <a:pt x="0" y="210"/>
                        <a:pt x="12" y="222"/>
                        <a:pt x="27" y="22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endParaRPr>
                </a:p>
              </p:txBody>
            </p:sp>
            <p:sp>
              <p:nvSpPr>
                <p:cNvPr id="30" name="Freeform 44"/>
                <p:cNvSpPr/>
                <p:nvPr/>
              </p:nvSpPr>
              <p:spPr bwMode="auto">
                <a:xfrm>
                  <a:off x="11007023" y="3470276"/>
                  <a:ext cx="639763" cy="1430338"/>
                </a:xfrm>
                <a:custGeom>
                  <a:gdLst>
                    <a:gd fmla="*/ 28 w 170" name="T0"/>
                    <a:gd fmla="*/ 380 h 380" name="T1"/>
                    <a:gd fmla="*/ 142 w 170" name="T2"/>
                    <a:gd fmla="*/ 380 h 380" name="T3"/>
                    <a:gd fmla="*/ 170 w 170" name="T4"/>
                    <a:gd fmla="*/ 353 h 380" name="T5"/>
                    <a:gd fmla="*/ 170 w 170" name="T6"/>
                    <a:gd fmla="*/ 4 h 380" name="T7"/>
                    <a:gd fmla="*/ 170 w 170" name="T8"/>
                    <a:gd fmla="*/ 0 h 380" name="T9"/>
                    <a:gd fmla="*/ 2 w 170" name="T10"/>
                    <a:gd fmla="*/ 144 h 380" name="T11"/>
                    <a:gd fmla="*/ 0 w 170" name="T12"/>
                    <a:gd fmla="*/ 143 h 380" name="T13"/>
                    <a:gd fmla="*/ 0 w 170" name="T14"/>
                    <a:gd fmla="*/ 353 h 380" name="T15"/>
                    <a:gd fmla="*/ 28 w 170" name="T16"/>
                    <a:gd fmla="*/ 380 h 3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0" w="170">
                      <a:moveTo>
                        <a:pt x="28" y="380"/>
                      </a:moveTo>
                      <a:cubicBezTo>
                        <a:pt x="66" y="380"/>
                        <a:pt x="104" y="380"/>
                        <a:pt x="142" y="380"/>
                      </a:cubicBezTo>
                      <a:cubicBezTo>
                        <a:pt x="158" y="380"/>
                        <a:pt x="170" y="368"/>
                        <a:pt x="170" y="353"/>
                      </a:cubicBezTo>
                      <a:cubicBezTo>
                        <a:pt x="170" y="237"/>
                        <a:pt x="170" y="121"/>
                        <a:pt x="170" y="4"/>
                      </a:cubicBezTo>
                      <a:cubicBezTo>
                        <a:pt x="170" y="3"/>
                        <a:pt x="170" y="2"/>
                        <a:pt x="170" y="0"/>
                      </a:cubicBezTo>
                      <a:cubicBezTo>
                        <a:pt x="2" y="144"/>
                        <a:pt x="2" y="144"/>
                        <a:pt x="2" y="144"/>
                      </a:cubicBezTo>
                      <a:cubicBezTo>
                        <a:pt x="0" y="143"/>
                        <a:pt x="0" y="143"/>
                        <a:pt x="0" y="143"/>
                      </a:cubicBezTo>
                      <a:cubicBezTo>
                        <a:pt x="0" y="353"/>
                        <a:pt x="0" y="353"/>
                        <a:pt x="0" y="353"/>
                      </a:cubicBezTo>
                      <a:cubicBezTo>
                        <a:pt x="0" y="368"/>
                        <a:pt x="12" y="380"/>
                        <a:pt x="28" y="38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endParaRPr>
                </a:p>
              </p:txBody>
            </p:sp>
            <p:sp>
              <p:nvSpPr>
                <p:cNvPr id="31" name="Freeform 45"/>
                <p:cNvSpPr/>
                <p:nvPr/>
              </p:nvSpPr>
              <p:spPr bwMode="auto">
                <a:xfrm>
                  <a:off x="11905548" y="2921001"/>
                  <a:ext cx="642938" cy="1979613"/>
                </a:xfrm>
                <a:custGeom>
                  <a:gdLst>
                    <a:gd fmla="*/ 28 w 171" name="T0"/>
                    <a:gd fmla="*/ 526 h 526" name="T1"/>
                    <a:gd fmla="*/ 143 w 171" name="T2"/>
                    <a:gd fmla="*/ 526 h 526" name="T3"/>
                    <a:gd fmla="*/ 171 w 171" name="T4"/>
                    <a:gd fmla="*/ 499 h 526" name="T5"/>
                    <a:gd fmla="*/ 171 w 171" name="T6"/>
                    <a:gd fmla="*/ 78 h 526" name="T7"/>
                    <a:gd fmla="*/ 102 w 171" name="T8"/>
                    <a:gd fmla="*/ 0 h 526" name="T9"/>
                    <a:gd fmla="*/ 0 w 171" name="T10"/>
                    <a:gd fmla="*/ 87 h 526" name="T11"/>
                    <a:gd fmla="*/ 0 w 171" name="T12"/>
                    <a:gd fmla="*/ 499 h 526" name="T13"/>
                    <a:gd fmla="*/ 28 w 171" name="T14"/>
                    <a:gd fmla="*/ 526 h 52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26" w="171">
                      <a:moveTo>
                        <a:pt x="28" y="526"/>
                      </a:moveTo>
                      <a:cubicBezTo>
                        <a:pt x="143" y="526"/>
                        <a:pt x="143" y="526"/>
                        <a:pt x="143" y="526"/>
                      </a:cubicBezTo>
                      <a:cubicBezTo>
                        <a:pt x="158" y="526"/>
                        <a:pt x="171" y="514"/>
                        <a:pt x="171" y="499"/>
                      </a:cubicBezTo>
                      <a:cubicBezTo>
                        <a:pt x="171" y="78"/>
                        <a:pt x="171" y="78"/>
                        <a:pt x="171" y="78"/>
                      </a:cubicBezTo>
                      <a:cubicBezTo>
                        <a:pt x="102" y="0"/>
                        <a:pt x="102" y="0"/>
                        <a:pt x="102" y="0"/>
                      </a:cubicBezTo>
                      <a:cubicBezTo>
                        <a:pt x="0" y="87"/>
                        <a:pt x="0" y="87"/>
                        <a:pt x="0" y="87"/>
                      </a:cubicBezTo>
                      <a:cubicBezTo>
                        <a:pt x="0" y="499"/>
                        <a:pt x="0" y="499"/>
                        <a:pt x="0" y="499"/>
                      </a:cubicBezTo>
                      <a:cubicBezTo>
                        <a:pt x="0" y="514"/>
                        <a:pt x="13" y="526"/>
                        <a:pt x="28" y="526"/>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a:solidFill>
                      <a:schemeClr val="bg1">
                        <a:lumMod val="50000"/>
                      </a:schemeClr>
                    </a:solidFill>
                  </a:endParaRPr>
                </a:p>
              </p:txBody>
            </p:sp>
          </p:grpSp>
        </p:grpSp>
        <p:cxnSp>
          <p:nvCxnSpPr>
            <p:cNvPr id="19" name="直接连接符 18"/>
            <p:cNvCxnSpPr>
              <a:stCxn id="79" idx="6"/>
              <a:endCxn id="76" idx="1"/>
            </p:cNvCxnSpPr>
            <p:nvPr/>
          </p:nvCxnSpPr>
          <p:spPr>
            <a:xfrm>
              <a:off x="1883463" y="2087152"/>
              <a:ext cx="343195" cy="331425"/>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2916236" y="2801214"/>
              <a:ext cx="909068" cy="47948"/>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3738472" y="2499791"/>
              <a:ext cx="86832" cy="316715"/>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814543" y="2810104"/>
              <a:ext cx="661496" cy="287016"/>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4" idx="7"/>
              <a:endCxn id="46" idx="3"/>
            </p:cNvCxnSpPr>
            <p:nvPr/>
          </p:nvCxnSpPr>
          <p:spPr>
            <a:xfrm flipV="1">
              <a:off x="5177554" y="2884119"/>
              <a:ext cx="699230" cy="68972"/>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46" idx="6"/>
              <a:endCxn id="33" idx="3"/>
            </p:cNvCxnSpPr>
            <p:nvPr/>
          </p:nvCxnSpPr>
          <p:spPr>
            <a:xfrm flipV="1">
              <a:off x="6591208" y="2155956"/>
              <a:ext cx="297341" cy="432239"/>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99038140"/>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26720"/>
            </a:xfrm>
            <a:prstGeom prst="rect">
              <a:avLst/>
            </a:prstGeom>
            <a:noFill/>
          </p:spPr>
          <p:txBody>
            <a:bodyPr bIns="0" lIns="0" rIns="0" rtlCol="0" tIns="0" wrap="square">
              <a:spAutoFit/>
            </a:bodyPr>
            <a:lstStyle/>
            <a:p>
              <a:pPr algn="ctr" lvl="1" marL="0"/>
              <a:r>
                <a:rPr altLang="en-US" lang="zh-CN" smtClean="0" sz="2800">
                  <a:solidFill>
                    <a:schemeClr val="tx2">
                      <a:lumMod val="50000"/>
                    </a:schemeClr>
                  </a:solidFill>
                  <a:latin charset="-122" panose="020b0503020204020204" pitchFamily="34" typeface="微软雅黑"/>
                  <a:ea charset="-122" panose="020b0503020204020204" pitchFamily="34" typeface="微软雅黑"/>
                </a:rPr>
                <a:t>点击加入你的标题</a:t>
              </a:r>
            </a:p>
          </p:txBody>
        </p:sp>
        <p:cxnSp>
          <p:nvCxnSpPr>
            <p:cNvPr id="6" name="品 11"/>
            <p:cNvCxnSpPr/>
            <p:nvPr>
              <p:custDataLst>
                <p:tags r:id="rId2"/>
              </p:custDataLst>
            </p:nvPr>
          </p:nvCxnSpPr>
          <p:spPr>
            <a:xfrm>
              <a:off x="384045" y="868506"/>
              <a:ext cx="6110515" cy="0"/>
            </a:xfrm>
            <a:prstGeom prst="line">
              <a:avLst/>
            </a:prstGeom>
            <a:noFill/>
            <a:ln algn="ctr" cap="flat" cmpd="sng" w="38100">
              <a:solidFill>
                <a:schemeClr val="accent1">
                  <a:lumMod val="75000"/>
                </a:schemeClr>
              </a:solidFill>
              <a:prstDash val="solid"/>
              <a:miter lim="800000"/>
            </a:ln>
            <a:effectLst/>
          </p:spPr>
        </p:cxnSp>
      </p:grpSp>
      <p:sp>
        <p:nvSpPr>
          <p:cNvPr id="5" name="Freeform 8"/>
          <p:cNvSpPr/>
          <p:nvPr/>
        </p:nvSpPr>
        <p:spPr>
          <a:xfrm>
            <a:off x="4843930" y="2586738"/>
            <a:ext cx="2504140" cy="2504140"/>
          </a:xfrm>
          <a:custGeom>
            <a:gdLst>
              <a:gd fmla="*/ 0 w 2504140" name="connsiteX0"/>
              <a:gd fmla="*/ 1252070 h 2504140" name="connsiteY0"/>
              <a:gd fmla="*/ 1252070 w 2504140" name="connsiteX1"/>
              <a:gd fmla="*/ 0 h 2504140" name="connsiteY1"/>
              <a:gd fmla="*/ 2504140 w 2504140" name="connsiteX2"/>
              <a:gd fmla="*/ 1252070 h 2504140" name="connsiteY2"/>
              <a:gd fmla="*/ 1252070 w 2504140" name="connsiteX3"/>
              <a:gd fmla="*/ 2504140 h 2504140" name="connsiteY3"/>
              <a:gd fmla="*/ 0 w 2504140" name="connsiteX4"/>
              <a:gd fmla="*/ 1252070 h 250414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04140" w="2504140">
                <a:moveTo>
                  <a:pt x="0" y="1252070"/>
                </a:moveTo>
                <a:cubicBezTo>
                  <a:pt x="0" y="560571"/>
                  <a:pt x="560571" y="0"/>
                  <a:pt x="1252070" y="0"/>
                </a:cubicBezTo>
                <a:cubicBezTo>
                  <a:pt x="1943569" y="0"/>
                  <a:pt x="2504140" y="560571"/>
                  <a:pt x="2504140" y="1252070"/>
                </a:cubicBezTo>
                <a:cubicBezTo>
                  <a:pt x="2504140" y="1943569"/>
                  <a:pt x="1943569" y="2504140"/>
                  <a:pt x="1252070" y="2504140"/>
                </a:cubicBezTo>
                <a:cubicBezTo>
                  <a:pt x="560571" y="2504140"/>
                  <a:pt x="0" y="1943569"/>
                  <a:pt x="0" y="1252070"/>
                </a:cubicBezTo>
                <a:close/>
              </a:path>
            </a:pathLst>
          </a:custGeom>
          <a:solidFill>
            <a:schemeClr val="bg1">
              <a:lumMod val="65000"/>
            </a:schemeClr>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nchorCtr="0" bIns="437843" lIns="437843" numCol="1" rIns="437843" spcCol="1270" spcFirstLastPara="0" tIns="437843" vert="horz" wrap="square">
            <a:noAutofit/>
          </a:bodyPr>
          <a:lstStyle/>
          <a:p>
            <a:pPr algn="ctr" defTabSz="2489200" lvl="0">
              <a:lnSpc>
                <a:spcPct val="90000"/>
              </a:lnSpc>
              <a:spcBef>
                <a:spcPct val="0"/>
              </a:spcBef>
              <a:spcAft>
                <a:spcPct val="35000"/>
              </a:spcAft>
            </a:pPr>
            <a:endParaRPr kern="1200" lang="en-US" sz="5600"/>
          </a:p>
        </p:txBody>
      </p:sp>
      <p:sp>
        <p:nvSpPr>
          <p:cNvPr id="7" name="Freeform 9"/>
          <p:cNvSpPr/>
          <p:nvPr/>
        </p:nvSpPr>
        <p:spPr>
          <a:xfrm>
            <a:off x="5469965" y="1582002"/>
            <a:ext cx="1252070" cy="1252070"/>
          </a:xfrm>
          <a:custGeom>
            <a:gdLst>
              <a:gd fmla="*/ 0 w 1252070" name="connsiteX0"/>
              <a:gd fmla="*/ 626035 h 1252070" name="connsiteY0"/>
              <a:gd fmla="*/ 626035 w 1252070" name="connsiteX1"/>
              <a:gd fmla="*/ 0 h 1252070" name="connsiteY1"/>
              <a:gd fmla="*/ 1252070 w 1252070" name="connsiteX2"/>
              <a:gd fmla="*/ 626035 h 1252070" name="connsiteY2"/>
              <a:gd fmla="*/ 626035 w 1252070" name="connsiteX3"/>
              <a:gd fmla="*/ 1252070 h 1252070" name="connsiteY3"/>
              <a:gd fmla="*/ 0 w 1252070" name="connsiteX4"/>
              <a:gd fmla="*/ 626035 h 125207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52070" w="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1">
              <a:lumMod val="75000"/>
            </a:schemeClr>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nchorCtr="0" bIns="218921" lIns="218921" numCol="1" rIns="218921" spcCol="1270" spcFirstLastPara="0" tIns="218921" vert="horz" wrap="square">
            <a:noAutofit/>
          </a:bodyPr>
          <a:lstStyle/>
          <a:p>
            <a:pPr algn="ctr" defTabSz="1244600" lvl="0">
              <a:lnSpc>
                <a:spcPct val="90000"/>
              </a:lnSpc>
              <a:spcBef>
                <a:spcPct val="0"/>
              </a:spcBef>
              <a:spcAft>
                <a:spcPct val="35000"/>
              </a:spcAft>
            </a:pPr>
            <a:r>
              <a:rPr lang="en-US" smtClean="0" sz="2800">
                <a:solidFill>
                  <a:schemeClr val="bg1"/>
                </a:solidFill>
                <a:latin charset="0" pitchFamily="2" typeface="FontAwesome"/>
              </a:rPr>
              <a:t></a:t>
            </a:r>
          </a:p>
        </p:txBody>
      </p:sp>
      <p:sp>
        <p:nvSpPr>
          <p:cNvPr id="8" name="Freeform 10"/>
          <p:cNvSpPr/>
          <p:nvPr/>
        </p:nvSpPr>
        <p:spPr>
          <a:xfrm>
            <a:off x="7100737" y="3212773"/>
            <a:ext cx="1252070" cy="1252070"/>
          </a:xfrm>
          <a:custGeom>
            <a:gdLst>
              <a:gd fmla="*/ 0 w 1252070" name="connsiteX0"/>
              <a:gd fmla="*/ 626035 h 1252070" name="connsiteY0"/>
              <a:gd fmla="*/ 626035 w 1252070" name="connsiteX1"/>
              <a:gd fmla="*/ 0 h 1252070" name="connsiteY1"/>
              <a:gd fmla="*/ 1252070 w 1252070" name="connsiteX2"/>
              <a:gd fmla="*/ 626035 h 1252070" name="connsiteY2"/>
              <a:gd fmla="*/ 626035 w 1252070" name="connsiteX3"/>
              <a:gd fmla="*/ 1252070 h 1252070" name="connsiteY3"/>
              <a:gd fmla="*/ 0 w 1252070" name="connsiteX4"/>
              <a:gd fmla="*/ 626035 h 125207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52070" w="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tx2">
              <a:lumMod val="50000"/>
            </a:schemeClr>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nchorCtr="0" bIns="218921" lIns="218921" numCol="1" rIns="218921" spcCol="1270" spcFirstLastPara="0" tIns="218921" vert="horz" wrap="square">
            <a:noAutofit/>
          </a:bodyPr>
          <a:lstStyle/>
          <a:p>
            <a:pPr algn="ctr" defTabSz="1244600" lvl="0">
              <a:lnSpc>
                <a:spcPct val="90000"/>
              </a:lnSpc>
              <a:spcBef>
                <a:spcPct val="0"/>
              </a:spcBef>
              <a:spcAft>
                <a:spcPct val="35000"/>
              </a:spcAft>
            </a:pPr>
            <a:r>
              <a:rPr lang="en-US" smtClean="0" sz="2800">
                <a:solidFill>
                  <a:schemeClr val="bg1"/>
                </a:solidFill>
                <a:latin charset="0" pitchFamily="2" typeface="FontAwesome"/>
              </a:rPr>
              <a:t></a:t>
            </a:r>
          </a:p>
        </p:txBody>
      </p:sp>
      <p:sp>
        <p:nvSpPr>
          <p:cNvPr id="9" name="Freeform 11"/>
          <p:cNvSpPr/>
          <p:nvPr/>
        </p:nvSpPr>
        <p:spPr>
          <a:xfrm>
            <a:off x="5469965" y="4843545"/>
            <a:ext cx="1252070" cy="1252070"/>
          </a:xfrm>
          <a:custGeom>
            <a:gdLst>
              <a:gd fmla="*/ 0 w 1252070" name="connsiteX0"/>
              <a:gd fmla="*/ 626035 h 1252070" name="connsiteY0"/>
              <a:gd fmla="*/ 626035 w 1252070" name="connsiteX1"/>
              <a:gd fmla="*/ 0 h 1252070" name="connsiteY1"/>
              <a:gd fmla="*/ 1252070 w 1252070" name="connsiteX2"/>
              <a:gd fmla="*/ 626035 h 1252070" name="connsiteY2"/>
              <a:gd fmla="*/ 626035 w 1252070" name="connsiteX3"/>
              <a:gd fmla="*/ 1252070 h 1252070" name="connsiteY3"/>
              <a:gd fmla="*/ 0 w 1252070" name="connsiteX4"/>
              <a:gd fmla="*/ 626035 h 125207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52070" w="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1">
              <a:lumMod val="75000"/>
            </a:schemeClr>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nchorCtr="0" bIns="218921" lIns="218921" numCol="1" rIns="218921" spcCol="1270" spcFirstLastPara="0" tIns="218921" vert="horz" wrap="square">
            <a:noAutofit/>
          </a:bodyPr>
          <a:lstStyle/>
          <a:p>
            <a:pPr algn="ctr" defTabSz="1244600" lvl="0">
              <a:lnSpc>
                <a:spcPct val="90000"/>
              </a:lnSpc>
              <a:spcBef>
                <a:spcPct val="0"/>
              </a:spcBef>
              <a:spcAft>
                <a:spcPct val="35000"/>
              </a:spcAft>
            </a:pPr>
            <a:r>
              <a:rPr lang="en-US" smtClean="0" sz="2800">
                <a:solidFill>
                  <a:schemeClr val="bg1"/>
                </a:solidFill>
                <a:latin charset="0" pitchFamily="2" typeface="FontAwesome"/>
              </a:rPr>
              <a:t></a:t>
            </a:r>
          </a:p>
        </p:txBody>
      </p:sp>
      <p:sp>
        <p:nvSpPr>
          <p:cNvPr id="10" name="Freeform 12"/>
          <p:cNvSpPr/>
          <p:nvPr/>
        </p:nvSpPr>
        <p:spPr>
          <a:xfrm>
            <a:off x="3839194" y="3212773"/>
            <a:ext cx="1252070" cy="1252070"/>
          </a:xfrm>
          <a:custGeom>
            <a:gdLst>
              <a:gd fmla="*/ 0 w 1252070" name="connsiteX0"/>
              <a:gd fmla="*/ 626035 h 1252070" name="connsiteY0"/>
              <a:gd fmla="*/ 626035 w 1252070" name="connsiteX1"/>
              <a:gd fmla="*/ 0 h 1252070" name="connsiteY1"/>
              <a:gd fmla="*/ 1252070 w 1252070" name="connsiteX2"/>
              <a:gd fmla="*/ 626035 h 1252070" name="connsiteY2"/>
              <a:gd fmla="*/ 626035 w 1252070" name="connsiteX3"/>
              <a:gd fmla="*/ 1252070 h 1252070" name="connsiteY3"/>
              <a:gd fmla="*/ 0 w 1252070" name="connsiteX4"/>
              <a:gd fmla="*/ 626035 h 125207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52070" w="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tx2">
              <a:lumMod val="50000"/>
            </a:schemeClr>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nchorCtr="0" bIns="218921" lIns="218921" numCol="1" rIns="218921" spcCol="1270" spcFirstLastPara="0" tIns="218921" vert="horz" wrap="square">
            <a:noAutofit/>
          </a:bodyPr>
          <a:lstStyle/>
          <a:p>
            <a:pPr algn="ctr" defTabSz="1244600" lvl="0">
              <a:lnSpc>
                <a:spcPct val="90000"/>
              </a:lnSpc>
              <a:spcBef>
                <a:spcPct val="0"/>
              </a:spcBef>
              <a:spcAft>
                <a:spcPct val="35000"/>
              </a:spcAft>
            </a:pPr>
            <a:r>
              <a:rPr lang="en-US" smtClean="0" sz="2800">
                <a:solidFill>
                  <a:schemeClr val="bg1"/>
                </a:solidFill>
                <a:latin charset="0" pitchFamily="2" typeface="FontAwesome"/>
              </a:rPr>
              <a:t></a:t>
            </a:r>
          </a:p>
        </p:txBody>
      </p:sp>
      <p:sp>
        <p:nvSpPr>
          <p:cNvPr id="11" name="TextBox 10"/>
          <p:cNvSpPr txBox="1"/>
          <p:nvPr/>
        </p:nvSpPr>
        <p:spPr>
          <a:xfrm>
            <a:off x="5111832" y="3192477"/>
            <a:ext cx="1968335" cy="2225040"/>
          </a:xfrm>
          <a:prstGeom prst="rect">
            <a:avLst/>
          </a:prstGeom>
          <a:noFill/>
          <a:ln w="3175">
            <a:noFill/>
          </a:ln>
        </p:spPr>
        <p:txBody>
          <a:bodyPr rtlCol="0" wrap="square">
            <a:spAutoFit/>
          </a:bodyPr>
          <a:lstStyle/>
          <a:p>
            <a:pPr algn="ctr"/>
            <a:r>
              <a:rPr b="1" lang="en-US" smtClean="0" sz="1400">
                <a:solidFill>
                  <a:schemeClr val="bg1"/>
                </a:solidFill>
                <a:latin charset="0" panose="020b0606030504020204" pitchFamily="34" typeface="Open Sans"/>
                <a:ea charset="0" panose="020b0606030504020204" pitchFamily="34" typeface="Open Sans"/>
                <a:cs charset="0" panose="020b0606030504020204" pitchFamily="34" typeface="Open Sans"/>
              </a:rPr>
              <a:t>EXCLUSIVE </a:t>
            </a:r>
          </a:p>
          <a:p>
            <a:pPr algn="ctr"/>
            <a:endParaRPr b="1" lang="en-US" smtClean="0" sz="1400">
              <a:solidFill>
                <a:schemeClr val="bg1"/>
              </a:solidFill>
              <a:latin charset="0" panose="020b0606030504020204" pitchFamily="34" typeface="Open Sans"/>
              <a:ea charset="0" panose="020b0606030504020204" pitchFamily="34" typeface="Open Sans"/>
              <a:cs charset="0" panose="020b0606030504020204" pitchFamily="34" typeface="Open Sans"/>
            </a:endParaRPr>
          </a:p>
          <a:p>
            <a:pPr algn="ctr"/>
            <a:r>
              <a:rPr b="1" lang="en-US" smtClean="0" sz="1400">
                <a:solidFill>
                  <a:schemeClr val="bg1"/>
                </a:solidFill>
                <a:latin charset="0" panose="020b0606030504020204" pitchFamily="34" typeface="Open Sans"/>
                <a:ea charset="0" panose="020b0606030504020204" pitchFamily="34" typeface="Open Sans"/>
                <a:cs charset="0" panose="020b0606030504020204" pitchFamily="34" typeface="Open Sans"/>
              </a:rPr>
              <a:t>Sed ut perspiciatis unde omnis iste natus error sit voluptatem accusantium doloremque laudantium, totam rem aperiam,. </a:t>
            </a:r>
          </a:p>
        </p:txBody>
      </p:sp>
      <p:sp>
        <p:nvSpPr>
          <p:cNvPr id="12" name="Oval 18"/>
          <p:cNvSpPr/>
          <p:nvPr/>
        </p:nvSpPr>
        <p:spPr>
          <a:xfrm>
            <a:off x="950378" y="2576049"/>
            <a:ext cx="392048" cy="39204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mtClean="0" sz="1400">
                <a:solidFill>
                  <a:schemeClr val="bg1"/>
                </a:solidFill>
                <a:latin charset="0" pitchFamily="2" typeface="FontAwesome"/>
              </a:rPr>
              <a:t></a:t>
            </a:r>
          </a:p>
        </p:txBody>
      </p:sp>
      <p:sp>
        <p:nvSpPr>
          <p:cNvPr id="13" name="TextBox 12"/>
          <p:cNvSpPr txBox="1"/>
          <p:nvPr/>
        </p:nvSpPr>
        <p:spPr>
          <a:xfrm>
            <a:off x="1494920" y="2495074"/>
            <a:ext cx="3031624" cy="822960"/>
          </a:xfrm>
          <a:prstGeom prst="rect">
            <a:avLst/>
          </a:prstGeom>
          <a:noFill/>
        </p:spPr>
        <p:txBody>
          <a:bodyPr rtlCol="0" wrap="square">
            <a:spAutoFit/>
          </a:bodyPr>
          <a:lstStyle/>
          <a:p>
            <a:r>
              <a:rPr b="1" lang="en-US" smtClean="0" sz="12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PERFORMANCE NAME</a:t>
            </a:r>
          </a:p>
          <a:p>
            <a:r>
              <a:rPr b="1" lang="en-US" smtClean="0" sz="12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Lid est laborum dolo rumes fugats untras. Etharums ser quidem rerum facilis</a:t>
            </a:r>
          </a:p>
        </p:txBody>
      </p:sp>
      <p:sp>
        <p:nvSpPr>
          <p:cNvPr id="14" name="Oval 20"/>
          <p:cNvSpPr/>
          <p:nvPr/>
        </p:nvSpPr>
        <p:spPr>
          <a:xfrm>
            <a:off x="950378" y="4548407"/>
            <a:ext cx="392048" cy="392048"/>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mtClean="0" sz="1400">
                <a:solidFill>
                  <a:schemeClr val="bg1"/>
                </a:solidFill>
                <a:latin charset="0" pitchFamily="2" typeface="FontAwesome"/>
              </a:rPr>
              <a:t></a:t>
            </a:r>
          </a:p>
        </p:txBody>
      </p:sp>
      <p:sp>
        <p:nvSpPr>
          <p:cNvPr id="15" name="TextBox 14"/>
          <p:cNvSpPr txBox="1"/>
          <p:nvPr/>
        </p:nvSpPr>
        <p:spPr>
          <a:xfrm>
            <a:off x="1494920" y="4467432"/>
            <a:ext cx="3031624" cy="822960"/>
          </a:xfrm>
          <a:prstGeom prst="rect">
            <a:avLst/>
          </a:prstGeom>
          <a:noFill/>
        </p:spPr>
        <p:txBody>
          <a:bodyPr rtlCol="0" wrap="square">
            <a:spAutoFit/>
          </a:bodyPr>
          <a:lstStyle/>
          <a:p>
            <a:r>
              <a:rPr b="1" lang="en-US" smtClean="0" sz="12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PERFORMANCE NAME</a:t>
            </a:r>
          </a:p>
          <a:p>
            <a:r>
              <a:rPr b="1" lang="en-US" smtClean="0" sz="12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Lid est laborum dolo rumes fugats untras. Etharums ser quidem rerum facilis</a:t>
            </a:r>
          </a:p>
        </p:txBody>
      </p:sp>
      <p:sp>
        <p:nvSpPr>
          <p:cNvPr id="16" name="Oval 22"/>
          <p:cNvSpPr/>
          <p:nvPr/>
        </p:nvSpPr>
        <p:spPr>
          <a:xfrm>
            <a:off x="10881211" y="2576049"/>
            <a:ext cx="392048" cy="392048"/>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mtClean="0" sz="1400">
                <a:solidFill>
                  <a:schemeClr val="bg1"/>
                </a:solidFill>
                <a:latin charset="0" pitchFamily="2" typeface="FontAwesome"/>
              </a:rPr>
              <a:t></a:t>
            </a:r>
          </a:p>
        </p:txBody>
      </p:sp>
      <p:sp>
        <p:nvSpPr>
          <p:cNvPr id="17" name="TextBox 16"/>
          <p:cNvSpPr txBox="1"/>
          <p:nvPr/>
        </p:nvSpPr>
        <p:spPr>
          <a:xfrm>
            <a:off x="7662053" y="2495074"/>
            <a:ext cx="3031624" cy="822960"/>
          </a:xfrm>
          <a:prstGeom prst="rect">
            <a:avLst/>
          </a:prstGeom>
          <a:noFill/>
        </p:spPr>
        <p:txBody>
          <a:bodyPr rtlCol="0" wrap="square">
            <a:spAutoFit/>
          </a:bodyPr>
          <a:lstStyle/>
          <a:p>
            <a:pPr algn="r"/>
            <a:r>
              <a:rPr b="1" lang="en-US" smtClean="0" sz="12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PERFORMANCE NAME</a:t>
            </a:r>
          </a:p>
          <a:p>
            <a:pPr algn="r"/>
            <a:r>
              <a:rPr b="1" lang="en-US" smtClean="0" sz="12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Lid est laborum dolo rumes fugats untras. Etharums ser quidem rerum facilis</a:t>
            </a:r>
          </a:p>
        </p:txBody>
      </p:sp>
      <p:sp>
        <p:nvSpPr>
          <p:cNvPr id="18" name="Oval 24"/>
          <p:cNvSpPr/>
          <p:nvPr/>
        </p:nvSpPr>
        <p:spPr>
          <a:xfrm>
            <a:off x="10881211" y="4563795"/>
            <a:ext cx="392048" cy="39204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mtClean="0" sz="1400">
                <a:solidFill>
                  <a:schemeClr val="bg1"/>
                </a:solidFill>
                <a:latin charset="0" pitchFamily="2" typeface="FontAwesome"/>
              </a:rPr>
              <a:t></a:t>
            </a:r>
          </a:p>
        </p:txBody>
      </p:sp>
      <p:sp>
        <p:nvSpPr>
          <p:cNvPr id="19" name="TextBox 18"/>
          <p:cNvSpPr txBox="1"/>
          <p:nvPr/>
        </p:nvSpPr>
        <p:spPr>
          <a:xfrm>
            <a:off x="7662053" y="4482820"/>
            <a:ext cx="3031624" cy="822960"/>
          </a:xfrm>
          <a:prstGeom prst="rect">
            <a:avLst/>
          </a:prstGeom>
          <a:noFill/>
        </p:spPr>
        <p:txBody>
          <a:bodyPr rtlCol="0" wrap="square">
            <a:spAutoFit/>
          </a:bodyPr>
          <a:lstStyle/>
          <a:p>
            <a:pPr algn="r"/>
            <a:r>
              <a:rPr b="1" lang="en-US" smtClean="0" sz="12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PERFORMANCE NAME</a:t>
            </a:r>
          </a:p>
          <a:p>
            <a:pPr algn="r"/>
            <a:r>
              <a:rPr b="1" lang="en-US" smtClean="0" sz="12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Lid est laborum dolo rumes fugats untras. Etharums ser quidem rerum facilis</a:t>
            </a:r>
          </a:p>
        </p:txBody>
      </p:sp>
    </p:spTree>
    <p:extLst>
      <p:ext uri="{BB962C8B-B14F-4D97-AF65-F5344CB8AC3E}">
        <p14:creationId val="2299984178"/>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250" id="11"/>
                                        <p:tgtEl>
                                          <p:spTgt spid="5"/>
                                        </p:tgtEl>
                                      </p:cBhvr>
                                    </p:animEffect>
                                    <p:anim calcmode="lin" valueType="num">
                                      <p:cBhvr>
                                        <p:cTn dur="250" fill="hold" id="12"/>
                                        <p:tgtEl>
                                          <p:spTgt spid="5"/>
                                        </p:tgtEl>
                                        <p:attrNameLst>
                                          <p:attrName>ppt_x</p:attrName>
                                        </p:attrNameLst>
                                      </p:cBhvr>
                                      <p:tavLst>
                                        <p:tav tm="0">
                                          <p:val>
                                            <p:strVal val="#ppt_x"/>
                                          </p:val>
                                        </p:tav>
                                        <p:tav tm="100000">
                                          <p:val>
                                            <p:strVal val="#ppt_x"/>
                                          </p:val>
                                        </p:tav>
                                      </p:tavLst>
                                    </p:anim>
                                    <p:anim calcmode="lin" valueType="num">
                                      <p:cBhvr>
                                        <p:cTn dur="25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grpId="0" id="15" nodeType="after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250" id="17"/>
                                        <p:tgtEl>
                                          <p:spTgt spid="7"/>
                                        </p:tgtEl>
                                      </p:cBhvr>
                                    </p:animEffect>
                                    <p:anim calcmode="lin" valueType="num">
                                      <p:cBhvr>
                                        <p:cTn dur="250" fill="hold" id="18"/>
                                        <p:tgtEl>
                                          <p:spTgt spid="7"/>
                                        </p:tgtEl>
                                        <p:attrNameLst>
                                          <p:attrName>ppt_x</p:attrName>
                                        </p:attrNameLst>
                                      </p:cBhvr>
                                      <p:tavLst>
                                        <p:tav tm="0">
                                          <p:val>
                                            <p:strVal val="#ppt_x"/>
                                          </p:val>
                                        </p:tav>
                                        <p:tav tm="100000">
                                          <p:val>
                                            <p:strVal val="#ppt_x"/>
                                          </p:val>
                                        </p:tav>
                                      </p:tavLst>
                                    </p:anim>
                                    <p:anim calcmode="lin" valueType="num">
                                      <p:cBhvr>
                                        <p:cTn dur="250" fill="hold" id="19"/>
                                        <p:tgtEl>
                                          <p:spTgt spid="7"/>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42" presetSubtype="0">
                                  <p:stCondLst>
                                    <p:cond delay="0"/>
                                  </p:stCondLst>
                                  <p:childTnLst>
                                    <p:set>
                                      <p:cBhvr>
                                        <p:cTn dur="1" fill="hold" id="22">
                                          <p:stCondLst>
                                            <p:cond delay="0"/>
                                          </p:stCondLst>
                                        </p:cTn>
                                        <p:tgtEl>
                                          <p:spTgt spid="8"/>
                                        </p:tgtEl>
                                        <p:attrNameLst>
                                          <p:attrName>style.visibility</p:attrName>
                                        </p:attrNameLst>
                                      </p:cBhvr>
                                      <p:to>
                                        <p:strVal val="visible"/>
                                      </p:to>
                                    </p:set>
                                    <p:animEffect filter="fade" transition="in">
                                      <p:cBhvr>
                                        <p:cTn dur="250" id="23"/>
                                        <p:tgtEl>
                                          <p:spTgt spid="8"/>
                                        </p:tgtEl>
                                      </p:cBhvr>
                                    </p:animEffect>
                                    <p:anim calcmode="lin" valueType="num">
                                      <p:cBhvr>
                                        <p:cTn dur="250" fill="hold" id="24"/>
                                        <p:tgtEl>
                                          <p:spTgt spid="8"/>
                                        </p:tgtEl>
                                        <p:attrNameLst>
                                          <p:attrName>ppt_x</p:attrName>
                                        </p:attrNameLst>
                                      </p:cBhvr>
                                      <p:tavLst>
                                        <p:tav tm="0">
                                          <p:val>
                                            <p:strVal val="#ppt_x"/>
                                          </p:val>
                                        </p:tav>
                                        <p:tav tm="100000">
                                          <p:val>
                                            <p:strVal val="#ppt_x"/>
                                          </p:val>
                                        </p:tav>
                                      </p:tavLst>
                                    </p:anim>
                                    <p:anim calcmode="lin" valueType="num">
                                      <p:cBhvr>
                                        <p:cTn dur="250" fill="hold" id="25"/>
                                        <p:tgtEl>
                                          <p:spTgt spid="8"/>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250"/>
                            </p:stCondLst>
                            <p:childTnLst>
                              <p:par>
                                <p:cTn fill="hold" grpId="0" id="27" nodeType="afterEffect" presetClass="entr" presetID="42"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ur="250" id="29"/>
                                        <p:tgtEl>
                                          <p:spTgt spid="9"/>
                                        </p:tgtEl>
                                      </p:cBhvr>
                                    </p:animEffect>
                                    <p:anim calcmode="lin" valueType="num">
                                      <p:cBhvr>
                                        <p:cTn dur="250" fill="hold" id="30"/>
                                        <p:tgtEl>
                                          <p:spTgt spid="9"/>
                                        </p:tgtEl>
                                        <p:attrNameLst>
                                          <p:attrName>ppt_x</p:attrName>
                                        </p:attrNameLst>
                                      </p:cBhvr>
                                      <p:tavLst>
                                        <p:tav tm="0">
                                          <p:val>
                                            <p:strVal val="#ppt_x"/>
                                          </p:val>
                                        </p:tav>
                                        <p:tav tm="100000">
                                          <p:val>
                                            <p:strVal val="#ppt_x"/>
                                          </p:val>
                                        </p:tav>
                                      </p:tavLst>
                                    </p:anim>
                                    <p:anim calcmode="lin" valueType="num">
                                      <p:cBhvr>
                                        <p:cTn dur="250" fill="hold" id="31"/>
                                        <p:tgtEl>
                                          <p:spTgt spid="9"/>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1500"/>
                            </p:stCondLst>
                            <p:childTnLst>
                              <p:par>
                                <p:cTn fill="hold" grpId="0" id="33" nodeType="afterEffect" presetClass="entr" presetID="42" presetSubtype="0">
                                  <p:stCondLst>
                                    <p:cond delay="0"/>
                                  </p:stCondLst>
                                  <p:childTnLst>
                                    <p:set>
                                      <p:cBhvr>
                                        <p:cTn dur="1" fill="hold" id="34">
                                          <p:stCondLst>
                                            <p:cond delay="0"/>
                                          </p:stCondLst>
                                        </p:cTn>
                                        <p:tgtEl>
                                          <p:spTgt spid="10"/>
                                        </p:tgtEl>
                                        <p:attrNameLst>
                                          <p:attrName>style.visibility</p:attrName>
                                        </p:attrNameLst>
                                      </p:cBhvr>
                                      <p:to>
                                        <p:strVal val="visible"/>
                                      </p:to>
                                    </p:set>
                                    <p:animEffect filter="fade" transition="in">
                                      <p:cBhvr>
                                        <p:cTn dur="250" id="35"/>
                                        <p:tgtEl>
                                          <p:spTgt spid="10"/>
                                        </p:tgtEl>
                                      </p:cBhvr>
                                    </p:animEffect>
                                    <p:anim calcmode="lin" valueType="num">
                                      <p:cBhvr>
                                        <p:cTn dur="250" fill="hold" id="36"/>
                                        <p:tgtEl>
                                          <p:spTgt spid="10"/>
                                        </p:tgtEl>
                                        <p:attrNameLst>
                                          <p:attrName>ppt_x</p:attrName>
                                        </p:attrNameLst>
                                      </p:cBhvr>
                                      <p:tavLst>
                                        <p:tav tm="0">
                                          <p:val>
                                            <p:strVal val="#ppt_x"/>
                                          </p:val>
                                        </p:tav>
                                        <p:tav tm="100000">
                                          <p:val>
                                            <p:strVal val="#ppt_x"/>
                                          </p:val>
                                        </p:tav>
                                      </p:tavLst>
                                    </p:anim>
                                    <p:anim calcmode="lin" valueType="num">
                                      <p:cBhvr>
                                        <p:cTn dur="250" fill="hold" id="37"/>
                                        <p:tgtEl>
                                          <p:spTgt spid="10"/>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1750"/>
                            </p:stCondLst>
                            <p:childTnLst>
                              <p:par>
                                <p:cTn fill="hold" grpId="0" id="39" nodeType="afterEffect" presetClass="entr" presetID="42" presetSubtype="0">
                                  <p:stCondLst>
                                    <p:cond delay="0"/>
                                  </p:stCondLst>
                                  <p:childTnLst>
                                    <p:set>
                                      <p:cBhvr>
                                        <p:cTn dur="1" fill="hold" id="40">
                                          <p:stCondLst>
                                            <p:cond delay="0"/>
                                          </p:stCondLst>
                                        </p:cTn>
                                        <p:tgtEl>
                                          <p:spTgt spid="11"/>
                                        </p:tgtEl>
                                        <p:attrNameLst>
                                          <p:attrName>style.visibility</p:attrName>
                                        </p:attrNameLst>
                                      </p:cBhvr>
                                      <p:to>
                                        <p:strVal val="visible"/>
                                      </p:to>
                                    </p:set>
                                    <p:animEffect filter="fade" transition="in">
                                      <p:cBhvr>
                                        <p:cTn dur="250" id="41"/>
                                        <p:tgtEl>
                                          <p:spTgt spid="11"/>
                                        </p:tgtEl>
                                      </p:cBhvr>
                                    </p:animEffect>
                                    <p:anim calcmode="lin" valueType="num">
                                      <p:cBhvr>
                                        <p:cTn dur="250" fill="hold" id="42"/>
                                        <p:tgtEl>
                                          <p:spTgt spid="11"/>
                                        </p:tgtEl>
                                        <p:attrNameLst>
                                          <p:attrName>ppt_x</p:attrName>
                                        </p:attrNameLst>
                                      </p:cBhvr>
                                      <p:tavLst>
                                        <p:tav tm="0">
                                          <p:val>
                                            <p:strVal val="#ppt_x"/>
                                          </p:val>
                                        </p:tav>
                                        <p:tav tm="100000">
                                          <p:val>
                                            <p:strVal val="#ppt_x"/>
                                          </p:val>
                                        </p:tav>
                                      </p:tavLst>
                                    </p:anim>
                                    <p:anim calcmode="lin" valueType="num">
                                      <p:cBhvr>
                                        <p:cTn dur="250" fill="hold" id="43"/>
                                        <p:tgtEl>
                                          <p:spTgt spid="11"/>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000"/>
                            </p:stCondLst>
                            <p:childTnLst>
                              <p:par>
                                <p:cTn fill="hold" grpId="0" id="45" nodeType="afterEffect" presetClass="entr" presetID="42" presetSubtype="0">
                                  <p:stCondLst>
                                    <p:cond delay="0"/>
                                  </p:stCondLst>
                                  <p:childTnLst>
                                    <p:set>
                                      <p:cBhvr>
                                        <p:cTn dur="1" fill="hold" id="46">
                                          <p:stCondLst>
                                            <p:cond delay="0"/>
                                          </p:stCondLst>
                                        </p:cTn>
                                        <p:tgtEl>
                                          <p:spTgt spid="12"/>
                                        </p:tgtEl>
                                        <p:attrNameLst>
                                          <p:attrName>style.visibility</p:attrName>
                                        </p:attrNameLst>
                                      </p:cBhvr>
                                      <p:to>
                                        <p:strVal val="visible"/>
                                      </p:to>
                                    </p:set>
                                    <p:animEffect filter="fade" transition="in">
                                      <p:cBhvr>
                                        <p:cTn dur="250" id="47"/>
                                        <p:tgtEl>
                                          <p:spTgt spid="12"/>
                                        </p:tgtEl>
                                      </p:cBhvr>
                                    </p:animEffect>
                                    <p:anim calcmode="lin" valueType="num">
                                      <p:cBhvr>
                                        <p:cTn dur="250" fill="hold" id="48"/>
                                        <p:tgtEl>
                                          <p:spTgt spid="12"/>
                                        </p:tgtEl>
                                        <p:attrNameLst>
                                          <p:attrName>ppt_x</p:attrName>
                                        </p:attrNameLst>
                                      </p:cBhvr>
                                      <p:tavLst>
                                        <p:tav tm="0">
                                          <p:val>
                                            <p:strVal val="#ppt_x"/>
                                          </p:val>
                                        </p:tav>
                                        <p:tav tm="100000">
                                          <p:val>
                                            <p:strVal val="#ppt_x"/>
                                          </p:val>
                                        </p:tav>
                                      </p:tavLst>
                                    </p:anim>
                                    <p:anim calcmode="lin" valueType="num">
                                      <p:cBhvr>
                                        <p:cTn dur="250" fill="hold" id="49"/>
                                        <p:tgtEl>
                                          <p:spTgt spid="12"/>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2250"/>
                            </p:stCondLst>
                            <p:childTnLst>
                              <p:par>
                                <p:cTn fill="hold" grpId="0" id="51" nodeType="afterEffect" presetClass="entr" presetID="42" presetSubtype="0">
                                  <p:stCondLst>
                                    <p:cond delay="0"/>
                                  </p:stCondLst>
                                  <p:childTnLst>
                                    <p:set>
                                      <p:cBhvr>
                                        <p:cTn dur="1" fill="hold" id="52">
                                          <p:stCondLst>
                                            <p:cond delay="0"/>
                                          </p:stCondLst>
                                        </p:cTn>
                                        <p:tgtEl>
                                          <p:spTgt spid="13"/>
                                        </p:tgtEl>
                                        <p:attrNameLst>
                                          <p:attrName>style.visibility</p:attrName>
                                        </p:attrNameLst>
                                      </p:cBhvr>
                                      <p:to>
                                        <p:strVal val="visible"/>
                                      </p:to>
                                    </p:set>
                                    <p:animEffect filter="fade" transition="in">
                                      <p:cBhvr>
                                        <p:cTn dur="250" id="53"/>
                                        <p:tgtEl>
                                          <p:spTgt spid="13"/>
                                        </p:tgtEl>
                                      </p:cBhvr>
                                    </p:animEffect>
                                    <p:anim calcmode="lin" valueType="num">
                                      <p:cBhvr>
                                        <p:cTn dur="250" fill="hold" id="54"/>
                                        <p:tgtEl>
                                          <p:spTgt spid="13"/>
                                        </p:tgtEl>
                                        <p:attrNameLst>
                                          <p:attrName>ppt_x</p:attrName>
                                        </p:attrNameLst>
                                      </p:cBhvr>
                                      <p:tavLst>
                                        <p:tav tm="0">
                                          <p:val>
                                            <p:strVal val="#ppt_x"/>
                                          </p:val>
                                        </p:tav>
                                        <p:tav tm="100000">
                                          <p:val>
                                            <p:strVal val="#ppt_x"/>
                                          </p:val>
                                        </p:tav>
                                      </p:tavLst>
                                    </p:anim>
                                    <p:anim calcmode="lin" valueType="num">
                                      <p:cBhvr>
                                        <p:cTn dur="250" fill="hold" id="55"/>
                                        <p:tgtEl>
                                          <p:spTgt spid="13"/>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2500"/>
                            </p:stCondLst>
                            <p:childTnLst>
                              <p:par>
                                <p:cTn fill="hold" grpId="0" id="57" nodeType="afterEffect" presetClass="entr" presetID="42" presetSubtype="0">
                                  <p:stCondLst>
                                    <p:cond delay="0"/>
                                  </p:stCondLst>
                                  <p:childTnLst>
                                    <p:set>
                                      <p:cBhvr>
                                        <p:cTn dur="1" fill="hold" id="58">
                                          <p:stCondLst>
                                            <p:cond delay="0"/>
                                          </p:stCondLst>
                                        </p:cTn>
                                        <p:tgtEl>
                                          <p:spTgt spid="14"/>
                                        </p:tgtEl>
                                        <p:attrNameLst>
                                          <p:attrName>style.visibility</p:attrName>
                                        </p:attrNameLst>
                                      </p:cBhvr>
                                      <p:to>
                                        <p:strVal val="visible"/>
                                      </p:to>
                                    </p:set>
                                    <p:animEffect filter="fade" transition="in">
                                      <p:cBhvr>
                                        <p:cTn dur="250" id="59"/>
                                        <p:tgtEl>
                                          <p:spTgt spid="14"/>
                                        </p:tgtEl>
                                      </p:cBhvr>
                                    </p:animEffect>
                                    <p:anim calcmode="lin" valueType="num">
                                      <p:cBhvr>
                                        <p:cTn dur="250" fill="hold" id="60"/>
                                        <p:tgtEl>
                                          <p:spTgt spid="14"/>
                                        </p:tgtEl>
                                        <p:attrNameLst>
                                          <p:attrName>ppt_x</p:attrName>
                                        </p:attrNameLst>
                                      </p:cBhvr>
                                      <p:tavLst>
                                        <p:tav tm="0">
                                          <p:val>
                                            <p:strVal val="#ppt_x"/>
                                          </p:val>
                                        </p:tav>
                                        <p:tav tm="100000">
                                          <p:val>
                                            <p:strVal val="#ppt_x"/>
                                          </p:val>
                                        </p:tav>
                                      </p:tavLst>
                                    </p:anim>
                                    <p:anim calcmode="lin" valueType="num">
                                      <p:cBhvr>
                                        <p:cTn dur="250" fill="hold" id="61"/>
                                        <p:tgtEl>
                                          <p:spTgt spid="14"/>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2750"/>
                            </p:stCondLst>
                            <p:childTnLst>
                              <p:par>
                                <p:cTn fill="hold" grpId="0" id="63" nodeType="afterEffect" presetClass="entr" presetID="42" presetSubtype="0">
                                  <p:stCondLst>
                                    <p:cond delay="0"/>
                                  </p:stCondLst>
                                  <p:childTnLst>
                                    <p:set>
                                      <p:cBhvr>
                                        <p:cTn dur="1" fill="hold" id="64">
                                          <p:stCondLst>
                                            <p:cond delay="0"/>
                                          </p:stCondLst>
                                        </p:cTn>
                                        <p:tgtEl>
                                          <p:spTgt spid="15"/>
                                        </p:tgtEl>
                                        <p:attrNameLst>
                                          <p:attrName>style.visibility</p:attrName>
                                        </p:attrNameLst>
                                      </p:cBhvr>
                                      <p:to>
                                        <p:strVal val="visible"/>
                                      </p:to>
                                    </p:set>
                                    <p:animEffect filter="fade" transition="in">
                                      <p:cBhvr>
                                        <p:cTn dur="250" id="65"/>
                                        <p:tgtEl>
                                          <p:spTgt spid="15"/>
                                        </p:tgtEl>
                                      </p:cBhvr>
                                    </p:animEffect>
                                    <p:anim calcmode="lin" valueType="num">
                                      <p:cBhvr>
                                        <p:cTn dur="250" fill="hold" id="66"/>
                                        <p:tgtEl>
                                          <p:spTgt spid="15"/>
                                        </p:tgtEl>
                                        <p:attrNameLst>
                                          <p:attrName>ppt_x</p:attrName>
                                        </p:attrNameLst>
                                      </p:cBhvr>
                                      <p:tavLst>
                                        <p:tav tm="0">
                                          <p:val>
                                            <p:strVal val="#ppt_x"/>
                                          </p:val>
                                        </p:tav>
                                        <p:tav tm="100000">
                                          <p:val>
                                            <p:strVal val="#ppt_x"/>
                                          </p:val>
                                        </p:tav>
                                      </p:tavLst>
                                    </p:anim>
                                    <p:anim calcmode="lin" valueType="num">
                                      <p:cBhvr>
                                        <p:cTn dur="250" fill="hold" id="67"/>
                                        <p:tgtEl>
                                          <p:spTgt spid="15"/>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3000"/>
                            </p:stCondLst>
                            <p:childTnLst>
                              <p:par>
                                <p:cTn fill="hold" grpId="0" id="69" nodeType="afterEffect" presetClass="entr" presetID="42" presetSubtype="0">
                                  <p:stCondLst>
                                    <p:cond delay="0"/>
                                  </p:stCondLst>
                                  <p:childTnLst>
                                    <p:set>
                                      <p:cBhvr>
                                        <p:cTn dur="1" fill="hold" id="70">
                                          <p:stCondLst>
                                            <p:cond delay="0"/>
                                          </p:stCondLst>
                                        </p:cTn>
                                        <p:tgtEl>
                                          <p:spTgt spid="16"/>
                                        </p:tgtEl>
                                        <p:attrNameLst>
                                          <p:attrName>style.visibility</p:attrName>
                                        </p:attrNameLst>
                                      </p:cBhvr>
                                      <p:to>
                                        <p:strVal val="visible"/>
                                      </p:to>
                                    </p:set>
                                    <p:animEffect filter="fade" transition="in">
                                      <p:cBhvr>
                                        <p:cTn dur="250" id="71"/>
                                        <p:tgtEl>
                                          <p:spTgt spid="16"/>
                                        </p:tgtEl>
                                      </p:cBhvr>
                                    </p:animEffect>
                                    <p:anim calcmode="lin" valueType="num">
                                      <p:cBhvr>
                                        <p:cTn dur="250" fill="hold" id="72"/>
                                        <p:tgtEl>
                                          <p:spTgt spid="16"/>
                                        </p:tgtEl>
                                        <p:attrNameLst>
                                          <p:attrName>ppt_x</p:attrName>
                                        </p:attrNameLst>
                                      </p:cBhvr>
                                      <p:tavLst>
                                        <p:tav tm="0">
                                          <p:val>
                                            <p:strVal val="#ppt_x"/>
                                          </p:val>
                                        </p:tav>
                                        <p:tav tm="100000">
                                          <p:val>
                                            <p:strVal val="#ppt_x"/>
                                          </p:val>
                                        </p:tav>
                                      </p:tavLst>
                                    </p:anim>
                                    <p:anim calcmode="lin" valueType="num">
                                      <p:cBhvr>
                                        <p:cTn dur="250" fill="hold" id="73"/>
                                        <p:tgtEl>
                                          <p:spTgt spid="16"/>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3250"/>
                            </p:stCondLst>
                            <p:childTnLst>
                              <p:par>
                                <p:cTn fill="hold" grpId="0" id="75" nodeType="afterEffect" presetClass="entr" presetID="42" presetSubtype="0">
                                  <p:stCondLst>
                                    <p:cond delay="0"/>
                                  </p:stCondLst>
                                  <p:childTnLst>
                                    <p:set>
                                      <p:cBhvr>
                                        <p:cTn dur="1" fill="hold" id="76">
                                          <p:stCondLst>
                                            <p:cond delay="0"/>
                                          </p:stCondLst>
                                        </p:cTn>
                                        <p:tgtEl>
                                          <p:spTgt spid="17"/>
                                        </p:tgtEl>
                                        <p:attrNameLst>
                                          <p:attrName>style.visibility</p:attrName>
                                        </p:attrNameLst>
                                      </p:cBhvr>
                                      <p:to>
                                        <p:strVal val="visible"/>
                                      </p:to>
                                    </p:set>
                                    <p:animEffect filter="fade" transition="in">
                                      <p:cBhvr>
                                        <p:cTn dur="250" id="77"/>
                                        <p:tgtEl>
                                          <p:spTgt spid="17"/>
                                        </p:tgtEl>
                                      </p:cBhvr>
                                    </p:animEffect>
                                    <p:anim calcmode="lin" valueType="num">
                                      <p:cBhvr>
                                        <p:cTn dur="250" fill="hold" id="78"/>
                                        <p:tgtEl>
                                          <p:spTgt spid="17"/>
                                        </p:tgtEl>
                                        <p:attrNameLst>
                                          <p:attrName>ppt_x</p:attrName>
                                        </p:attrNameLst>
                                      </p:cBhvr>
                                      <p:tavLst>
                                        <p:tav tm="0">
                                          <p:val>
                                            <p:strVal val="#ppt_x"/>
                                          </p:val>
                                        </p:tav>
                                        <p:tav tm="100000">
                                          <p:val>
                                            <p:strVal val="#ppt_x"/>
                                          </p:val>
                                        </p:tav>
                                      </p:tavLst>
                                    </p:anim>
                                    <p:anim calcmode="lin" valueType="num">
                                      <p:cBhvr>
                                        <p:cTn dur="250" fill="hold" id="79"/>
                                        <p:tgtEl>
                                          <p:spTgt spid="17"/>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3500"/>
                            </p:stCondLst>
                            <p:childTnLst>
                              <p:par>
                                <p:cTn fill="hold" grpId="0" id="81" nodeType="afterEffect" presetClass="entr" presetID="42" presetSubtype="0">
                                  <p:stCondLst>
                                    <p:cond delay="0"/>
                                  </p:stCondLst>
                                  <p:childTnLst>
                                    <p:set>
                                      <p:cBhvr>
                                        <p:cTn dur="1" fill="hold" id="82">
                                          <p:stCondLst>
                                            <p:cond delay="0"/>
                                          </p:stCondLst>
                                        </p:cTn>
                                        <p:tgtEl>
                                          <p:spTgt spid="18"/>
                                        </p:tgtEl>
                                        <p:attrNameLst>
                                          <p:attrName>style.visibility</p:attrName>
                                        </p:attrNameLst>
                                      </p:cBhvr>
                                      <p:to>
                                        <p:strVal val="visible"/>
                                      </p:to>
                                    </p:set>
                                    <p:animEffect filter="fade" transition="in">
                                      <p:cBhvr>
                                        <p:cTn dur="250" id="83"/>
                                        <p:tgtEl>
                                          <p:spTgt spid="18"/>
                                        </p:tgtEl>
                                      </p:cBhvr>
                                    </p:animEffect>
                                    <p:anim calcmode="lin" valueType="num">
                                      <p:cBhvr>
                                        <p:cTn dur="250" fill="hold" id="84"/>
                                        <p:tgtEl>
                                          <p:spTgt spid="18"/>
                                        </p:tgtEl>
                                        <p:attrNameLst>
                                          <p:attrName>ppt_x</p:attrName>
                                        </p:attrNameLst>
                                      </p:cBhvr>
                                      <p:tavLst>
                                        <p:tav tm="0">
                                          <p:val>
                                            <p:strVal val="#ppt_x"/>
                                          </p:val>
                                        </p:tav>
                                        <p:tav tm="100000">
                                          <p:val>
                                            <p:strVal val="#ppt_x"/>
                                          </p:val>
                                        </p:tav>
                                      </p:tavLst>
                                    </p:anim>
                                    <p:anim calcmode="lin" valueType="num">
                                      <p:cBhvr>
                                        <p:cTn dur="250" fill="hold" id="85"/>
                                        <p:tgtEl>
                                          <p:spTgt spid="18"/>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3750"/>
                            </p:stCondLst>
                            <p:childTnLst>
                              <p:par>
                                <p:cTn fill="hold" grpId="0" id="87" nodeType="afterEffect" presetClass="entr" presetID="42" presetSubtype="0">
                                  <p:stCondLst>
                                    <p:cond delay="0"/>
                                  </p:stCondLst>
                                  <p:childTnLst>
                                    <p:set>
                                      <p:cBhvr>
                                        <p:cTn dur="1" fill="hold" id="88">
                                          <p:stCondLst>
                                            <p:cond delay="0"/>
                                          </p:stCondLst>
                                        </p:cTn>
                                        <p:tgtEl>
                                          <p:spTgt spid="19"/>
                                        </p:tgtEl>
                                        <p:attrNameLst>
                                          <p:attrName>style.visibility</p:attrName>
                                        </p:attrNameLst>
                                      </p:cBhvr>
                                      <p:to>
                                        <p:strVal val="visible"/>
                                      </p:to>
                                    </p:set>
                                    <p:animEffect filter="fade" transition="in">
                                      <p:cBhvr>
                                        <p:cTn dur="250" id="89"/>
                                        <p:tgtEl>
                                          <p:spTgt spid="19"/>
                                        </p:tgtEl>
                                      </p:cBhvr>
                                    </p:animEffect>
                                    <p:anim calcmode="lin" valueType="num">
                                      <p:cBhvr>
                                        <p:cTn dur="250" fill="hold" id="90"/>
                                        <p:tgtEl>
                                          <p:spTgt spid="19"/>
                                        </p:tgtEl>
                                        <p:attrNameLst>
                                          <p:attrName>ppt_x</p:attrName>
                                        </p:attrNameLst>
                                      </p:cBhvr>
                                      <p:tavLst>
                                        <p:tav tm="0">
                                          <p:val>
                                            <p:strVal val="#ppt_x"/>
                                          </p:val>
                                        </p:tav>
                                        <p:tav tm="100000">
                                          <p:val>
                                            <p:strVal val="#ppt_x"/>
                                          </p:val>
                                        </p:tav>
                                      </p:tavLst>
                                    </p:anim>
                                    <p:anim calcmode="lin" valueType="num">
                                      <p:cBhvr>
                                        <p:cTn dur="250" fill="hold" id="91"/>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8"/>
      <p:bldP grpId="0" spid="9"/>
      <p:bldP grpId="0" spid="10"/>
      <p:bldP grpId="0" spid="11"/>
      <p:bldP grpId="0" spid="12"/>
      <p:bldP grpId="0" spid="13"/>
      <p:bldP grpId="0" spid="14"/>
      <p:bldP grpId="0" spid="15"/>
      <p:bldP grpId="0" spid="16"/>
      <p:bldP grpId="0" spid="17"/>
      <p:bldP grpId="0" spid="18"/>
      <p:bldP grpId="0" spid="1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26720"/>
            </a:xfrm>
            <a:prstGeom prst="rect">
              <a:avLst/>
            </a:prstGeom>
            <a:noFill/>
          </p:spPr>
          <p:txBody>
            <a:bodyPr bIns="0" lIns="0" rIns="0" rtlCol="0" tIns="0" wrap="square">
              <a:spAutoFit/>
            </a:bodyPr>
            <a:lstStyle/>
            <a:p>
              <a:pPr algn="ctr" lvl="1" marL="0"/>
              <a:r>
                <a:rPr altLang="en-US" lang="zh-CN" smtClean="0" sz="2800">
                  <a:solidFill>
                    <a:schemeClr val="tx2">
                      <a:lumMod val="50000"/>
                    </a:schemeClr>
                  </a:solidFill>
                  <a:latin charset="-122" panose="020b0503020204020204" pitchFamily="34" typeface="微软雅黑"/>
                  <a:ea charset="-122" panose="020b0503020204020204" pitchFamily="34" typeface="微软雅黑"/>
                </a:rPr>
                <a:t>点击加入你的标题</a:t>
              </a:r>
            </a:p>
          </p:txBody>
        </p:sp>
        <p:cxnSp>
          <p:nvCxnSpPr>
            <p:cNvPr id="6" name="品 11"/>
            <p:cNvCxnSpPr/>
            <p:nvPr>
              <p:custDataLst>
                <p:tags r:id="rId2"/>
              </p:custDataLst>
            </p:nvPr>
          </p:nvCxnSpPr>
          <p:spPr>
            <a:xfrm>
              <a:off x="384045" y="868506"/>
              <a:ext cx="6110515" cy="0"/>
            </a:xfrm>
            <a:prstGeom prst="line">
              <a:avLst/>
            </a:prstGeom>
            <a:noFill/>
            <a:ln algn="ctr" cap="flat" cmpd="sng" w="38100">
              <a:solidFill>
                <a:schemeClr val="accent1">
                  <a:lumMod val="75000"/>
                </a:schemeClr>
              </a:solidFill>
              <a:prstDash val="solid"/>
              <a:miter lim="800000"/>
            </a:ln>
            <a:effectLst/>
          </p:spPr>
        </p:cxnSp>
      </p:grpSp>
      <p:grpSp>
        <p:nvGrpSpPr>
          <p:cNvPr id="2" name="组合 1"/>
          <p:cNvGrpSpPr/>
          <p:nvPr/>
        </p:nvGrpSpPr>
        <p:grpSpPr>
          <a:xfrm>
            <a:off x="1589322" y="1664109"/>
            <a:ext cx="9216195" cy="4897120"/>
            <a:chOff x="1075885" y="1026160"/>
            <a:chExt cx="9216195" cy="4897120"/>
          </a:xfrm>
        </p:grpSpPr>
        <p:cxnSp>
          <p:nvCxnSpPr>
            <p:cNvPr id="5" name="直接连接符 4"/>
            <p:cNvCxnSpPr/>
            <p:nvPr/>
          </p:nvCxnSpPr>
          <p:spPr>
            <a:xfrm flipH="1">
              <a:off x="3967876" y="1280160"/>
              <a:ext cx="0" cy="45186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8"/>
            <p:cNvSpPr txBox="1"/>
            <p:nvPr/>
          </p:nvSpPr>
          <p:spPr>
            <a:xfrm>
              <a:off x="1185024" y="1280160"/>
              <a:ext cx="1964030" cy="396240"/>
            </a:xfrm>
            <a:prstGeom prst="rect">
              <a:avLst/>
            </a:prstGeom>
            <a:noFill/>
          </p:spPr>
          <p:txBody>
            <a:bodyPr rtlCol="0" wrap="none">
              <a:spAutoFit/>
            </a:bodyPr>
            <a:lstStyle/>
            <a:p>
              <a:r>
                <a:rPr altLang="zh-CN" b="1" lang="en-US" smtClean="0" sz="2000">
                  <a:solidFill>
                    <a:schemeClr val="bg1">
                      <a:lumMod val="50000"/>
                    </a:schemeClr>
                  </a:solidFill>
                </a:rPr>
                <a:t>YOUR TEXT HERE</a:t>
              </a:r>
            </a:p>
          </p:txBody>
        </p:sp>
        <p:sp>
          <p:nvSpPr>
            <p:cNvPr id="8" name="矩形 7"/>
            <p:cNvSpPr/>
            <p:nvPr/>
          </p:nvSpPr>
          <p:spPr>
            <a:xfrm>
              <a:off x="1075885" y="2038820"/>
              <a:ext cx="2209109" cy="1554480"/>
            </a:xfrm>
            <a:prstGeom prst="rect">
              <a:avLst/>
            </a:prstGeom>
          </p:spPr>
          <p:txBody>
            <a:bodyPr wrap="square">
              <a:spAutoFit/>
            </a:bodyPr>
            <a:lstStyle/>
            <a:p>
              <a:pPr algn="just"/>
              <a:r>
                <a:rPr altLang="zh-CN" lang="en-US" sz="1200">
                  <a:solidFill>
                    <a:schemeClr val="bg1">
                      <a:lumMod val="50000"/>
                    </a:schemeClr>
                  </a:solidFill>
                </a:rPr>
                <a:t>Supporters say that the ease of use of presentation software can save a lot of time for people who otherwise would have used other types of visual aid—hand-drawn or mechanically typeset slides, blackboards or whiteboards. </a:t>
              </a:r>
            </a:p>
          </p:txBody>
        </p:sp>
        <p:sp>
          <p:nvSpPr>
            <p:cNvPr id="9" name="圆角矩形 8"/>
            <p:cNvSpPr/>
            <p:nvPr/>
          </p:nvSpPr>
          <p:spPr>
            <a:xfrm>
              <a:off x="1185024" y="3615847"/>
              <a:ext cx="896375" cy="350520"/>
            </a:xfrm>
            <a:prstGeom prst="round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mtClean="0" sz="1400">
                  <a:solidFill>
                    <a:schemeClr val="bg1">
                      <a:lumMod val="50000"/>
                    </a:schemeClr>
                  </a:solidFill>
                </a:rPr>
                <a:t>TEXT HEHE</a:t>
              </a:r>
            </a:p>
          </p:txBody>
        </p:sp>
        <p:sp>
          <p:nvSpPr>
            <p:cNvPr id="10" name="矩形 9"/>
            <p:cNvSpPr/>
            <p:nvPr/>
          </p:nvSpPr>
          <p:spPr>
            <a:xfrm>
              <a:off x="1075885" y="4352270"/>
              <a:ext cx="2209109" cy="822960"/>
            </a:xfrm>
            <a:prstGeom prst="rect">
              <a:avLst/>
            </a:prstGeom>
          </p:spPr>
          <p:txBody>
            <a:bodyPr wrap="square">
              <a:spAutoFit/>
            </a:bodyPr>
            <a:lstStyle/>
            <a:p>
              <a:pPr algn="just"/>
              <a:r>
                <a:rPr altLang="zh-CN" lang="en-US" sz="1200">
                  <a:solidFill>
                    <a:schemeClr val="bg1">
                      <a:lumMod val="50000"/>
                    </a:schemeClr>
                  </a:solidFill>
                </a:rPr>
                <a:t>Have used other types of visual aid—hand-drawn or mechanically typeset slides, blackboards or whiteboards. </a:t>
              </a:r>
            </a:p>
          </p:txBody>
        </p:sp>
        <p:sp>
          <p:nvSpPr>
            <p:cNvPr id="11" name="圆角矩形 10"/>
            <p:cNvSpPr/>
            <p:nvPr/>
          </p:nvSpPr>
          <p:spPr>
            <a:xfrm>
              <a:off x="1185024" y="5232283"/>
              <a:ext cx="896375" cy="350520"/>
            </a:xfrm>
            <a:prstGeom prst="round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none"/>
            <a:lstStyle/>
            <a:p>
              <a:pPr algn="ctr"/>
              <a:r>
                <a:rPr altLang="zh-CN" lang="en-US" smtClean="0" sz="1400">
                  <a:solidFill>
                    <a:schemeClr val="bg1">
                      <a:lumMod val="50000"/>
                    </a:schemeClr>
                  </a:solidFill>
                </a:rPr>
                <a:t>TEXT HEHE</a:t>
              </a:r>
            </a:p>
          </p:txBody>
        </p:sp>
        <p:graphicFrame>
          <p:nvGraphicFramePr>
            <p:cNvPr id="12" name="图表 11"/>
            <p:cNvGraphicFramePr/>
            <p:nvPr>
              <p:extLst>
                <p:ext uri="{D42A27DB-BD31-4B8C-83A1-F6EECF244321}">
                  <p14:modId val="1573487383"/>
                </p:ext>
              </p:extLst>
            </p:nvPr>
          </p:nvGraphicFramePr>
          <p:xfrm>
            <a:off x="4805680" y="1026160"/>
            <a:ext cx="5486400" cy="4897120"/>
          </p:xfrm>
          <a:graphic>
            <a:graphicData uri="http://schemas.openxmlformats.org/drawingml/2006/chart">
              <c:chart xmlns:c="http://schemas.openxmlformats.org/drawingml/2006/chart" r:id="rId3"/>
            </a:graphicData>
          </a:graphic>
        </p:graphicFrame>
        <p:sp>
          <p:nvSpPr>
            <p:cNvPr id="13" name="Shopping Cart"/>
            <p:cNvSpPr>
              <a:spLocks noEditPoints="1"/>
            </p:cNvSpPr>
            <p:nvPr/>
          </p:nvSpPr>
          <p:spPr bwMode="auto">
            <a:xfrm>
              <a:off x="7935753" y="3715982"/>
              <a:ext cx="348740" cy="344951"/>
            </a:xfrm>
            <a:custGeom>
              <a:gdLst>
                <a:gd fmla="*/ 28 w 397" name="T0"/>
                <a:gd fmla="*/ 0 h 392" name="T1"/>
                <a:gd fmla="*/ 0 w 397" name="T2"/>
                <a:gd fmla="*/ 27 h 392" name="T3"/>
                <a:gd fmla="*/ 28 w 397" name="T4"/>
                <a:gd fmla="*/ 55 h 392" name="T5"/>
                <a:gd fmla="*/ 42 w 397" name="T6"/>
                <a:gd fmla="*/ 51 h 392" name="T7"/>
                <a:gd fmla="*/ 64 w 397" name="T8"/>
                <a:gd fmla="*/ 66 h 392" name="T9"/>
                <a:gd fmla="*/ 65 w 397" name="T10"/>
                <a:gd fmla="*/ 69 h 392" name="T11"/>
                <a:gd fmla="*/ 113 w 397" name="T12"/>
                <a:gd fmla="*/ 264 h 392" name="T13"/>
                <a:gd fmla="*/ 132 w 397" name="T14"/>
                <a:gd fmla="*/ 272 h 392" name="T15"/>
                <a:gd fmla="*/ 121 w 397" name="T16"/>
                <a:gd fmla="*/ 305 h 392" name="T17"/>
                <a:gd fmla="*/ 71 w 397" name="T18"/>
                <a:gd fmla="*/ 349 h 392" name="T19"/>
                <a:gd fmla="*/ 114 w 397" name="T20"/>
                <a:gd fmla="*/ 392 h 392" name="T21"/>
                <a:gd fmla="*/ 158 w 397" name="T22"/>
                <a:gd fmla="*/ 356 h 392" name="T23"/>
                <a:gd fmla="*/ 284 w 397" name="T24"/>
                <a:gd fmla="*/ 358 h 392" name="T25"/>
                <a:gd fmla="*/ 324 w 397" name="T26"/>
                <a:gd fmla="*/ 392 h 392" name="T27"/>
                <a:gd fmla="*/ 366 w 397" name="T28"/>
                <a:gd fmla="*/ 351 h 392" name="T29"/>
                <a:gd fmla="*/ 324 w 397" name="T30"/>
                <a:gd fmla="*/ 309 h 392" name="T31"/>
                <a:gd fmla="*/ 285 w 397" name="T32"/>
                <a:gd fmla="*/ 340 h 392" name="T33"/>
                <a:gd fmla="*/ 157 w 397" name="T34"/>
                <a:gd fmla="*/ 339 h 392" name="T35"/>
                <a:gd fmla="*/ 137 w 397" name="T36"/>
                <a:gd fmla="*/ 311 h 392" name="T37"/>
                <a:gd fmla="*/ 151 w 397" name="T38"/>
                <a:gd fmla="*/ 272 h 392" name="T39"/>
                <a:gd fmla="*/ 356 w 397" name="T40"/>
                <a:gd fmla="*/ 263 h 392" name="T41"/>
                <a:gd fmla="*/ 367 w 397" name="T42"/>
                <a:gd fmla="*/ 253 h 392" name="T43"/>
                <a:gd fmla="*/ 395 w 397" name="T44"/>
                <a:gd fmla="*/ 110 h 392" name="T45"/>
                <a:gd fmla="*/ 385 w 397" name="T46"/>
                <a:gd fmla="*/ 95 h 392" name="T47"/>
                <a:gd fmla="*/ 78 w 397" name="T48"/>
                <a:gd fmla="*/ 54 h 392" name="T49"/>
                <a:gd fmla="*/ 54 w 397" name="T50"/>
                <a:gd fmla="*/ 37 h 392" name="T51"/>
                <a:gd fmla="*/ 56 w 397" name="T52"/>
                <a:gd fmla="*/ 27 h 392" name="T53"/>
                <a:gd fmla="*/ 28 w 397" name="T54"/>
                <a:gd fmla="*/ 0 h 392" name="T55"/>
                <a:gd fmla="*/ 28 w 397" name="T56"/>
                <a:gd fmla="*/ 18 h 392" name="T57"/>
                <a:gd fmla="*/ 37 w 397" name="T58"/>
                <a:gd fmla="*/ 27 h 392" name="T59"/>
                <a:gd fmla="*/ 28 w 397" name="T60"/>
                <a:gd fmla="*/ 37 h 392" name="T61"/>
                <a:gd fmla="*/ 18 w 397" name="T62"/>
                <a:gd fmla="*/ 27 h 392" name="T63"/>
                <a:gd fmla="*/ 28 w 397" name="T64"/>
                <a:gd fmla="*/ 18 h 392" name="T65"/>
                <a:gd fmla="*/ 93 w 397" name="T66"/>
                <a:gd fmla="*/ 81 h 392" name="T67"/>
                <a:gd fmla="*/ 369 w 397" name="T68"/>
                <a:gd fmla="*/ 118 h 392" name="T69"/>
                <a:gd fmla="*/ 345 w 397" name="T70"/>
                <a:gd fmla="*/ 239 h 392" name="T71"/>
                <a:gd fmla="*/ 134 w 397" name="T72"/>
                <a:gd fmla="*/ 248 h 392" name="T73"/>
                <a:gd fmla="*/ 93 w 397" name="T74"/>
                <a:gd fmla="*/ 81 h 392" name="T75"/>
                <a:gd fmla="*/ 114 w 397" name="T76"/>
                <a:gd fmla="*/ 322 h 392" name="T77"/>
                <a:gd fmla="*/ 140 w 397" name="T78"/>
                <a:gd fmla="*/ 349 h 392" name="T79"/>
                <a:gd fmla="*/ 114 w 397" name="T80"/>
                <a:gd fmla="*/ 374 h 392" name="T81"/>
                <a:gd fmla="*/ 88 w 397" name="T82"/>
                <a:gd fmla="*/ 349 h 392" name="T83"/>
                <a:gd fmla="*/ 114 w 397" name="T84"/>
                <a:gd fmla="*/ 322 h 392" name="T85"/>
                <a:gd fmla="*/ 324 w 397" name="T86"/>
                <a:gd fmla="*/ 327 h 392" name="T87"/>
                <a:gd fmla="*/ 348 w 397" name="T88"/>
                <a:gd fmla="*/ 351 h 392" name="T89"/>
                <a:gd fmla="*/ 324 w 397" name="T90"/>
                <a:gd fmla="*/ 374 h 392" name="T91"/>
                <a:gd fmla="*/ 302 w 397" name="T92"/>
                <a:gd fmla="*/ 351 h 392" name="T93"/>
                <a:gd fmla="*/ 324 w 397" name="T94"/>
                <a:gd fmla="*/ 327 h 39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92" w="397">
                  <a:moveTo>
                    <a:pt x="28" y="0"/>
                  </a:moveTo>
                  <a:cubicBezTo>
                    <a:pt x="13" y="0"/>
                    <a:pt x="0" y="12"/>
                    <a:pt x="0" y="27"/>
                  </a:cubicBezTo>
                  <a:cubicBezTo>
                    <a:pt x="0" y="42"/>
                    <a:pt x="13" y="55"/>
                    <a:pt x="28" y="55"/>
                  </a:cubicBezTo>
                  <a:cubicBezTo>
                    <a:pt x="33" y="55"/>
                    <a:pt x="38" y="53"/>
                    <a:pt x="42" y="51"/>
                  </a:cubicBezTo>
                  <a:lnTo>
                    <a:pt x="64" y="66"/>
                  </a:lnTo>
                  <a:cubicBezTo>
                    <a:pt x="64" y="67"/>
                    <a:pt x="64" y="68"/>
                    <a:pt x="65" y="69"/>
                  </a:cubicBezTo>
                  <a:lnTo>
                    <a:pt x="113" y="264"/>
                  </a:lnTo>
                  <a:cubicBezTo>
                    <a:pt x="116" y="272"/>
                    <a:pt x="120" y="273"/>
                    <a:pt x="132" y="272"/>
                  </a:cubicBezTo>
                  <a:lnTo>
                    <a:pt x="121" y="305"/>
                  </a:lnTo>
                  <a:cubicBezTo>
                    <a:pt x="85" y="301"/>
                    <a:pt x="71" y="331"/>
                    <a:pt x="71" y="349"/>
                  </a:cubicBezTo>
                  <a:cubicBezTo>
                    <a:pt x="71" y="373"/>
                    <a:pt x="90" y="392"/>
                    <a:pt x="114" y="392"/>
                  </a:cubicBezTo>
                  <a:cubicBezTo>
                    <a:pt x="135" y="392"/>
                    <a:pt x="154" y="377"/>
                    <a:pt x="158" y="356"/>
                  </a:cubicBezTo>
                  <a:lnTo>
                    <a:pt x="284" y="358"/>
                  </a:lnTo>
                  <a:cubicBezTo>
                    <a:pt x="288" y="377"/>
                    <a:pt x="304" y="392"/>
                    <a:pt x="324" y="392"/>
                  </a:cubicBezTo>
                  <a:cubicBezTo>
                    <a:pt x="347" y="392"/>
                    <a:pt x="366" y="374"/>
                    <a:pt x="366" y="351"/>
                  </a:cubicBezTo>
                  <a:cubicBezTo>
                    <a:pt x="366" y="328"/>
                    <a:pt x="347" y="309"/>
                    <a:pt x="324" y="309"/>
                  </a:cubicBezTo>
                  <a:cubicBezTo>
                    <a:pt x="305" y="309"/>
                    <a:pt x="290" y="323"/>
                    <a:pt x="285" y="340"/>
                  </a:cubicBezTo>
                  <a:lnTo>
                    <a:pt x="157" y="339"/>
                  </a:lnTo>
                  <a:cubicBezTo>
                    <a:pt x="154" y="327"/>
                    <a:pt x="147" y="318"/>
                    <a:pt x="137" y="311"/>
                  </a:cubicBezTo>
                  <a:lnTo>
                    <a:pt x="151" y="272"/>
                  </a:lnTo>
                  <a:lnTo>
                    <a:pt x="356" y="263"/>
                  </a:lnTo>
                  <a:cubicBezTo>
                    <a:pt x="362" y="263"/>
                    <a:pt x="366" y="259"/>
                    <a:pt x="367" y="253"/>
                  </a:cubicBezTo>
                  <a:lnTo>
                    <a:pt x="395" y="110"/>
                  </a:lnTo>
                  <a:cubicBezTo>
                    <a:pt x="397" y="103"/>
                    <a:pt x="392" y="96"/>
                    <a:pt x="385" y="95"/>
                  </a:cubicBezTo>
                  <a:lnTo>
                    <a:pt x="78" y="54"/>
                  </a:lnTo>
                  <a:lnTo>
                    <a:pt x="54" y="37"/>
                  </a:lnTo>
                  <a:cubicBezTo>
                    <a:pt x="55" y="34"/>
                    <a:pt x="56" y="31"/>
                    <a:pt x="56" y="27"/>
                  </a:cubicBezTo>
                  <a:cubicBezTo>
                    <a:pt x="56" y="12"/>
                    <a:pt x="43" y="0"/>
                    <a:pt x="28" y="0"/>
                  </a:cubicBezTo>
                  <a:close/>
                  <a:moveTo>
                    <a:pt x="28" y="18"/>
                  </a:moveTo>
                  <a:cubicBezTo>
                    <a:pt x="33" y="18"/>
                    <a:pt x="37" y="22"/>
                    <a:pt x="37" y="27"/>
                  </a:cubicBezTo>
                  <a:cubicBezTo>
                    <a:pt x="37" y="33"/>
                    <a:pt x="33" y="37"/>
                    <a:pt x="28" y="37"/>
                  </a:cubicBezTo>
                  <a:cubicBezTo>
                    <a:pt x="22" y="37"/>
                    <a:pt x="18" y="33"/>
                    <a:pt x="18" y="27"/>
                  </a:cubicBezTo>
                  <a:cubicBezTo>
                    <a:pt x="18" y="22"/>
                    <a:pt x="22" y="18"/>
                    <a:pt x="28" y="18"/>
                  </a:cubicBezTo>
                  <a:close/>
                  <a:moveTo>
                    <a:pt x="93" y="81"/>
                  </a:moveTo>
                  <a:lnTo>
                    <a:pt x="369" y="118"/>
                  </a:lnTo>
                  <a:lnTo>
                    <a:pt x="345" y="239"/>
                  </a:lnTo>
                  <a:lnTo>
                    <a:pt x="134" y="248"/>
                  </a:lnTo>
                  <a:lnTo>
                    <a:pt x="93" y="81"/>
                  </a:lnTo>
                  <a:close/>
                  <a:moveTo>
                    <a:pt x="114" y="322"/>
                  </a:moveTo>
                  <a:cubicBezTo>
                    <a:pt x="128" y="322"/>
                    <a:pt x="140" y="335"/>
                    <a:pt x="140" y="349"/>
                  </a:cubicBezTo>
                  <a:cubicBezTo>
                    <a:pt x="140" y="363"/>
                    <a:pt x="128" y="374"/>
                    <a:pt x="114" y="374"/>
                  </a:cubicBezTo>
                  <a:cubicBezTo>
                    <a:pt x="99" y="374"/>
                    <a:pt x="88" y="363"/>
                    <a:pt x="88" y="349"/>
                  </a:cubicBezTo>
                  <a:cubicBezTo>
                    <a:pt x="88" y="335"/>
                    <a:pt x="99" y="322"/>
                    <a:pt x="114" y="322"/>
                  </a:cubicBezTo>
                  <a:close/>
                  <a:moveTo>
                    <a:pt x="324" y="327"/>
                  </a:moveTo>
                  <a:cubicBezTo>
                    <a:pt x="338" y="327"/>
                    <a:pt x="348" y="338"/>
                    <a:pt x="348" y="351"/>
                  </a:cubicBezTo>
                  <a:cubicBezTo>
                    <a:pt x="348" y="364"/>
                    <a:pt x="338" y="374"/>
                    <a:pt x="324" y="374"/>
                  </a:cubicBezTo>
                  <a:cubicBezTo>
                    <a:pt x="311" y="374"/>
                    <a:pt x="302" y="364"/>
                    <a:pt x="302" y="351"/>
                  </a:cubicBezTo>
                  <a:cubicBezTo>
                    <a:pt x="302" y="338"/>
                    <a:pt x="311" y="327"/>
                    <a:pt x="324" y="327"/>
                  </a:cubicBezTo>
                  <a:close/>
                </a:path>
              </a:pathLst>
            </a:custGeom>
            <a:solidFill>
              <a:schemeClr val="bg1"/>
            </a:solidFill>
            <a:ln w="0">
              <a:noFill/>
              <a:prstDash val="solid"/>
              <a:round/>
            </a:ln>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sz="1000">
                <a:solidFill>
                  <a:schemeClr val="bg1">
                    <a:lumMod val="50000"/>
                  </a:schemeClr>
                </a:solidFill>
                <a:latin charset="0" pitchFamily="34" typeface="Calibri"/>
                <a:cs charset="0" pitchFamily="34" typeface="Calibri"/>
              </a:endParaRPr>
            </a:p>
          </p:txBody>
        </p:sp>
        <p:sp>
          <p:nvSpPr>
            <p:cNvPr id="14" name="文本框 16"/>
            <p:cNvSpPr txBox="1"/>
            <p:nvPr/>
          </p:nvSpPr>
          <p:spPr>
            <a:xfrm>
              <a:off x="8284492" y="3889055"/>
              <a:ext cx="1424305" cy="701040"/>
            </a:xfrm>
            <a:prstGeom prst="rect">
              <a:avLst/>
            </a:prstGeom>
            <a:noFill/>
          </p:spPr>
          <p:txBody>
            <a:bodyPr rtlCol="0" wrap="square">
              <a:spAutoFit/>
            </a:bodyPr>
            <a:lstStyle/>
            <a:p>
              <a:r>
                <a:rPr altLang="zh-CN" b="1" lang="en-US" smtClean="0" sz="2000">
                  <a:solidFill>
                    <a:schemeClr val="bg1"/>
                  </a:solidFill>
                </a:rPr>
                <a:t>YOUR TEXT HERE</a:t>
              </a:r>
            </a:p>
          </p:txBody>
        </p:sp>
        <p:cxnSp>
          <p:nvCxnSpPr>
            <p:cNvPr id="15" name="直接连接符 14"/>
            <p:cNvCxnSpPr/>
            <p:nvPr/>
          </p:nvCxnSpPr>
          <p:spPr>
            <a:xfrm>
              <a:off x="7935753" y="3543614"/>
              <a:ext cx="177304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947769806"/>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1000" id="11"/>
                                        <p:tgtEl>
                                          <p:spTgt spid="2"/>
                                        </p:tgtEl>
                                      </p:cBhvr>
                                    </p:animEffect>
                                    <p:anim calcmode="lin" valueType="num">
                                      <p:cBhvr>
                                        <p:cTn dur="1000" fill="hold" id="12"/>
                                        <p:tgtEl>
                                          <p:spTgt spid="2"/>
                                        </p:tgtEl>
                                        <p:attrNameLst>
                                          <p:attrName>ppt_x</p:attrName>
                                        </p:attrNameLst>
                                      </p:cBhvr>
                                      <p:tavLst>
                                        <p:tav tm="0">
                                          <p:val>
                                            <p:strVal val="#ppt_x"/>
                                          </p:val>
                                        </p:tav>
                                        <p:tav tm="100000">
                                          <p:val>
                                            <p:strVal val="#ppt_x"/>
                                          </p:val>
                                        </p:tav>
                                      </p:tavLst>
                                    </p:anim>
                                    <p:anim calcmode="lin" valueType="num">
                                      <p:cBhvr>
                                        <p:cTn dur="1000" fill="hold" id="13"/>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26720"/>
            </a:xfrm>
            <a:prstGeom prst="rect">
              <a:avLst/>
            </a:prstGeom>
            <a:noFill/>
          </p:spPr>
          <p:txBody>
            <a:bodyPr bIns="0" lIns="0" rIns="0" rtlCol="0" tIns="0" wrap="square">
              <a:spAutoFit/>
            </a:bodyPr>
            <a:lstStyle/>
            <a:p>
              <a:pPr algn="ctr" lvl="1" marL="0"/>
              <a:r>
                <a:rPr altLang="en-US" lang="zh-CN" smtClean="0" sz="2800">
                  <a:solidFill>
                    <a:schemeClr val="tx2">
                      <a:lumMod val="50000"/>
                    </a:schemeClr>
                  </a:solidFill>
                  <a:latin charset="-122" panose="020b0503020204020204" pitchFamily="34" typeface="微软雅黑"/>
                  <a:ea charset="-122" panose="020b0503020204020204" pitchFamily="34" typeface="微软雅黑"/>
                </a:rPr>
                <a:t>点击加入你的标题</a:t>
              </a:r>
            </a:p>
          </p:txBody>
        </p:sp>
        <p:cxnSp>
          <p:nvCxnSpPr>
            <p:cNvPr id="6" name="品 11"/>
            <p:cNvCxnSpPr/>
            <p:nvPr>
              <p:custDataLst>
                <p:tags r:id="rId2"/>
              </p:custDataLst>
            </p:nvPr>
          </p:nvCxnSpPr>
          <p:spPr>
            <a:xfrm>
              <a:off x="384045" y="868506"/>
              <a:ext cx="6110515" cy="0"/>
            </a:xfrm>
            <a:prstGeom prst="line">
              <a:avLst/>
            </a:prstGeom>
            <a:noFill/>
            <a:ln algn="ctr" cap="flat" cmpd="sng" w="38100">
              <a:solidFill>
                <a:schemeClr val="accent1">
                  <a:lumMod val="75000"/>
                </a:schemeClr>
              </a:solidFill>
              <a:prstDash val="solid"/>
              <a:miter lim="800000"/>
            </a:ln>
            <a:effectLst/>
          </p:spPr>
        </p:cxnSp>
      </p:grpSp>
      <p:sp>
        <p:nvSpPr>
          <p:cNvPr id="5" name="剪去对角的矩形 4"/>
          <p:cNvSpPr/>
          <p:nvPr/>
        </p:nvSpPr>
        <p:spPr>
          <a:xfrm>
            <a:off x="2367512" y="2117651"/>
            <a:ext cx="1006549" cy="1006549"/>
          </a:xfrm>
          <a:prstGeom prst="snip2DiagRect">
            <a:avLst/>
          </a:prstGeom>
          <a:blipFill>
            <a:blip r:embed="rId3">
              <a:alphaModFix amt="95000"/>
            </a:blip>
            <a:stretch>
              <a:fillRect/>
            </a:stretch>
          </a:bli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0"/>
            <a:endParaRPr altLang="en-US" lang="zh-CN">
              <a:solidFill>
                <a:schemeClr val="bg1">
                  <a:lumMod val="50000"/>
                </a:schemeClr>
              </a:solidFill>
            </a:endParaRPr>
          </a:p>
        </p:txBody>
      </p:sp>
      <p:sp>
        <p:nvSpPr>
          <p:cNvPr id="7" name="剪去对角的矩形 6"/>
          <p:cNvSpPr/>
          <p:nvPr/>
        </p:nvSpPr>
        <p:spPr>
          <a:xfrm>
            <a:off x="4613052" y="2117651"/>
            <a:ext cx="1006549" cy="1006549"/>
          </a:xfrm>
          <a:prstGeom prst="snip2DiagRect">
            <a:avLst/>
          </a:prstGeom>
          <a:blipFill>
            <a:blip r:embed="rId4">
              <a:alphaModFix amt="95000"/>
            </a:blip>
            <a:stretch>
              <a:fillRect/>
            </a:stretch>
          </a:bli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0"/>
            <a:endParaRPr altLang="en-US" lang="zh-CN">
              <a:solidFill>
                <a:schemeClr val="bg1">
                  <a:lumMod val="50000"/>
                </a:schemeClr>
              </a:solidFill>
            </a:endParaRPr>
          </a:p>
        </p:txBody>
      </p:sp>
      <p:sp>
        <p:nvSpPr>
          <p:cNvPr id="8" name="剪去对角的矩形 7"/>
          <p:cNvSpPr/>
          <p:nvPr/>
        </p:nvSpPr>
        <p:spPr>
          <a:xfrm>
            <a:off x="6816947" y="2117651"/>
            <a:ext cx="1006549" cy="1006549"/>
          </a:xfrm>
          <a:prstGeom prst="snip2DiagRect">
            <a:avLst/>
          </a:prstGeom>
          <a:blipFill>
            <a:blip r:embed="rId5">
              <a:alphaModFix amt="95000"/>
            </a:blip>
            <a:stretch>
              <a:fillRect/>
            </a:stretch>
          </a:bli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0"/>
            <a:endParaRPr altLang="en-US" lang="zh-CN">
              <a:solidFill>
                <a:schemeClr val="bg1">
                  <a:lumMod val="50000"/>
                </a:schemeClr>
              </a:solidFill>
            </a:endParaRPr>
          </a:p>
        </p:txBody>
      </p:sp>
      <p:sp>
        <p:nvSpPr>
          <p:cNvPr id="9" name="剪去对角的矩形 8"/>
          <p:cNvSpPr/>
          <p:nvPr/>
        </p:nvSpPr>
        <p:spPr>
          <a:xfrm>
            <a:off x="9020842" y="2117651"/>
            <a:ext cx="1006549" cy="1006549"/>
          </a:xfrm>
          <a:prstGeom prst="snip2DiagRect">
            <a:avLst/>
          </a:prstGeom>
          <a:blipFill>
            <a:blip r:embed="rId6">
              <a:alphaModFix amt="95000"/>
            </a:blip>
            <a:stretch>
              <a:fillRect/>
            </a:stretch>
          </a:bli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0"/>
            <a:endParaRPr altLang="en-US" lang="zh-CN">
              <a:solidFill>
                <a:schemeClr val="bg1">
                  <a:lumMod val="50000"/>
                </a:schemeClr>
              </a:solidFill>
            </a:endParaRPr>
          </a:p>
        </p:txBody>
      </p:sp>
      <p:sp>
        <p:nvSpPr>
          <p:cNvPr id="10" name="文本框 15"/>
          <p:cNvSpPr txBox="1"/>
          <p:nvPr/>
        </p:nvSpPr>
        <p:spPr>
          <a:xfrm>
            <a:off x="1825253" y="3515832"/>
            <a:ext cx="2091071" cy="416509"/>
          </a:xfrm>
          <a:prstGeom prst="rect">
            <a:avLst/>
          </a:prstGeom>
          <a:noFill/>
          <a:ln>
            <a:solidFill>
              <a:schemeClr val="accent1">
                <a:lumMod val="75000"/>
              </a:schemeClr>
            </a:solidFill>
          </a:ln>
        </p:spPr>
        <p:txBody>
          <a:bodyPr rtlCol="0" wrap="square">
            <a:spAutoFit/>
          </a:bodyPr>
          <a:lstStyle/>
          <a:p>
            <a:pPr algn="ctr" defTabSz="914210"/>
            <a:r>
              <a:rPr altLang="zh-CN" lang="en-US" sz="2133">
                <a:solidFill>
                  <a:schemeClr val="bg1">
                    <a:lumMod val="50000"/>
                  </a:schemeClr>
                </a:solidFill>
              </a:rPr>
              <a:t> THE NAME</a:t>
            </a:r>
          </a:p>
        </p:txBody>
      </p:sp>
      <p:sp>
        <p:nvSpPr>
          <p:cNvPr id="11" name="文本框 17"/>
          <p:cNvSpPr txBox="1"/>
          <p:nvPr/>
        </p:nvSpPr>
        <p:spPr>
          <a:xfrm>
            <a:off x="4070793" y="3515832"/>
            <a:ext cx="2091071" cy="416509"/>
          </a:xfrm>
          <a:prstGeom prst="rect">
            <a:avLst/>
          </a:prstGeom>
          <a:noFill/>
          <a:ln>
            <a:solidFill>
              <a:schemeClr val="accent1">
                <a:lumMod val="75000"/>
              </a:schemeClr>
            </a:solidFill>
          </a:ln>
        </p:spPr>
        <p:txBody>
          <a:bodyPr rtlCol="0" wrap="square">
            <a:spAutoFit/>
          </a:bodyPr>
          <a:lstStyle/>
          <a:p>
            <a:pPr algn="ctr" defTabSz="914210"/>
            <a:r>
              <a:rPr altLang="zh-CN" lang="en-US" sz="2133">
                <a:solidFill>
                  <a:schemeClr val="bg1">
                    <a:lumMod val="50000"/>
                  </a:schemeClr>
                </a:solidFill>
              </a:rPr>
              <a:t> THE NAME</a:t>
            </a:r>
          </a:p>
        </p:txBody>
      </p:sp>
      <p:sp>
        <p:nvSpPr>
          <p:cNvPr id="12" name="文本框 18"/>
          <p:cNvSpPr txBox="1"/>
          <p:nvPr/>
        </p:nvSpPr>
        <p:spPr>
          <a:xfrm>
            <a:off x="6274688" y="3515832"/>
            <a:ext cx="2091071" cy="416509"/>
          </a:xfrm>
          <a:prstGeom prst="rect">
            <a:avLst/>
          </a:prstGeom>
          <a:noFill/>
          <a:ln>
            <a:solidFill>
              <a:schemeClr val="accent1">
                <a:lumMod val="75000"/>
              </a:schemeClr>
            </a:solidFill>
          </a:ln>
        </p:spPr>
        <p:txBody>
          <a:bodyPr rtlCol="0" wrap="square">
            <a:spAutoFit/>
          </a:bodyPr>
          <a:lstStyle/>
          <a:p>
            <a:pPr algn="ctr" defTabSz="914210"/>
            <a:r>
              <a:rPr altLang="zh-CN" lang="en-US" sz="2133">
                <a:solidFill>
                  <a:schemeClr val="bg1">
                    <a:lumMod val="50000"/>
                  </a:schemeClr>
                </a:solidFill>
              </a:rPr>
              <a:t>THE NAME</a:t>
            </a:r>
          </a:p>
        </p:txBody>
      </p:sp>
      <p:sp>
        <p:nvSpPr>
          <p:cNvPr id="13" name="文本框 19"/>
          <p:cNvSpPr txBox="1"/>
          <p:nvPr/>
        </p:nvSpPr>
        <p:spPr>
          <a:xfrm>
            <a:off x="8478582" y="3515832"/>
            <a:ext cx="2091071" cy="416509"/>
          </a:xfrm>
          <a:prstGeom prst="rect">
            <a:avLst/>
          </a:prstGeom>
          <a:noFill/>
          <a:ln>
            <a:solidFill>
              <a:schemeClr val="accent1">
                <a:lumMod val="75000"/>
              </a:schemeClr>
            </a:solidFill>
          </a:ln>
        </p:spPr>
        <p:txBody>
          <a:bodyPr rtlCol="0" wrap="square">
            <a:spAutoFit/>
          </a:bodyPr>
          <a:lstStyle/>
          <a:p>
            <a:pPr algn="ctr" defTabSz="914210"/>
            <a:r>
              <a:rPr altLang="zh-CN" lang="en-US" sz="2133">
                <a:solidFill>
                  <a:schemeClr val="bg1">
                    <a:lumMod val="50000"/>
                  </a:schemeClr>
                </a:solidFill>
              </a:rPr>
              <a:t>THE NAME</a:t>
            </a:r>
          </a:p>
        </p:txBody>
      </p:sp>
      <p:sp>
        <p:nvSpPr>
          <p:cNvPr id="14" name="文本框 20"/>
          <p:cNvSpPr txBox="1"/>
          <p:nvPr/>
        </p:nvSpPr>
        <p:spPr>
          <a:xfrm>
            <a:off x="1729264" y="4217989"/>
            <a:ext cx="2257649" cy="1188720"/>
          </a:xfrm>
          <a:prstGeom prst="rect">
            <a:avLst/>
          </a:prstGeom>
          <a:noFill/>
          <a:ln>
            <a:solidFill>
              <a:schemeClr val="accent1">
                <a:lumMod val="75000"/>
              </a:schemeClr>
            </a:solidFill>
          </a:ln>
        </p:spPr>
        <p:txBody>
          <a:bodyPr rtlCol="0" wrap="square">
            <a:spAutoFit/>
          </a:bodyPr>
          <a:lstStyle/>
          <a:p>
            <a:pPr algn="ctr" defTabSz="914210"/>
            <a:r>
              <a:rPr altLang="zh-CN" lang="en-US">
                <a:solidFill>
                  <a:schemeClr val="bg1">
                    <a:lumMod val="50000"/>
                  </a:schemeClr>
                </a:solidFill>
              </a:rPr>
              <a:t>he is the team leader</a:t>
            </a:r>
          </a:p>
          <a:p>
            <a:pPr algn="ctr" defTabSz="914210"/>
            <a:r>
              <a:rPr altLang="zh-CN" lang="en-US">
                <a:solidFill>
                  <a:schemeClr val="bg1">
                    <a:lumMod val="50000"/>
                  </a:schemeClr>
                </a:solidFill>
              </a:rPr>
              <a:t>he always help us </a:t>
            </a:r>
          </a:p>
          <a:p>
            <a:pPr algn="ctr" defTabSz="914210"/>
            <a:r>
              <a:rPr altLang="zh-CN" lang="en-US">
                <a:solidFill>
                  <a:schemeClr val="bg1">
                    <a:lumMod val="50000"/>
                  </a:schemeClr>
                </a:solidFill>
              </a:rPr>
              <a:t>nobody can replace his position</a:t>
            </a:r>
          </a:p>
        </p:txBody>
      </p:sp>
      <p:sp>
        <p:nvSpPr>
          <p:cNvPr id="15" name="文本框 21"/>
          <p:cNvSpPr txBox="1"/>
          <p:nvPr/>
        </p:nvSpPr>
        <p:spPr>
          <a:xfrm>
            <a:off x="4038304" y="4217989"/>
            <a:ext cx="2257649" cy="1188720"/>
          </a:xfrm>
          <a:prstGeom prst="rect">
            <a:avLst/>
          </a:prstGeom>
          <a:noFill/>
          <a:ln>
            <a:solidFill>
              <a:schemeClr val="accent1">
                <a:lumMod val="75000"/>
              </a:schemeClr>
            </a:solidFill>
          </a:ln>
        </p:spPr>
        <p:txBody>
          <a:bodyPr rtlCol="0" wrap="square">
            <a:spAutoFit/>
          </a:bodyPr>
          <a:lstStyle/>
          <a:p>
            <a:pPr algn="ctr" defTabSz="914210"/>
            <a:r>
              <a:rPr altLang="zh-CN" lang="en-US">
                <a:solidFill>
                  <a:schemeClr val="bg1">
                    <a:lumMod val="50000"/>
                  </a:schemeClr>
                </a:solidFill>
              </a:rPr>
              <a:t>he is the team leader</a:t>
            </a:r>
          </a:p>
          <a:p>
            <a:pPr algn="ctr" defTabSz="914210"/>
            <a:r>
              <a:rPr altLang="zh-CN" lang="en-US">
                <a:solidFill>
                  <a:schemeClr val="bg1">
                    <a:lumMod val="50000"/>
                  </a:schemeClr>
                </a:solidFill>
              </a:rPr>
              <a:t>he always help us </a:t>
            </a:r>
          </a:p>
          <a:p>
            <a:pPr algn="ctr" defTabSz="914210"/>
            <a:r>
              <a:rPr altLang="zh-CN" lang="en-US">
                <a:solidFill>
                  <a:schemeClr val="bg1">
                    <a:lumMod val="50000"/>
                  </a:schemeClr>
                </a:solidFill>
              </a:rPr>
              <a:t>nobody can replace his position</a:t>
            </a:r>
          </a:p>
        </p:txBody>
      </p:sp>
      <p:sp>
        <p:nvSpPr>
          <p:cNvPr id="16" name="文本框 22"/>
          <p:cNvSpPr txBox="1"/>
          <p:nvPr/>
        </p:nvSpPr>
        <p:spPr>
          <a:xfrm>
            <a:off x="6242198" y="4217989"/>
            <a:ext cx="2257649" cy="1188720"/>
          </a:xfrm>
          <a:prstGeom prst="rect">
            <a:avLst/>
          </a:prstGeom>
          <a:noFill/>
          <a:ln>
            <a:solidFill>
              <a:schemeClr val="accent1">
                <a:lumMod val="75000"/>
              </a:schemeClr>
            </a:solidFill>
          </a:ln>
        </p:spPr>
        <p:txBody>
          <a:bodyPr rtlCol="0" wrap="square">
            <a:spAutoFit/>
          </a:bodyPr>
          <a:lstStyle/>
          <a:p>
            <a:pPr algn="ctr" defTabSz="914210"/>
            <a:r>
              <a:rPr altLang="zh-CN" lang="en-US">
                <a:solidFill>
                  <a:schemeClr val="bg1">
                    <a:lumMod val="50000"/>
                  </a:schemeClr>
                </a:solidFill>
              </a:rPr>
              <a:t>he is the team leader</a:t>
            </a:r>
          </a:p>
          <a:p>
            <a:pPr algn="ctr" defTabSz="914210"/>
            <a:r>
              <a:rPr altLang="zh-CN" lang="en-US">
                <a:solidFill>
                  <a:schemeClr val="bg1">
                    <a:lumMod val="50000"/>
                  </a:schemeClr>
                </a:solidFill>
              </a:rPr>
              <a:t>he always help us </a:t>
            </a:r>
          </a:p>
          <a:p>
            <a:pPr algn="ctr" defTabSz="914210"/>
            <a:r>
              <a:rPr altLang="zh-CN" lang="en-US">
                <a:solidFill>
                  <a:schemeClr val="bg1">
                    <a:lumMod val="50000"/>
                  </a:schemeClr>
                </a:solidFill>
              </a:rPr>
              <a:t>nobody can replace his position</a:t>
            </a:r>
          </a:p>
        </p:txBody>
      </p:sp>
      <p:sp>
        <p:nvSpPr>
          <p:cNvPr id="17" name="文本框 23"/>
          <p:cNvSpPr txBox="1"/>
          <p:nvPr/>
        </p:nvSpPr>
        <p:spPr>
          <a:xfrm>
            <a:off x="8446094" y="4217989"/>
            <a:ext cx="2257649" cy="1188720"/>
          </a:xfrm>
          <a:prstGeom prst="rect">
            <a:avLst/>
          </a:prstGeom>
          <a:noFill/>
          <a:ln>
            <a:solidFill>
              <a:schemeClr val="accent1">
                <a:lumMod val="75000"/>
              </a:schemeClr>
            </a:solidFill>
          </a:ln>
        </p:spPr>
        <p:txBody>
          <a:bodyPr rtlCol="0" wrap="square">
            <a:spAutoFit/>
          </a:bodyPr>
          <a:lstStyle/>
          <a:p>
            <a:pPr algn="ctr" defTabSz="914210"/>
            <a:r>
              <a:rPr altLang="zh-CN" lang="en-US">
                <a:solidFill>
                  <a:schemeClr val="bg1">
                    <a:lumMod val="50000"/>
                  </a:schemeClr>
                </a:solidFill>
              </a:rPr>
              <a:t>he is the team leader</a:t>
            </a:r>
          </a:p>
          <a:p>
            <a:pPr algn="ctr" defTabSz="914210"/>
            <a:r>
              <a:rPr altLang="zh-CN" lang="en-US">
                <a:solidFill>
                  <a:schemeClr val="bg1">
                    <a:lumMod val="50000"/>
                  </a:schemeClr>
                </a:solidFill>
              </a:rPr>
              <a:t>he always help us </a:t>
            </a:r>
          </a:p>
          <a:p>
            <a:pPr algn="ctr" defTabSz="914210"/>
            <a:r>
              <a:rPr altLang="zh-CN" lang="en-US">
                <a:solidFill>
                  <a:schemeClr val="bg1">
                    <a:lumMod val="50000"/>
                  </a:schemeClr>
                </a:solidFill>
              </a:rPr>
              <a:t>nobody can replace his position</a:t>
            </a:r>
          </a:p>
        </p:txBody>
      </p:sp>
    </p:spTree>
    <p:extLst>
      <p:ext uri="{BB962C8B-B14F-4D97-AF65-F5344CB8AC3E}">
        <p14:creationId val="405748884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250" id="11"/>
                                        <p:tgtEl>
                                          <p:spTgt spid="5"/>
                                        </p:tgtEl>
                                      </p:cBhvr>
                                    </p:animEffect>
                                    <p:anim calcmode="lin" valueType="num">
                                      <p:cBhvr>
                                        <p:cTn dur="250" fill="hold" id="12"/>
                                        <p:tgtEl>
                                          <p:spTgt spid="5"/>
                                        </p:tgtEl>
                                        <p:attrNameLst>
                                          <p:attrName>ppt_x</p:attrName>
                                        </p:attrNameLst>
                                      </p:cBhvr>
                                      <p:tavLst>
                                        <p:tav tm="0">
                                          <p:val>
                                            <p:strVal val="#ppt_x"/>
                                          </p:val>
                                        </p:tav>
                                        <p:tav tm="100000">
                                          <p:val>
                                            <p:strVal val="#ppt_x"/>
                                          </p:val>
                                        </p:tav>
                                      </p:tavLst>
                                    </p:anim>
                                    <p:anim calcmode="lin" valueType="num">
                                      <p:cBhvr>
                                        <p:cTn dur="25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grpId="0" id="15" nodeType="after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250" id="17"/>
                                        <p:tgtEl>
                                          <p:spTgt spid="7"/>
                                        </p:tgtEl>
                                      </p:cBhvr>
                                    </p:animEffect>
                                    <p:anim calcmode="lin" valueType="num">
                                      <p:cBhvr>
                                        <p:cTn dur="250" fill="hold" id="18"/>
                                        <p:tgtEl>
                                          <p:spTgt spid="7"/>
                                        </p:tgtEl>
                                        <p:attrNameLst>
                                          <p:attrName>ppt_x</p:attrName>
                                        </p:attrNameLst>
                                      </p:cBhvr>
                                      <p:tavLst>
                                        <p:tav tm="0">
                                          <p:val>
                                            <p:strVal val="#ppt_x"/>
                                          </p:val>
                                        </p:tav>
                                        <p:tav tm="100000">
                                          <p:val>
                                            <p:strVal val="#ppt_x"/>
                                          </p:val>
                                        </p:tav>
                                      </p:tavLst>
                                    </p:anim>
                                    <p:anim calcmode="lin" valueType="num">
                                      <p:cBhvr>
                                        <p:cTn dur="250" fill="hold" id="19"/>
                                        <p:tgtEl>
                                          <p:spTgt spid="7"/>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42" presetSubtype="0">
                                  <p:stCondLst>
                                    <p:cond delay="0"/>
                                  </p:stCondLst>
                                  <p:childTnLst>
                                    <p:set>
                                      <p:cBhvr>
                                        <p:cTn dur="1" fill="hold" id="22">
                                          <p:stCondLst>
                                            <p:cond delay="0"/>
                                          </p:stCondLst>
                                        </p:cTn>
                                        <p:tgtEl>
                                          <p:spTgt spid="8"/>
                                        </p:tgtEl>
                                        <p:attrNameLst>
                                          <p:attrName>style.visibility</p:attrName>
                                        </p:attrNameLst>
                                      </p:cBhvr>
                                      <p:to>
                                        <p:strVal val="visible"/>
                                      </p:to>
                                    </p:set>
                                    <p:animEffect filter="fade" transition="in">
                                      <p:cBhvr>
                                        <p:cTn dur="250" id="23"/>
                                        <p:tgtEl>
                                          <p:spTgt spid="8"/>
                                        </p:tgtEl>
                                      </p:cBhvr>
                                    </p:animEffect>
                                    <p:anim calcmode="lin" valueType="num">
                                      <p:cBhvr>
                                        <p:cTn dur="250" fill="hold" id="24"/>
                                        <p:tgtEl>
                                          <p:spTgt spid="8"/>
                                        </p:tgtEl>
                                        <p:attrNameLst>
                                          <p:attrName>ppt_x</p:attrName>
                                        </p:attrNameLst>
                                      </p:cBhvr>
                                      <p:tavLst>
                                        <p:tav tm="0">
                                          <p:val>
                                            <p:strVal val="#ppt_x"/>
                                          </p:val>
                                        </p:tav>
                                        <p:tav tm="100000">
                                          <p:val>
                                            <p:strVal val="#ppt_x"/>
                                          </p:val>
                                        </p:tav>
                                      </p:tavLst>
                                    </p:anim>
                                    <p:anim calcmode="lin" valueType="num">
                                      <p:cBhvr>
                                        <p:cTn dur="250" fill="hold" id="25"/>
                                        <p:tgtEl>
                                          <p:spTgt spid="8"/>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250"/>
                            </p:stCondLst>
                            <p:childTnLst>
                              <p:par>
                                <p:cTn fill="hold" grpId="0" id="27" nodeType="afterEffect" presetClass="entr" presetID="42"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ur="250" id="29"/>
                                        <p:tgtEl>
                                          <p:spTgt spid="9"/>
                                        </p:tgtEl>
                                      </p:cBhvr>
                                    </p:animEffect>
                                    <p:anim calcmode="lin" valueType="num">
                                      <p:cBhvr>
                                        <p:cTn dur="250" fill="hold" id="30"/>
                                        <p:tgtEl>
                                          <p:spTgt spid="9"/>
                                        </p:tgtEl>
                                        <p:attrNameLst>
                                          <p:attrName>ppt_x</p:attrName>
                                        </p:attrNameLst>
                                      </p:cBhvr>
                                      <p:tavLst>
                                        <p:tav tm="0">
                                          <p:val>
                                            <p:strVal val="#ppt_x"/>
                                          </p:val>
                                        </p:tav>
                                        <p:tav tm="100000">
                                          <p:val>
                                            <p:strVal val="#ppt_x"/>
                                          </p:val>
                                        </p:tav>
                                      </p:tavLst>
                                    </p:anim>
                                    <p:anim calcmode="lin" valueType="num">
                                      <p:cBhvr>
                                        <p:cTn dur="250" fill="hold" id="31"/>
                                        <p:tgtEl>
                                          <p:spTgt spid="9"/>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1500"/>
                            </p:stCondLst>
                            <p:childTnLst>
                              <p:par>
                                <p:cTn fill="hold" grpId="0" id="33" nodeType="afterEffect" presetClass="entr" presetID="42" presetSubtype="0">
                                  <p:stCondLst>
                                    <p:cond delay="0"/>
                                  </p:stCondLst>
                                  <p:childTnLst>
                                    <p:set>
                                      <p:cBhvr>
                                        <p:cTn dur="1" fill="hold" id="34">
                                          <p:stCondLst>
                                            <p:cond delay="0"/>
                                          </p:stCondLst>
                                        </p:cTn>
                                        <p:tgtEl>
                                          <p:spTgt spid="10"/>
                                        </p:tgtEl>
                                        <p:attrNameLst>
                                          <p:attrName>style.visibility</p:attrName>
                                        </p:attrNameLst>
                                      </p:cBhvr>
                                      <p:to>
                                        <p:strVal val="visible"/>
                                      </p:to>
                                    </p:set>
                                    <p:animEffect filter="fade" transition="in">
                                      <p:cBhvr>
                                        <p:cTn dur="250" id="35"/>
                                        <p:tgtEl>
                                          <p:spTgt spid="10"/>
                                        </p:tgtEl>
                                      </p:cBhvr>
                                    </p:animEffect>
                                    <p:anim calcmode="lin" valueType="num">
                                      <p:cBhvr>
                                        <p:cTn dur="250" fill="hold" id="36"/>
                                        <p:tgtEl>
                                          <p:spTgt spid="10"/>
                                        </p:tgtEl>
                                        <p:attrNameLst>
                                          <p:attrName>ppt_x</p:attrName>
                                        </p:attrNameLst>
                                      </p:cBhvr>
                                      <p:tavLst>
                                        <p:tav tm="0">
                                          <p:val>
                                            <p:strVal val="#ppt_x"/>
                                          </p:val>
                                        </p:tav>
                                        <p:tav tm="100000">
                                          <p:val>
                                            <p:strVal val="#ppt_x"/>
                                          </p:val>
                                        </p:tav>
                                      </p:tavLst>
                                    </p:anim>
                                    <p:anim calcmode="lin" valueType="num">
                                      <p:cBhvr>
                                        <p:cTn dur="250" fill="hold" id="37"/>
                                        <p:tgtEl>
                                          <p:spTgt spid="10"/>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1750"/>
                            </p:stCondLst>
                            <p:childTnLst>
                              <p:par>
                                <p:cTn fill="hold" grpId="0" id="39" nodeType="afterEffect" presetClass="entr" presetID="42" presetSubtype="0">
                                  <p:stCondLst>
                                    <p:cond delay="0"/>
                                  </p:stCondLst>
                                  <p:childTnLst>
                                    <p:set>
                                      <p:cBhvr>
                                        <p:cTn dur="1" fill="hold" id="40">
                                          <p:stCondLst>
                                            <p:cond delay="0"/>
                                          </p:stCondLst>
                                        </p:cTn>
                                        <p:tgtEl>
                                          <p:spTgt spid="11"/>
                                        </p:tgtEl>
                                        <p:attrNameLst>
                                          <p:attrName>style.visibility</p:attrName>
                                        </p:attrNameLst>
                                      </p:cBhvr>
                                      <p:to>
                                        <p:strVal val="visible"/>
                                      </p:to>
                                    </p:set>
                                    <p:animEffect filter="fade" transition="in">
                                      <p:cBhvr>
                                        <p:cTn dur="250" id="41"/>
                                        <p:tgtEl>
                                          <p:spTgt spid="11"/>
                                        </p:tgtEl>
                                      </p:cBhvr>
                                    </p:animEffect>
                                    <p:anim calcmode="lin" valueType="num">
                                      <p:cBhvr>
                                        <p:cTn dur="250" fill="hold" id="42"/>
                                        <p:tgtEl>
                                          <p:spTgt spid="11"/>
                                        </p:tgtEl>
                                        <p:attrNameLst>
                                          <p:attrName>ppt_x</p:attrName>
                                        </p:attrNameLst>
                                      </p:cBhvr>
                                      <p:tavLst>
                                        <p:tav tm="0">
                                          <p:val>
                                            <p:strVal val="#ppt_x"/>
                                          </p:val>
                                        </p:tav>
                                        <p:tav tm="100000">
                                          <p:val>
                                            <p:strVal val="#ppt_x"/>
                                          </p:val>
                                        </p:tav>
                                      </p:tavLst>
                                    </p:anim>
                                    <p:anim calcmode="lin" valueType="num">
                                      <p:cBhvr>
                                        <p:cTn dur="250" fill="hold" id="43"/>
                                        <p:tgtEl>
                                          <p:spTgt spid="11"/>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000"/>
                            </p:stCondLst>
                            <p:childTnLst>
                              <p:par>
                                <p:cTn fill="hold" grpId="0" id="45" nodeType="afterEffect" presetClass="entr" presetID="42" presetSubtype="0">
                                  <p:stCondLst>
                                    <p:cond delay="0"/>
                                  </p:stCondLst>
                                  <p:childTnLst>
                                    <p:set>
                                      <p:cBhvr>
                                        <p:cTn dur="1" fill="hold" id="46">
                                          <p:stCondLst>
                                            <p:cond delay="0"/>
                                          </p:stCondLst>
                                        </p:cTn>
                                        <p:tgtEl>
                                          <p:spTgt spid="12"/>
                                        </p:tgtEl>
                                        <p:attrNameLst>
                                          <p:attrName>style.visibility</p:attrName>
                                        </p:attrNameLst>
                                      </p:cBhvr>
                                      <p:to>
                                        <p:strVal val="visible"/>
                                      </p:to>
                                    </p:set>
                                    <p:animEffect filter="fade" transition="in">
                                      <p:cBhvr>
                                        <p:cTn dur="250" id="47"/>
                                        <p:tgtEl>
                                          <p:spTgt spid="12"/>
                                        </p:tgtEl>
                                      </p:cBhvr>
                                    </p:animEffect>
                                    <p:anim calcmode="lin" valueType="num">
                                      <p:cBhvr>
                                        <p:cTn dur="250" fill="hold" id="48"/>
                                        <p:tgtEl>
                                          <p:spTgt spid="12"/>
                                        </p:tgtEl>
                                        <p:attrNameLst>
                                          <p:attrName>ppt_x</p:attrName>
                                        </p:attrNameLst>
                                      </p:cBhvr>
                                      <p:tavLst>
                                        <p:tav tm="0">
                                          <p:val>
                                            <p:strVal val="#ppt_x"/>
                                          </p:val>
                                        </p:tav>
                                        <p:tav tm="100000">
                                          <p:val>
                                            <p:strVal val="#ppt_x"/>
                                          </p:val>
                                        </p:tav>
                                      </p:tavLst>
                                    </p:anim>
                                    <p:anim calcmode="lin" valueType="num">
                                      <p:cBhvr>
                                        <p:cTn dur="250" fill="hold" id="49"/>
                                        <p:tgtEl>
                                          <p:spTgt spid="12"/>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2250"/>
                            </p:stCondLst>
                            <p:childTnLst>
                              <p:par>
                                <p:cTn fill="hold" grpId="0" id="51" nodeType="afterEffect" presetClass="entr" presetID="42" presetSubtype="0">
                                  <p:stCondLst>
                                    <p:cond delay="0"/>
                                  </p:stCondLst>
                                  <p:childTnLst>
                                    <p:set>
                                      <p:cBhvr>
                                        <p:cTn dur="1" fill="hold" id="52">
                                          <p:stCondLst>
                                            <p:cond delay="0"/>
                                          </p:stCondLst>
                                        </p:cTn>
                                        <p:tgtEl>
                                          <p:spTgt spid="13"/>
                                        </p:tgtEl>
                                        <p:attrNameLst>
                                          <p:attrName>style.visibility</p:attrName>
                                        </p:attrNameLst>
                                      </p:cBhvr>
                                      <p:to>
                                        <p:strVal val="visible"/>
                                      </p:to>
                                    </p:set>
                                    <p:animEffect filter="fade" transition="in">
                                      <p:cBhvr>
                                        <p:cTn dur="250" id="53"/>
                                        <p:tgtEl>
                                          <p:spTgt spid="13"/>
                                        </p:tgtEl>
                                      </p:cBhvr>
                                    </p:animEffect>
                                    <p:anim calcmode="lin" valueType="num">
                                      <p:cBhvr>
                                        <p:cTn dur="250" fill="hold" id="54"/>
                                        <p:tgtEl>
                                          <p:spTgt spid="13"/>
                                        </p:tgtEl>
                                        <p:attrNameLst>
                                          <p:attrName>ppt_x</p:attrName>
                                        </p:attrNameLst>
                                      </p:cBhvr>
                                      <p:tavLst>
                                        <p:tav tm="0">
                                          <p:val>
                                            <p:strVal val="#ppt_x"/>
                                          </p:val>
                                        </p:tav>
                                        <p:tav tm="100000">
                                          <p:val>
                                            <p:strVal val="#ppt_x"/>
                                          </p:val>
                                        </p:tav>
                                      </p:tavLst>
                                    </p:anim>
                                    <p:anim calcmode="lin" valueType="num">
                                      <p:cBhvr>
                                        <p:cTn dur="250" fill="hold" id="55"/>
                                        <p:tgtEl>
                                          <p:spTgt spid="13"/>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2500"/>
                            </p:stCondLst>
                            <p:childTnLst>
                              <p:par>
                                <p:cTn fill="hold" grpId="0" id="57" nodeType="afterEffect" presetClass="entr" presetID="42" presetSubtype="0">
                                  <p:stCondLst>
                                    <p:cond delay="0"/>
                                  </p:stCondLst>
                                  <p:childTnLst>
                                    <p:set>
                                      <p:cBhvr>
                                        <p:cTn dur="1" fill="hold" id="58">
                                          <p:stCondLst>
                                            <p:cond delay="0"/>
                                          </p:stCondLst>
                                        </p:cTn>
                                        <p:tgtEl>
                                          <p:spTgt spid="14"/>
                                        </p:tgtEl>
                                        <p:attrNameLst>
                                          <p:attrName>style.visibility</p:attrName>
                                        </p:attrNameLst>
                                      </p:cBhvr>
                                      <p:to>
                                        <p:strVal val="visible"/>
                                      </p:to>
                                    </p:set>
                                    <p:animEffect filter="fade" transition="in">
                                      <p:cBhvr>
                                        <p:cTn dur="250" id="59"/>
                                        <p:tgtEl>
                                          <p:spTgt spid="14"/>
                                        </p:tgtEl>
                                      </p:cBhvr>
                                    </p:animEffect>
                                    <p:anim calcmode="lin" valueType="num">
                                      <p:cBhvr>
                                        <p:cTn dur="250" fill="hold" id="60"/>
                                        <p:tgtEl>
                                          <p:spTgt spid="14"/>
                                        </p:tgtEl>
                                        <p:attrNameLst>
                                          <p:attrName>ppt_x</p:attrName>
                                        </p:attrNameLst>
                                      </p:cBhvr>
                                      <p:tavLst>
                                        <p:tav tm="0">
                                          <p:val>
                                            <p:strVal val="#ppt_x"/>
                                          </p:val>
                                        </p:tav>
                                        <p:tav tm="100000">
                                          <p:val>
                                            <p:strVal val="#ppt_x"/>
                                          </p:val>
                                        </p:tav>
                                      </p:tavLst>
                                    </p:anim>
                                    <p:anim calcmode="lin" valueType="num">
                                      <p:cBhvr>
                                        <p:cTn dur="250" fill="hold" id="61"/>
                                        <p:tgtEl>
                                          <p:spTgt spid="14"/>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2750"/>
                            </p:stCondLst>
                            <p:childTnLst>
                              <p:par>
                                <p:cTn fill="hold" grpId="0" id="63" nodeType="afterEffect" presetClass="entr" presetID="42" presetSubtype="0">
                                  <p:stCondLst>
                                    <p:cond delay="0"/>
                                  </p:stCondLst>
                                  <p:childTnLst>
                                    <p:set>
                                      <p:cBhvr>
                                        <p:cTn dur="1" fill="hold" id="64">
                                          <p:stCondLst>
                                            <p:cond delay="0"/>
                                          </p:stCondLst>
                                        </p:cTn>
                                        <p:tgtEl>
                                          <p:spTgt spid="15"/>
                                        </p:tgtEl>
                                        <p:attrNameLst>
                                          <p:attrName>style.visibility</p:attrName>
                                        </p:attrNameLst>
                                      </p:cBhvr>
                                      <p:to>
                                        <p:strVal val="visible"/>
                                      </p:to>
                                    </p:set>
                                    <p:animEffect filter="fade" transition="in">
                                      <p:cBhvr>
                                        <p:cTn dur="250" id="65"/>
                                        <p:tgtEl>
                                          <p:spTgt spid="15"/>
                                        </p:tgtEl>
                                      </p:cBhvr>
                                    </p:animEffect>
                                    <p:anim calcmode="lin" valueType="num">
                                      <p:cBhvr>
                                        <p:cTn dur="250" fill="hold" id="66"/>
                                        <p:tgtEl>
                                          <p:spTgt spid="15"/>
                                        </p:tgtEl>
                                        <p:attrNameLst>
                                          <p:attrName>ppt_x</p:attrName>
                                        </p:attrNameLst>
                                      </p:cBhvr>
                                      <p:tavLst>
                                        <p:tav tm="0">
                                          <p:val>
                                            <p:strVal val="#ppt_x"/>
                                          </p:val>
                                        </p:tav>
                                        <p:tav tm="100000">
                                          <p:val>
                                            <p:strVal val="#ppt_x"/>
                                          </p:val>
                                        </p:tav>
                                      </p:tavLst>
                                    </p:anim>
                                    <p:anim calcmode="lin" valueType="num">
                                      <p:cBhvr>
                                        <p:cTn dur="250" fill="hold" id="67"/>
                                        <p:tgtEl>
                                          <p:spTgt spid="15"/>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3000"/>
                            </p:stCondLst>
                            <p:childTnLst>
                              <p:par>
                                <p:cTn fill="hold" grpId="0" id="69" nodeType="afterEffect" presetClass="entr" presetID="42" presetSubtype="0">
                                  <p:stCondLst>
                                    <p:cond delay="0"/>
                                  </p:stCondLst>
                                  <p:childTnLst>
                                    <p:set>
                                      <p:cBhvr>
                                        <p:cTn dur="1" fill="hold" id="70">
                                          <p:stCondLst>
                                            <p:cond delay="0"/>
                                          </p:stCondLst>
                                        </p:cTn>
                                        <p:tgtEl>
                                          <p:spTgt spid="16"/>
                                        </p:tgtEl>
                                        <p:attrNameLst>
                                          <p:attrName>style.visibility</p:attrName>
                                        </p:attrNameLst>
                                      </p:cBhvr>
                                      <p:to>
                                        <p:strVal val="visible"/>
                                      </p:to>
                                    </p:set>
                                    <p:animEffect filter="fade" transition="in">
                                      <p:cBhvr>
                                        <p:cTn dur="250" id="71"/>
                                        <p:tgtEl>
                                          <p:spTgt spid="16"/>
                                        </p:tgtEl>
                                      </p:cBhvr>
                                    </p:animEffect>
                                    <p:anim calcmode="lin" valueType="num">
                                      <p:cBhvr>
                                        <p:cTn dur="250" fill="hold" id="72"/>
                                        <p:tgtEl>
                                          <p:spTgt spid="16"/>
                                        </p:tgtEl>
                                        <p:attrNameLst>
                                          <p:attrName>ppt_x</p:attrName>
                                        </p:attrNameLst>
                                      </p:cBhvr>
                                      <p:tavLst>
                                        <p:tav tm="0">
                                          <p:val>
                                            <p:strVal val="#ppt_x"/>
                                          </p:val>
                                        </p:tav>
                                        <p:tav tm="100000">
                                          <p:val>
                                            <p:strVal val="#ppt_x"/>
                                          </p:val>
                                        </p:tav>
                                      </p:tavLst>
                                    </p:anim>
                                    <p:anim calcmode="lin" valueType="num">
                                      <p:cBhvr>
                                        <p:cTn dur="250" fill="hold" id="73"/>
                                        <p:tgtEl>
                                          <p:spTgt spid="16"/>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3250"/>
                            </p:stCondLst>
                            <p:childTnLst>
                              <p:par>
                                <p:cTn fill="hold" grpId="0" id="75" nodeType="afterEffect" presetClass="entr" presetID="42" presetSubtype="0">
                                  <p:stCondLst>
                                    <p:cond delay="0"/>
                                  </p:stCondLst>
                                  <p:childTnLst>
                                    <p:set>
                                      <p:cBhvr>
                                        <p:cTn dur="1" fill="hold" id="76">
                                          <p:stCondLst>
                                            <p:cond delay="0"/>
                                          </p:stCondLst>
                                        </p:cTn>
                                        <p:tgtEl>
                                          <p:spTgt spid="17"/>
                                        </p:tgtEl>
                                        <p:attrNameLst>
                                          <p:attrName>style.visibility</p:attrName>
                                        </p:attrNameLst>
                                      </p:cBhvr>
                                      <p:to>
                                        <p:strVal val="visible"/>
                                      </p:to>
                                    </p:set>
                                    <p:animEffect filter="fade" transition="in">
                                      <p:cBhvr>
                                        <p:cTn dur="250" id="77"/>
                                        <p:tgtEl>
                                          <p:spTgt spid="17"/>
                                        </p:tgtEl>
                                      </p:cBhvr>
                                    </p:animEffect>
                                    <p:anim calcmode="lin" valueType="num">
                                      <p:cBhvr>
                                        <p:cTn dur="250" fill="hold" id="78"/>
                                        <p:tgtEl>
                                          <p:spTgt spid="17"/>
                                        </p:tgtEl>
                                        <p:attrNameLst>
                                          <p:attrName>ppt_x</p:attrName>
                                        </p:attrNameLst>
                                      </p:cBhvr>
                                      <p:tavLst>
                                        <p:tav tm="0">
                                          <p:val>
                                            <p:strVal val="#ppt_x"/>
                                          </p:val>
                                        </p:tav>
                                        <p:tav tm="100000">
                                          <p:val>
                                            <p:strVal val="#ppt_x"/>
                                          </p:val>
                                        </p:tav>
                                      </p:tavLst>
                                    </p:anim>
                                    <p:anim calcmode="lin" valueType="num">
                                      <p:cBhvr>
                                        <p:cTn dur="250" fill="hold" id="79"/>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8"/>
      <p:bldP grpId="0" spid="9"/>
      <p:bldP grpId="0" spid="10"/>
      <p:bldP grpId="0" spid="11"/>
      <p:bldP grpId="0" spid="12"/>
      <p:bldP grpId="0" spid="13"/>
      <p:bldP grpId="0" spid="14"/>
      <p:bldP grpId="0" spid="15"/>
      <p:bldP grpId="0" spid="16"/>
      <p:bldP grpId="0" spid="1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850153" y="0"/>
            <a:ext cx="4947230" cy="6859588"/>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5"/>
          <p:cNvSpPr txBox="1"/>
          <p:nvPr/>
        </p:nvSpPr>
        <p:spPr>
          <a:xfrm>
            <a:off x="2076659" y="2180780"/>
            <a:ext cx="2842553" cy="2194560"/>
          </a:xfrm>
          <a:prstGeom prst="rect">
            <a:avLst/>
          </a:prstGeom>
          <a:noFill/>
        </p:spPr>
        <p:txBody>
          <a:bodyPr rtlCol="0" wrap="square">
            <a:spAutoFit/>
          </a:bodyPr>
          <a:lstStyle/>
          <a:p>
            <a:pPr algn="ctr"/>
            <a:r>
              <a:rPr altLang="zh-CN" lang="en-US" smtClean="0" sz="13800">
                <a:solidFill>
                  <a:schemeClr val="accent1">
                    <a:lumMod val="75000"/>
                  </a:schemeClr>
                </a:solidFill>
                <a:latin charset="-122" panose="02000000000000000000" pitchFamily="2" typeface="张海山锐线体简"/>
                <a:ea charset="-122" panose="02000000000000000000" pitchFamily="2" typeface="张海山锐线体简"/>
              </a:rPr>
              <a:t>03</a:t>
            </a:r>
          </a:p>
        </p:txBody>
      </p:sp>
      <p:grpSp>
        <p:nvGrpSpPr>
          <p:cNvPr id="2" name="组合 1"/>
          <p:cNvGrpSpPr/>
          <p:nvPr/>
        </p:nvGrpSpPr>
        <p:grpSpPr>
          <a:xfrm>
            <a:off x="6640694" y="2537850"/>
            <a:ext cx="5109091" cy="1958680"/>
            <a:chOff x="834978" y="2537850"/>
            <a:chExt cx="5109091" cy="1958680"/>
          </a:xfrm>
        </p:grpSpPr>
        <p:sp>
          <p:nvSpPr>
            <p:cNvPr id="13" name="文本框 2"/>
            <p:cNvSpPr txBox="1"/>
            <p:nvPr/>
          </p:nvSpPr>
          <p:spPr>
            <a:xfrm>
              <a:off x="983016" y="2537850"/>
              <a:ext cx="1368300" cy="518160"/>
            </a:xfrm>
            <a:prstGeom prst="rect">
              <a:avLst/>
            </a:prstGeom>
            <a:solidFill>
              <a:schemeClr val="accent1">
                <a:lumMod val="75000"/>
              </a:schemeClr>
            </a:solidFill>
            <a:ln w="19050">
              <a:noFill/>
            </a:ln>
            <a:effectLst/>
          </p:spPr>
          <p:txBody>
            <a:bodyPr rtlCol="0" wrap="square">
              <a:spAutoFit/>
            </a:bodyPr>
            <a:lstStyle/>
            <a:p>
              <a:pPr algn="ctr"/>
              <a:r>
                <a:rPr altLang="zh-CN" lang="en-US" smtClean="0" sz="2800">
                  <a:solidFill>
                    <a:schemeClr val="bg1"/>
                  </a:solidFill>
                  <a:latin charset="-122" panose="02000000000000000000" pitchFamily="2" typeface="张海山锐线体简"/>
                  <a:ea charset="-122" panose="02000000000000000000" pitchFamily="2" typeface="张海山锐线体简"/>
                </a:rPr>
                <a:t>LOGO</a:t>
              </a:r>
            </a:p>
          </p:txBody>
        </p:sp>
        <p:sp>
          <p:nvSpPr>
            <p:cNvPr id="14" name="文本框 10"/>
            <p:cNvSpPr txBox="1"/>
            <p:nvPr/>
          </p:nvSpPr>
          <p:spPr>
            <a:xfrm>
              <a:off x="806565" y="4157976"/>
              <a:ext cx="2251988" cy="335280"/>
            </a:xfrm>
            <a:prstGeom prst="rect">
              <a:avLst/>
            </a:prstGeom>
            <a:noFill/>
          </p:spPr>
          <p:txBody>
            <a:bodyPr rtlCol="0" wrap="none">
              <a:spAutoFit/>
            </a:bodyPr>
            <a:lstStyle/>
            <a:p>
              <a:pPr algn="ctr"/>
              <a:r>
                <a:rPr altLang="zh-CN" cap="all" lang="en-US" smtClean="0" sz="1600">
                  <a:solidFill>
                    <a:schemeClr val="tx2">
                      <a:lumMod val="50000"/>
                    </a:schemeClr>
                  </a:solidFill>
                  <a:latin charset="-122" panose="020b0304030504040204" pitchFamily="34" typeface="Microsoft JhengHei Light"/>
                  <a:ea charset="-122" panose="020b0304030504040204" pitchFamily="34" typeface="Microsoft JhengHei Light"/>
                  <a:cs charset="-122" panose="020b0304030504040204" pitchFamily="34" typeface="Microsoft JhengHei Light"/>
                </a:rPr>
                <a:t>THE Scenery DESIGN</a:t>
              </a:r>
            </a:p>
          </p:txBody>
        </p:sp>
        <p:sp>
          <p:nvSpPr>
            <p:cNvPr id="15" name="文本框 12"/>
            <p:cNvSpPr txBox="1"/>
            <p:nvPr/>
          </p:nvSpPr>
          <p:spPr>
            <a:xfrm>
              <a:off x="859683" y="3157059"/>
              <a:ext cx="5059680" cy="822960"/>
            </a:xfrm>
            <a:prstGeom prst="rect">
              <a:avLst/>
            </a:prstGeom>
            <a:noFill/>
          </p:spPr>
          <p:txBody>
            <a:bodyPr rtlCol="0" wrap="none">
              <a:spAutoFit/>
            </a:bodyPr>
            <a:lstStyle/>
            <a:p>
              <a:pPr algn="ctr"/>
              <a:r>
                <a:rPr altLang="en-US" lang="zh-CN" smtClean="0" sz="4800">
                  <a:solidFill>
                    <a:schemeClr val="tx2">
                      <a:lumMod val="50000"/>
                    </a:schemeClr>
                  </a:solidFill>
                  <a:latin charset="-122" panose="020b0503020204020204" pitchFamily="34" typeface="微软雅黑"/>
                  <a:ea charset="-122" panose="020b0503020204020204" pitchFamily="34" typeface="微软雅黑"/>
                  <a:cs charset="-122" panose="020b0304030504040204" pitchFamily="34" typeface="Microsoft JhengHei Light"/>
                </a:rPr>
                <a:t>点击加入你的标题</a:t>
              </a:r>
            </a:p>
          </p:txBody>
        </p:sp>
        <p:sp>
          <p:nvSpPr>
            <p:cNvPr id="16" name="矩形 15"/>
            <p:cNvSpPr/>
            <p:nvPr/>
          </p:nvSpPr>
          <p:spPr>
            <a:xfrm>
              <a:off x="989930" y="4048017"/>
              <a:ext cx="3240000" cy="18000"/>
            </a:xfrm>
            <a:prstGeom prst="rect">
              <a:avLst/>
            </a:prstGeom>
            <a:solidFill>
              <a:schemeClr val="tx2">
                <a:lumMod val="5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spTree>
    <p:extLst>
      <p:ext uri="{BB962C8B-B14F-4D97-AF65-F5344CB8AC3E}">
        <p14:creationId val="2012509707"/>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750" id="7"/>
                                        <p:tgtEl>
                                          <p:spTgt spid="8"/>
                                        </p:tgtEl>
                                      </p:cBhvr>
                                    </p:animEffect>
                                    <p:anim calcmode="lin" valueType="num">
                                      <p:cBhvr>
                                        <p:cTn dur="750" fill="hold" id="8"/>
                                        <p:tgtEl>
                                          <p:spTgt spid="8"/>
                                        </p:tgtEl>
                                        <p:attrNameLst>
                                          <p:attrName>ppt_x</p:attrName>
                                        </p:attrNameLst>
                                      </p:cBhvr>
                                      <p:tavLst>
                                        <p:tav tm="0">
                                          <p:val>
                                            <p:strVal val="#ppt_x"/>
                                          </p:val>
                                        </p:tav>
                                        <p:tav tm="100000">
                                          <p:val>
                                            <p:strVal val="#ppt_x"/>
                                          </p:val>
                                        </p:tav>
                                      </p:tavLst>
                                    </p:anim>
                                    <p:anim calcmode="lin" valueType="num">
                                      <p:cBhvr>
                                        <p:cTn dur="75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grpId="0"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750" id="13"/>
                                        <p:tgtEl>
                                          <p:spTgt spid="12"/>
                                        </p:tgtEl>
                                      </p:cBhvr>
                                    </p:animEffect>
                                    <p:anim calcmode="lin" valueType="num">
                                      <p:cBhvr>
                                        <p:cTn dur="750" fill="hold" id="14"/>
                                        <p:tgtEl>
                                          <p:spTgt spid="12"/>
                                        </p:tgtEl>
                                        <p:attrNameLst>
                                          <p:attrName>ppt_x</p:attrName>
                                        </p:attrNameLst>
                                      </p:cBhvr>
                                      <p:tavLst>
                                        <p:tav tm="0">
                                          <p:val>
                                            <p:strVal val="#ppt_x"/>
                                          </p:val>
                                        </p:tav>
                                        <p:tav tm="100000">
                                          <p:val>
                                            <p:strVal val="#ppt_x"/>
                                          </p:val>
                                        </p:tav>
                                      </p:tavLst>
                                    </p:anim>
                                    <p:anim calcmode="lin" valueType="num">
                                      <p:cBhvr>
                                        <p:cTn dur="750" fill="hold" id="15"/>
                                        <p:tgtEl>
                                          <p:spTgt spid="1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2"/>
                                        </p:tgtEl>
                                        <p:attrNameLst>
                                          <p:attrName>style.visibility</p:attrName>
                                        </p:attrNameLst>
                                      </p:cBhvr>
                                      <p:to>
                                        <p:strVal val="visible"/>
                                      </p:to>
                                    </p:set>
                                    <p:animEffect filter="wipe(left)" transition="in">
                                      <p:cBhvr>
                                        <p:cTn dur="750" id="19"/>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26720"/>
            </a:xfrm>
            <a:prstGeom prst="rect">
              <a:avLst/>
            </a:prstGeom>
            <a:noFill/>
          </p:spPr>
          <p:txBody>
            <a:bodyPr bIns="0" lIns="0" rIns="0" rtlCol="0" tIns="0" wrap="square">
              <a:spAutoFit/>
            </a:bodyPr>
            <a:lstStyle/>
            <a:p>
              <a:pPr algn="ctr" lvl="1" marL="0"/>
              <a:r>
                <a:rPr altLang="en-US" lang="zh-CN" smtClean="0" sz="2800">
                  <a:solidFill>
                    <a:schemeClr val="tx2">
                      <a:lumMod val="50000"/>
                    </a:schemeClr>
                  </a:solidFill>
                  <a:latin charset="-122" panose="020b0503020204020204" pitchFamily="34" typeface="微软雅黑"/>
                  <a:ea charset="-122" panose="020b0503020204020204" pitchFamily="34" typeface="微软雅黑"/>
                </a:rPr>
                <a:t>点击加入你的标题</a:t>
              </a:r>
            </a:p>
          </p:txBody>
        </p:sp>
        <p:cxnSp>
          <p:nvCxnSpPr>
            <p:cNvPr id="6" name="品 11"/>
            <p:cNvCxnSpPr/>
            <p:nvPr>
              <p:custDataLst>
                <p:tags r:id="rId2"/>
              </p:custDataLst>
            </p:nvPr>
          </p:nvCxnSpPr>
          <p:spPr>
            <a:xfrm>
              <a:off x="384045" y="868506"/>
              <a:ext cx="6110515" cy="0"/>
            </a:xfrm>
            <a:prstGeom prst="line">
              <a:avLst/>
            </a:prstGeom>
            <a:noFill/>
            <a:ln algn="ctr" cap="flat" cmpd="sng" w="38100">
              <a:solidFill>
                <a:schemeClr val="accent1">
                  <a:lumMod val="75000"/>
                </a:schemeClr>
              </a:solidFill>
              <a:prstDash val="solid"/>
              <a:miter lim="800000"/>
            </a:ln>
            <a:effectLst/>
          </p:spPr>
        </p:cxnSp>
      </p:grpSp>
      <p:grpSp>
        <p:nvGrpSpPr>
          <p:cNvPr id="2" name="组合 1"/>
          <p:cNvGrpSpPr/>
          <p:nvPr/>
        </p:nvGrpSpPr>
        <p:grpSpPr>
          <a:xfrm>
            <a:off x="0" y="1655133"/>
            <a:ext cx="12194000" cy="4624747"/>
            <a:chOff x="0" y="1252351"/>
            <a:chExt cx="9144000" cy="3467991"/>
          </a:xfrm>
        </p:grpSpPr>
        <p:sp>
          <p:nvSpPr>
            <p:cNvPr id="5" name="矩形 4"/>
            <p:cNvSpPr/>
            <p:nvPr/>
          </p:nvSpPr>
          <p:spPr>
            <a:xfrm>
              <a:off x="0" y="1252351"/>
              <a:ext cx="9144000" cy="80682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p>
          </p:txBody>
        </p:sp>
        <p:sp>
          <p:nvSpPr>
            <p:cNvPr id="7" name="文本框 14"/>
            <p:cNvSpPr txBox="1"/>
            <p:nvPr/>
          </p:nvSpPr>
          <p:spPr>
            <a:xfrm>
              <a:off x="757391" y="1347665"/>
              <a:ext cx="7100174" cy="548550"/>
            </a:xfrm>
            <a:prstGeom prst="rect">
              <a:avLst/>
            </a:prstGeom>
            <a:noFill/>
          </p:spPr>
          <p:txBody>
            <a:bodyPr rtlCol="0" wrap="square">
              <a:spAutoFit/>
            </a:bodyPr>
            <a:lstStyle/>
            <a:p>
              <a:pPr>
                <a:lnSpc>
                  <a:spcPct val="150000"/>
                </a:lnSpc>
              </a:pPr>
              <a:r>
                <a:rPr altLang="zh-CN" i="1" lang="en-US" sz="1400">
                  <a:solidFill>
                    <a:schemeClr val="bg1"/>
                  </a:solidFill>
                  <a:latin charset="-122" panose="020b0300000000000000" pitchFamily="34" typeface="冬青黑体简体中文 W3"/>
                  <a:ea charset="-122" panose="020b0300000000000000" pitchFamily="34" typeface="冬青黑体简体中文 W3"/>
                </a:rPr>
                <a:t>Lorem ipsum dolor sit amet, consectetur adipisicing elit, sed do eiusmod tempor incididunt ut labore et dolore magna aliqua. </a:t>
              </a:r>
            </a:p>
          </p:txBody>
        </p:sp>
        <p:pic>
          <p:nvPicPr>
            <p:cNvPr id="8" name="图片 7"/>
            <p:cNvPicPr>
              <a:picLocks noChangeAspect="1"/>
            </p:cNvPicPr>
            <p:nvPr/>
          </p:nvPicPr>
          <p:blipFill>
            <a:blip r:embed="rId3">
              <a:grayscl/>
              <a:extLst>
                <a:ext uri="{28A0092B-C50C-407E-A947-70E740481C1C}">
                  <a14:useLocalDpi val="0"/>
                </a:ext>
              </a:extLst>
            </a:blip>
            <a:srcRect b="3251"/>
            <a:stretch>
              <a:fillRect/>
            </a:stretch>
          </p:blipFill>
          <p:spPr>
            <a:xfrm>
              <a:off x="757391" y="2305288"/>
              <a:ext cx="2237023" cy="1217414"/>
            </a:xfrm>
            <a:prstGeom prst="rect">
              <a:avLst/>
            </a:prstGeom>
          </p:spPr>
        </p:pic>
        <p:pic>
          <p:nvPicPr>
            <p:cNvPr id="9" name="图片 8"/>
            <p:cNvPicPr>
              <a:picLocks noChangeAspect="1"/>
            </p:cNvPicPr>
            <p:nvPr/>
          </p:nvPicPr>
          <p:blipFill>
            <a:blip r:embed="rId4">
              <a:grayscl/>
              <a:extLst>
                <a:ext uri="{28A0092B-C50C-407E-A947-70E740481C1C}">
                  <a14:useLocalDpi val="0"/>
                </a:ext>
              </a:extLst>
            </a:blip>
            <a:srcRect b="4385"/>
            <a:stretch>
              <a:fillRect/>
            </a:stretch>
          </p:blipFill>
          <p:spPr>
            <a:xfrm>
              <a:off x="3428684" y="2305288"/>
              <a:ext cx="2267935" cy="1219766"/>
            </a:xfrm>
            <a:prstGeom prst="rect">
              <a:avLst/>
            </a:prstGeom>
          </p:spPr>
        </p:pic>
        <p:pic>
          <p:nvPicPr>
            <p:cNvPr id="10" name="图片 9"/>
            <p:cNvPicPr>
              <a:picLocks noChangeAspect="1"/>
            </p:cNvPicPr>
            <p:nvPr/>
          </p:nvPicPr>
          <p:blipFill>
            <a:blip r:embed="rId5">
              <a:grayscl/>
              <a:extLst>
                <a:ext uri="{28A0092B-C50C-407E-A947-70E740481C1C}">
                  <a14:useLocalDpi val="0"/>
                </a:ext>
              </a:extLst>
            </a:blip>
            <a:srcRect b="3296"/>
            <a:stretch>
              <a:fillRect/>
            </a:stretch>
          </p:blipFill>
          <p:spPr>
            <a:xfrm>
              <a:off x="6128533" y="2305288"/>
              <a:ext cx="2242373" cy="1219766"/>
            </a:xfrm>
            <a:prstGeom prst="rect">
              <a:avLst/>
            </a:prstGeom>
          </p:spPr>
        </p:pic>
        <p:sp>
          <p:nvSpPr>
            <p:cNvPr id="11" name="矩形 10"/>
            <p:cNvSpPr/>
            <p:nvPr/>
          </p:nvSpPr>
          <p:spPr>
            <a:xfrm>
              <a:off x="757391" y="4105852"/>
              <a:ext cx="2334282" cy="634261"/>
            </a:xfrm>
            <a:prstGeom prst="rect">
              <a:avLst/>
            </a:prstGeom>
          </p:spPr>
          <p:txBody>
            <a:bodyPr wrap="square">
              <a:spAutoFit/>
            </a:bodyPr>
            <a:lstStyle/>
            <a:p>
              <a:pPr>
                <a:lnSpc>
                  <a:spcPct val="150000"/>
                </a:lnSpc>
              </a:pPr>
              <a:r>
                <a:rPr altLang="zh-CN" i="1" lang="en-US" sz="1100">
                  <a:solidFill>
                    <a:schemeClr val="bg1">
                      <a:lumMod val="50000"/>
                    </a:schemeClr>
                  </a:solidFill>
                  <a:latin charset="-122" panose="020b0300000000000000" pitchFamily="34" typeface="冬青黑体简体中文 W3"/>
                  <a:ea charset="-122" panose="020b0300000000000000" pitchFamily="34" typeface="冬青黑体简体中文 W3"/>
                </a:rPr>
                <a:t>Lorem ipsum dolor sit amet, consectetur adipisicing elit, sed do eiusmod tempor incididunt </a:t>
              </a:r>
            </a:p>
          </p:txBody>
        </p:sp>
        <p:sp>
          <p:nvSpPr>
            <p:cNvPr id="12" name="矩形 11"/>
            <p:cNvSpPr/>
            <p:nvPr/>
          </p:nvSpPr>
          <p:spPr>
            <a:xfrm>
              <a:off x="757391" y="3613086"/>
              <a:ext cx="2571921" cy="434269"/>
            </a:xfrm>
            <a:prstGeom prst="rect">
              <a:avLst/>
            </a:prstGeom>
          </p:spPr>
          <p:txBody>
            <a:bodyPr wrap="square">
              <a:spAutoFit/>
            </a:bodyPr>
            <a:lstStyle/>
            <a:p>
              <a:pPr fontAlgn="base"/>
              <a:r>
                <a:rPr altLang="zh-CN" lang="en-US" smtClean="0" sz="1600">
                  <a:solidFill>
                    <a:schemeClr val="bg1">
                      <a:lumMod val="50000"/>
                    </a:schemeClr>
                  </a:solidFill>
                  <a:latin charset="0" panose="020b0806030902050204" pitchFamily="34" typeface="Impact"/>
                  <a:ea charset="-122" panose="020b0300000000000000" pitchFamily="34" typeface="冬青黑体简体中文 W3"/>
                </a:rPr>
                <a:t>We try to create a new PPT visual enjoyment</a:t>
              </a:r>
            </a:p>
          </p:txBody>
        </p:sp>
        <p:sp>
          <p:nvSpPr>
            <p:cNvPr id="13" name="矩形 12"/>
            <p:cNvSpPr/>
            <p:nvPr/>
          </p:nvSpPr>
          <p:spPr>
            <a:xfrm>
              <a:off x="3428684" y="4105852"/>
              <a:ext cx="2334282" cy="634261"/>
            </a:xfrm>
            <a:prstGeom prst="rect">
              <a:avLst/>
            </a:prstGeom>
          </p:spPr>
          <p:txBody>
            <a:bodyPr wrap="square">
              <a:spAutoFit/>
            </a:bodyPr>
            <a:lstStyle/>
            <a:p>
              <a:pPr>
                <a:lnSpc>
                  <a:spcPct val="150000"/>
                </a:lnSpc>
              </a:pPr>
              <a:r>
                <a:rPr altLang="zh-CN" i="1" lang="en-US" sz="1100">
                  <a:solidFill>
                    <a:schemeClr val="bg1">
                      <a:lumMod val="50000"/>
                    </a:schemeClr>
                  </a:solidFill>
                  <a:latin charset="-122" panose="020b0300000000000000" pitchFamily="34" typeface="冬青黑体简体中文 W3"/>
                  <a:ea charset="-122" panose="020b0300000000000000" pitchFamily="34" typeface="冬青黑体简体中文 W3"/>
                </a:rPr>
                <a:t>Lorem ipsum dolor sit amet, consectetur adipisicing elit, sed do eiusmod tempor incididunt </a:t>
              </a:r>
            </a:p>
          </p:txBody>
        </p:sp>
        <p:sp>
          <p:nvSpPr>
            <p:cNvPr id="14" name="矩形 13"/>
            <p:cNvSpPr/>
            <p:nvPr/>
          </p:nvSpPr>
          <p:spPr>
            <a:xfrm>
              <a:off x="3428684" y="3613086"/>
              <a:ext cx="2571921" cy="434269"/>
            </a:xfrm>
            <a:prstGeom prst="rect">
              <a:avLst/>
            </a:prstGeom>
          </p:spPr>
          <p:txBody>
            <a:bodyPr wrap="square">
              <a:spAutoFit/>
            </a:bodyPr>
            <a:lstStyle/>
            <a:p>
              <a:pPr fontAlgn="base"/>
              <a:r>
                <a:rPr altLang="zh-CN" lang="en-US" smtClean="0" sz="1600">
                  <a:solidFill>
                    <a:schemeClr val="bg1">
                      <a:lumMod val="50000"/>
                    </a:schemeClr>
                  </a:solidFill>
                  <a:latin charset="0" panose="020b0806030902050204" pitchFamily="34" typeface="Impact"/>
                  <a:ea charset="-122" panose="020b0300000000000000" pitchFamily="34" typeface="冬青黑体简体中文 W3"/>
                </a:rPr>
                <a:t>We try to create a new PPT visual enjoyment</a:t>
              </a:r>
            </a:p>
          </p:txBody>
        </p:sp>
        <p:sp>
          <p:nvSpPr>
            <p:cNvPr id="15" name="矩形 14"/>
            <p:cNvSpPr/>
            <p:nvPr/>
          </p:nvSpPr>
          <p:spPr>
            <a:xfrm>
              <a:off x="6099648" y="4105852"/>
              <a:ext cx="2334282" cy="634261"/>
            </a:xfrm>
            <a:prstGeom prst="rect">
              <a:avLst/>
            </a:prstGeom>
          </p:spPr>
          <p:txBody>
            <a:bodyPr wrap="square">
              <a:spAutoFit/>
            </a:bodyPr>
            <a:lstStyle/>
            <a:p>
              <a:pPr>
                <a:lnSpc>
                  <a:spcPct val="150000"/>
                </a:lnSpc>
              </a:pPr>
              <a:r>
                <a:rPr altLang="zh-CN" i="1" lang="en-US" sz="1100">
                  <a:solidFill>
                    <a:schemeClr val="bg1">
                      <a:lumMod val="50000"/>
                    </a:schemeClr>
                  </a:solidFill>
                  <a:latin charset="-122" panose="020b0300000000000000" pitchFamily="34" typeface="冬青黑体简体中文 W3"/>
                  <a:ea charset="-122" panose="020b0300000000000000" pitchFamily="34" typeface="冬青黑体简体中文 W3"/>
                </a:rPr>
                <a:t>Lorem ipsum dolor sit amet, consectetur adipisicing elit, sed do eiusmod tempor incididunt </a:t>
              </a:r>
            </a:p>
          </p:txBody>
        </p:sp>
        <p:sp>
          <p:nvSpPr>
            <p:cNvPr id="16" name="矩形 15"/>
            <p:cNvSpPr/>
            <p:nvPr/>
          </p:nvSpPr>
          <p:spPr>
            <a:xfrm>
              <a:off x="6099646" y="3613086"/>
              <a:ext cx="2571921" cy="434269"/>
            </a:xfrm>
            <a:prstGeom prst="rect">
              <a:avLst/>
            </a:prstGeom>
          </p:spPr>
          <p:txBody>
            <a:bodyPr wrap="square">
              <a:spAutoFit/>
            </a:bodyPr>
            <a:lstStyle/>
            <a:p>
              <a:pPr fontAlgn="base"/>
              <a:r>
                <a:rPr altLang="zh-CN" lang="en-US" smtClean="0" sz="1600">
                  <a:solidFill>
                    <a:schemeClr val="bg1">
                      <a:lumMod val="50000"/>
                    </a:schemeClr>
                  </a:solidFill>
                  <a:latin charset="0" panose="020b0806030902050204" pitchFamily="34" typeface="Impact"/>
                  <a:ea charset="-122" panose="020b0300000000000000" pitchFamily="34" typeface="冬青黑体简体中文 W3"/>
                </a:rPr>
                <a:t>We try to create a new PPT visual enjoyment</a:t>
              </a:r>
            </a:p>
          </p:txBody>
        </p:sp>
      </p:grpSp>
    </p:spTree>
    <p:extLst>
      <p:ext uri="{BB962C8B-B14F-4D97-AF65-F5344CB8AC3E}">
        <p14:creationId val="140127182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1000" id="11"/>
                                        <p:tgtEl>
                                          <p:spTgt spid="2"/>
                                        </p:tgtEl>
                                      </p:cBhvr>
                                    </p:animEffect>
                                    <p:anim calcmode="lin" valueType="num">
                                      <p:cBhvr>
                                        <p:cTn dur="1000" fill="hold" id="12"/>
                                        <p:tgtEl>
                                          <p:spTgt spid="2"/>
                                        </p:tgtEl>
                                        <p:attrNameLst>
                                          <p:attrName>ppt_x</p:attrName>
                                        </p:attrNameLst>
                                      </p:cBhvr>
                                      <p:tavLst>
                                        <p:tav tm="0">
                                          <p:val>
                                            <p:strVal val="#ppt_x"/>
                                          </p:val>
                                        </p:tav>
                                        <p:tav tm="100000">
                                          <p:val>
                                            <p:strVal val="#ppt_x"/>
                                          </p:val>
                                        </p:tav>
                                      </p:tavLst>
                                    </p:anim>
                                    <p:anim calcmode="lin" valueType="num">
                                      <p:cBhvr>
                                        <p:cTn dur="1000" fill="hold" id="13"/>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26720"/>
            </a:xfrm>
            <a:prstGeom prst="rect">
              <a:avLst/>
            </a:prstGeom>
            <a:noFill/>
          </p:spPr>
          <p:txBody>
            <a:bodyPr bIns="0" lIns="0" rIns="0" rtlCol="0" tIns="0" wrap="square">
              <a:spAutoFit/>
            </a:bodyPr>
            <a:lstStyle/>
            <a:p>
              <a:pPr algn="ctr" lvl="1" marL="0"/>
              <a:r>
                <a:rPr altLang="en-US" lang="zh-CN" smtClean="0" sz="2800">
                  <a:solidFill>
                    <a:schemeClr val="tx2">
                      <a:lumMod val="50000"/>
                    </a:schemeClr>
                  </a:solidFill>
                  <a:latin charset="-122" panose="020b0503020204020204" pitchFamily="34" typeface="微软雅黑"/>
                  <a:ea charset="-122" panose="020b0503020204020204" pitchFamily="34" typeface="微软雅黑"/>
                </a:rPr>
                <a:t>点击加入你的标题</a:t>
              </a:r>
            </a:p>
          </p:txBody>
        </p:sp>
        <p:cxnSp>
          <p:nvCxnSpPr>
            <p:cNvPr id="6" name="品 11"/>
            <p:cNvCxnSpPr/>
            <p:nvPr>
              <p:custDataLst>
                <p:tags r:id="rId2"/>
              </p:custDataLst>
            </p:nvPr>
          </p:nvCxnSpPr>
          <p:spPr>
            <a:xfrm>
              <a:off x="384045" y="868506"/>
              <a:ext cx="6110515" cy="0"/>
            </a:xfrm>
            <a:prstGeom prst="line">
              <a:avLst/>
            </a:prstGeom>
            <a:noFill/>
            <a:ln algn="ctr" cap="flat" cmpd="sng" w="38100">
              <a:solidFill>
                <a:schemeClr val="accent1">
                  <a:lumMod val="75000"/>
                </a:schemeClr>
              </a:solidFill>
              <a:prstDash val="solid"/>
              <a:miter lim="800000"/>
            </a:ln>
            <a:effectLst/>
          </p:spPr>
        </p:cxnSp>
      </p:grpSp>
      <p:grpSp>
        <p:nvGrpSpPr>
          <p:cNvPr id="2" name="组合 1"/>
          <p:cNvGrpSpPr/>
          <p:nvPr/>
        </p:nvGrpSpPr>
        <p:grpSpPr>
          <a:xfrm>
            <a:off x="633267" y="1557862"/>
            <a:ext cx="11087962" cy="4467386"/>
            <a:chOff x="491753" y="1415282"/>
            <a:chExt cx="8326487" cy="3354775"/>
          </a:xfrm>
        </p:grpSpPr>
        <p:grpSp>
          <p:nvGrpSpPr>
            <p:cNvPr id="17" name="组合 16"/>
            <p:cNvGrpSpPr/>
            <p:nvPr/>
          </p:nvGrpSpPr>
          <p:grpSpPr>
            <a:xfrm>
              <a:off x="4578703" y="1984249"/>
              <a:ext cx="2393320" cy="462193"/>
              <a:chOff x="1287627" y="2719670"/>
              <a:chExt cx="2393320" cy="462193"/>
            </a:xfrm>
          </p:grpSpPr>
          <p:sp>
            <p:nvSpPr>
              <p:cNvPr id="18" name="文本框 53"/>
              <p:cNvSpPr txBox="1"/>
              <p:nvPr/>
            </p:nvSpPr>
            <p:spPr>
              <a:xfrm>
                <a:off x="1583555" y="2927626"/>
                <a:ext cx="1801467" cy="251778"/>
              </a:xfrm>
              <a:prstGeom prst="rect">
                <a:avLst/>
              </a:prstGeom>
              <a:noFill/>
            </p:spPr>
            <p:txBody>
              <a:bodyPr rtlCol="0" wrap="square">
                <a:spAutoFit/>
              </a:bodyPr>
              <a:lstStyle/>
              <a:p>
                <a:pPr algn="ctr"/>
                <a:r>
                  <a:rPr altLang="zh-CN" lang="en-US" smtClean="0" sz="1600">
                    <a:solidFill>
                      <a:schemeClr val="bg1">
                        <a:lumMod val="50000"/>
                      </a:schemeClr>
                    </a:solidFill>
                    <a:latin charset="-128" pitchFamily="34" typeface="Adobe Gothic Std B"/>
                  </a:rPr>
                  <a:t>Enter your title</a:t>
                </a:r>
              </a:p>
            </p:txBody>
          </p:sp>
          <p:sp>
            <p:nvSpPr>
              <p:cNvPr id="19" name="文本框 54"/>
              <p:cNvSpPr txBox="1"/>
              <p:nvPr/>
            </p:nvSpPr>
            <p:spPr>
              <a:xfrm>
                <a:off x="1287626" y="2719670"/>
                <a:ext cx="2393320" cy="274667"/>
              </a:xfrm>
              <a:prstGeom prst="rect">
                <a:avLst/>
              </a:prstGeom>
              <a:noFill/>
            </p:spPr>
            <p:txBody>
              <a:bodyPr rtlCol="0" wrap="square">
                <a:spAutoFit/>
              </a:bodyPr>
              <a:lstStyle/>
              <a:p>
                <a:pPr algn="ctr"/>
                <a:r>
                  <a:rPr altLang="zh-CN" i="1" lang="en-US" smtClean="0">
                    <a:solidFill>
                      <a:schemeClr val="bg1">
                        <a:lumMod val="50000"/>
                      </a:schemeClr>
                    </a:solidFill>
                    <a:latin charset="-128" pitchFamily="34" typeface="Adobe Gothic Std B"/>
                  </a:rPr>
                  <a:t>Please Enter your title</a:t>
                </a:r>
              </a:p>
            </p:txBody>
          </p:sp>
        </p:grpSp>
        <p:sp>
          <p:nvSpPr>
            <p:cNvPr id="20" name="矩形 19"/>
            <p:cNvSpPr/>
            <p:nvPr/>
          </p:nvSpPr>
          <p:spPr>
            <a:xfrm>
              <a:off x="4853909" y="2368539"/>
              <a:ext cx="3964332" cy="892667"/>
            </a:xfrm>
            <a:prstGeom prst="rect">
              <a:avLst/>
            </a:prstGeom>
          </p:spPr>
          <p:txBody>
            <a:bodyPr wrap="square">
              <a:spAutoFit/>
            </a:bodyPr>
            <a:lstStyle/>
            <a:p>
              <a:pPr>
                <a:lnSpc>
                  <a:spcPct val="150000"/>
                </a:lnSpc>
              </a:pPr>
              <a:r>
                <a:rPr altLang="zh-CN" i="1" lang="en-US" smtClean="0" sz="1600">
                  <a:solidFill>
                    <a:schemeClr val="bg1">
                      <a:lumMod val="50000"/>
                    </a:schemeClr>
                  </a:solidFill>
                  <a:latin charset="-122" panose="020b0300000000000000" pitchFamily="34" typeface="冬青黑体简体中文 W3"/>
                  <a:ea charset="-122" panose="020b0300000000000000" pitchFamily="34" typeface="冬青黑体简体中文 W3"/>
                </a:rPr>
                <a:t>Lorem ipsum dolor sit amet, consectetur adipisicing elit, sed do eiusmod tempor incididunt ut labore et dolore magna aliqua. </a:t>
              </a:r>
            </a:p>
          </p:txBody>
        </p:sp>
        <p:grpSp>
          <p:nvGrpSpPr>
            <p:cNvPr id="21" name="组合 20"/>
            <p:cNvGrpSpPr/>
            <p:nvPr/>
          </p:nvGrpSpPr>
          <p:grpSpPr>
            <a:xfrm>
              <a:off x="4578703" y="3478992"/>
              <a:ext cx="2393320" cy="462193"/>
              <a:chOff x="1287627" y="2719670"/>
              <a:chExt cx="2393320" cy="462193"/>
            </a:xfrm>
          </p:grpSpPr>
          <p:sp>
            <p:nvSpPr>
              <p:cNvPr id="22" name="文本框 57"/>
              <p:cNvSpPr txBox="1"/>
              <p:nvPr/>
            </p:nvSpPr>
            <p:spPr>
              <a:xfrm>
                <a:off x="1583555" y="2927626"/>
                <a:ext cx="1801467" cy="251778"/>
              </a:xfrm>
              <a:prstGeom prst="rect">
                <a:avLst/>
              </a:prstGeom>
              <a:noFill/>
            </p:spPr>
            <p:txBody>
              <a:bodyPr rtlCol="0" wrap="square">
                <a:spAutoFit/>
              </a:bodyPr>
              <a:lstStyle/>
              <a:p>
                <a:pPr algn="ctr"/>
                <a:r>
                  <a:rPr altLang="zh-CN" lang="en-US" smtClean="0" sz="1600">
                    <a:solidFill>
                      <a:schemeClr val="bg1">
                        <a:lumMod val="50000"/>
                      </a:schemeClr>
                    </a:solidFill>
                    <a:latin charset="-128" pitchFamily="34" typeface="Adobe Gothic Std B"/>
                  </a:rPr>
                  <a:t>Enter your title</a:t>
                </a:r>
              </a:p>
            </p:txBody>
          </p:sp>
          <p:sp>
            <p:nvSpPr>
              <p:cNvPr id="23" name="文本框 58"/>
              <p:cNvSpPr txBox="1"/>
              <p:nvPr/>
            </p:nvSpPr>
            <p:spPr>
              <a:xfrm>
                <a:off x="1287626" y="2719670"/>
                <a:ext cx="2393320" cy="274667"/>
              </a:xfrm>
              <a:prstGeom prst="rect">
                <a:avLst/>
              </a:prstGeom>
              <a:noFill/>
            </p:spPr>
            <p:txBody>
              <a:bodyPr rtlCol="0" wrap="square">
                <a:spAutoFit/>
              </a:bodyPr>
              <a:lstStyle/>
              <a:p>
                <a:pPr algn="ctr"/>
                <a:r>
                  <a:rPr altLang="zh-CN" i="1" lang="en-US" smtClean="0">
                    <a:solidFill>
                      <a:schemeClr val="bg1">
                        <a:lumMod val="50000"/>
                      </a:schemeClr>
                    </a:solidFill>
                    <a:latin charset="-128" pitchFamily="34" typeface="Adobe Gothic Std B"/>
                  </a:rPr>
                  <a:t>Please Enter your title</a:t>
                </a:r>
              </a:p>
            </p:txBody>
          </p:sp>
        </p:grpSp>
        <p:sp>
          <p:nvSpPr>
            <p:cNvPr id="24" name="矩形 23"/>
            <p:cNvSpPr/>
            <p:nvPr/>
          </p:nvSpPr>
          <p:spPr>
            <a:xfrm>
              <a:off x="4853908" y="3863282"/>
              <a:ext cx="3818979" cy="892667"/>
            </a:xfrm>
            <a:prstGeom prst="rect">
              <a:avLst/>
            </a:prstGeom>
          </p:spPr>
          <p:txBody>
            <a:bodyPr wrap="square">
              <a:spAutoFit/>
            </a:bodyPr>
            <a:lstStyle/>
            <a:p>
              <a:pPr>
                <a:lnSpc>
                  <a:spcPct val="150000"/>
                </a:lnSpc>
              </a:pPr>
              <a:r>
                <a:rPr altLang="zh-CN" i="1" lang="en-US" smtClean="0" sz="1600">
                  <a:solidFill>
                    <a:schemeClr val="bg1">
                      <a:lumMod val="50000"/>
                    </a:schemeClr>
                  </a:solidFill>
                  <a:latin charset="-122" panose="020b0300000000000000" pitchFamily="34" typeface="冬青黑体简体中文 W3"/>
                  <a:ea charset="-122" panose="020b0300000000000000" pitchFamily="34" typeface="冬青黑体简体中文 W3"/>
                </a:rPr>
                <a:t>Lorem ipsum dolor sit amet, consectetur adipisicing elit, sed do eiusmod tempor incididunt ut labore et dolore magna aliqua. </a:t>
              </a:r>
            </a:p>
          </p:txBody>
        </p:sp>
        <p:graphicFrame>
          <p:nvGraphicFramePr>
            <p:cNvPr id="25" name="图表 24"/>
            <p:cNvGraphicFramePr/>
            <p:nvPr>
              <p:extLst>
                <p:ext uri="{D42A27DB-BD31-4B8C-83A1-F6EECF244321}">
                  <p14:modId val="1566233456"/>
                </p:ext>
              </p:extLst>
            </p:nvPr>
          </p:nvGraphicFramePr>
          <p:xfrm>
            <a:off x="816819" y="1415282"/>
            <a:ext cx="2986225" cy="2448000"/>
          </p:xfrm>
          <a:graphic>
            <a:graphicData uri="http://schemas.openxmlformats.org/drawingml/2006/chart">
              <c:chart xmlns:c="http://schemas.openxmlformats.org/drawingml/2006/chart" r:id="rId3"/>
            </a:graphicData>
          </a:graphic>
        </p:graphicFrame>
        <p:sp>
          <p:nvSpPr>
            <p:cNvPr id="26" name="任意多边形 25"/>
            <p:cNvSpPr/>
            <p:nvPr/>
          </p:nvSpPr>
          <p:spPr>
            <a:xfrm>
              <a:off x="789871" y="4005301"/>
              <a:ext cx="333931" cy="333931"/>
            </a:xfrm>
            <a:custGeom>
              <a:gdLst>
                <a:gd fmla="*/ 157858 w 370624" name="connsiteX0"/>
                <a:gd fmla="*/ 99531 h 370624" name="connsiteY0"/>
                <a:gd fmla="*/ 157858 w 370624" name="connsiteX1"/>
                <a:gd fmla="*/ 157858 h 370624" name="connsiteY1"/>
                <a:gd fmla="*/ 99531 w 370624" name="connsiteX2"/>
                <a:gd fmla="*/ 157858 h 370624" name="connsiteY2"/>
                <a:gd fmla="*/ 99531 w 370624" name="connsiteX3"/>
                <a:gd fmla="*/ 212764 h 370624" name="connsiteY3"/>
                <a:gd fmla="*/ 157858 w 370624" name="connsiteX4"/>
                <a:gd fmla="*/ 212764 h 370624" name="connsiteY4"/>
                <a:gd fmla="*/ 157858 w 370624" name="connsiteX5"/>
                <a:gd fmla="*/ 271091 h 370624" name="connsiteY5"/>
                <a:gd fmla="*/ 212764 w 370624" name="connsiteX6"/>
                <a:gd fmla="*/ 271091 h 370624" name="connsiteY6"/>
                <a:gd fmla="*/ 212764 w 370624" name="connsiteX7"/>
                <a:gd fmla="*/ 212764 h 370624" name="connsiteY7"/>
                <a:gd fmla="*/ 271091 w 370624" name="connsiteX8"/>
                <a:gd fmla="*/ 212764 h 370624" name="connsiteY8"/>
                <a:gd fmla="*/ 271091 w 370624" name="connsiteX9"/>
                <a:gd fmla="*/ 157858 h 370624" name="connsiteY9"/>
                <a:gd fmla="*/ 212764 w 370624" name="connsiteX10"/>
                <a:gd fmla="*/ 157858 h 370624" name="connsiteY10"/>
                <a:gd fmla="*/ 212764 w 370624" name="connsiteX11"/>
                <a:gd fmla="*/ 99531 h 370624" name="connsiteY11"/>
                <a:gd fmla="*/ 185312 w 370624" name="connsiteX12"/>
                <a:gd fmla="*/ 0 h 370624" name="connsiteY12"/>
                <a:gd fmla="*/ 370624 w 370624" name="connsiteX13"/>
                <a:gd fmla="*/ 185312 h 370624" name="connsiteY13"/>
                <a:gd fmla="*/ 185312 w 370624" name="connsiteX14"/>
                <a:gd fmla="*/ 370624 h 370624" name="connsiteY14"/>
                <a:gd fmla="*/ 0 w 370624" name="connsiteX15"/>
                <a:gd fmla="*/ 185312 h 370624" name="connsiteY15"/>
                <a:gd fmla="*/ 185312 w 370624" name="connsiteX16"/>
                <a:gd fmla="*/ 0 h 370624"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370624" w="370624">
                  <a:moveTo>
                    <a:pt x="157858" y="99531"/>
                  </a:moveTo>
                  <a:lnTo>
                    <a:pt x="157858" y="157858"/>
                  </a:lnTo>
                  <a:lnTo>
                    <a:pt x="99531" y="157858"/>
                  </a:lnTo>
                  <a:lnTo>
                    <a:pt x="99531" y="212764"/>
                  </a:lnTo>
                  <a:lnTo>
                    <a:pt x="157858" y="212764"/>
                  </a:lnTo>
                  <a:lnTo>
                    <a:pt x="157858" y="271091"/>
                  </a:lnTo>
                  <a:lnTo>
                    <a:pt x="212764" y="271091"/>
                  </a:lnTo>
                  <a:lnTo>
                    <a:pt x="212764" y="212764"/>
                  </a:lnTo>
                  <a:lnTo>
                    <a:pt x="271091" y="212764"/>
                  </a:lnTo>
                  <a:lnTo>
                    <a:pt x="271091" y="157858"/>
                  </a:lnTo>
                  <a:lnTo>
                    <a:pt x="212764" y="157858"/>
                  </a:lnTo>
                  <a:lnTo>
                    <a:pt x="212764" y="99531"/>
                  </a:lnTo>
                  <a:close/>
                  <a:moveTo>
                    <a:pt x="185312" y="0"/>
                  </a:moveTo>
                  <a:cubicBezTo>
                    <a:pt x="287657" y="0"/>
                    <a:pt x="370624" y="82967"/>
                    <a:pt x="370624" y="185312"/>
                  </a:cubicBezTo>
                  <a:cubicBezTo>
                    <a:pt x="370624" y="287657"/>
                    <a:pt x="287657" y="370624"/>
                    <a:pt x="185312" y="370624"/>
                  </a:cubicBezTo>
                  <a:cubicBezTo>
                    <a:pt x="82967" y="370624"/>
                    <a:pt x="0" y="287657"/>
                    <a:pt x="0" y="185312"/>
                  </a:cubicBezTo>
                  <a:cubicBezTo>
                    <a:pt x="0" y="82967"/>
                    <a:pt x="82967" y="0"/>
                    <a:pt x="185312"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chemeClr val="bg1">
                    <a:lumMod val="50000"/>
                  </a:schemeClr>
                </a:solidFill>
              </a:endParaRPr>
            </a:p>
          </p:txBody>
        </p:sp>
        <p:sp>
          <p:nvSpPr>
            <p:cNvPr id="27" name="文本框 62"/>
            <p:cNvSpPr txBox="1"/>
            <p:nvPr/>
          </p:nvSpPr>
          <p:spPr>
            <a:xfrm>
              <a:off x="1118002" y="4008487"/>
              <a:ext cx="2827463" cy="389111"/>
            </a:xfrm>
            <a:prstGeom prst="rect">
              <a:avLst/>
            </a:prstGeom>
            <a:noFill/>
          </p:spPr>
          <p:txBody>
            <a:bodyPr rtlCol="0" wrap="square">
              <a:spAutoFit/>
            </a:bodyPr>
            <a:lstStyle/>
            <a:p>
              <a:r>
                <a:rPr altLang="zh-CN" lang="en-US" smtClean="0" sz="2800">
                  <a:solidFill>
                    <a:schemeClr val="bg1">
                      <a:lumMod val="50000"/>
                    </a:schemeClr>
                  </a:solidFill>
                  <a:latin charset="-128" pitchFamily="34" typeface="Adobe Gothic Std B"/>
                </a:rPr>
                <a:t>Please enter your title</a:t>
              </a:r>
            </a:p>
          </p:txBody>
        </p:sp>
        <p:sp>
          <p:nvSpPr>
            <p:cNvPr id="28" name="矩形 27"/>
            <p:cNvSpPr/>
            <p:nvPr/>
          </p:nvSpPr>
          <p:spPr>
            <a:xfrm>
              <a:off x="491753" y="4446482"/>
              <a:ext cx="3788832" cy="320445"/>
            </a:xfrm>
            <a:prstGeom prst="rect">
              <a:avLst/>
            </a:prstGeom>
          </p:spPr>
          <p:txBody>
            <a:bodyPr wrap="square">
              <a:spAutoFit/>
            </a:bodyPr>
            <a:lstStyle/>
            <a:p>
              <a:r>
                <a:rPr altLang="zh-CN" lang="en-US" sz="1100">
                  <a:solidFill>
                    <a:schemeClr val="bg1">
                      <a:lumMod val="50000"/>
                    </a:schemeClr>
                  </a:solidFill>
                  <a:latin charset="-122" panose="020b0300000000000000" pitchFamily="34" typeface="冬青黑体简体中文 W3"/>
                  <a:ea charset="-122" panose="020b0300000000000000" pitchFamily="34" typeface="冬青黑体简体中文 W3"/>
                </a:rPr>
                <a:t>Lorem ipsum dolor sit amet, consectetur adipisicing elit, sed do eiusmod tempor incididunt ut labore et dolore magna aliqua. </a:t>
              </a:r>
            </a:p>
          </p:txBody>
        </p:sp>
      </p:grpSp>
    </p:spTree>
    <p:extLst>
      <p:ext uri="{BB962C8B-B14F-4D97-AF65-F5344CB8AC3E}">
        <p14:creationId val="299038140"/>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1000" id="11"/>
                                        <p:tgtEl>
                                          <p:spTgt spid="2"/>
                                        </p:tgtEl>
                                      </p:cBhvr>
                                    </p:animEffect>
                                    <p:anim calcmode="lin" valueType="num">
                                      <p:cBhvr>
                                        <p:cTn dur="1000" fill="hold" id="12"/>
                                        <p:tgtEl>
                                          <p:spTgt spid="2"/>
                                        </p:tgtEl>
                                        <p:attrNameLst>
                                          <p:attrName>ppt_x</p:attrName>
                                        </p:attrNameLst>
                                      </p:cBhvr>
                                      <p:tavLst>
                                        <p:tav tm="0">
                                          <p:val>
                                            <p:strVal val="#ppt_x"/>
                                          </p:val>
                                        </p:tav>
                                        <p:tav tm="100000">
                                          <p:val>
                                            <p:strVal val="#ppt_x"/>
                                          </p:val>
                                        </p:tav>
                                      </p:tavLst>
                                    </p:anim>
                                    <p:anim calcmode="lin" valueType="num">
                                      <p:cBhvr>
                                        <p:cTn dur="1000" fill="hold" id="13"/>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26720"/>
            </a:xfrm>
            <a:prstGeom prst="rect">
              <a:avLst/>
            </a:prstGeom>
            <a:noFill/>
          </p:spPr>
          <p:txBody>
            <a:bodyPr bIns="0" lIns="0" rIns="0" rtlCol="0" tIns="0" wrap="square">
              <a:spAutoFit/>
            </a:bodyPr>
            <a:lstStyle/>
            <a:p>
              <a:pPr algn="ctr" lvl="1" marL="0"/>
              <a:r>
                <a:rPr altLang="en-US" lang="zh-CN" smtClean="0" sz="2800">
                  <a:solidFill>
                    <a:schemeClr val="tx2">
                      <a:lumMod val="50000"/>
                    </a:schemeClr>
                  </a:solidFill>
                  <a:latin charset="-122" panose="020b0503020204020204" pitchFamily="34" typeface="微软雅黑"/>
                  <a:ea charset="-122" panose="020b0503020204020204" pitchFamily="34" typeface="微软雅黑"/>
                </a:rPr>
                <a:t>点击加入你的标题</a:t>
              </a:r>
            </a:p>
          </p:txBody>
        </p:sp>
        <p:cxnSp>
          <p:nvCxnSpPr>
            <p:cNvPr id="6" name="品 11"/>
            <p:cNvCxnSpPr/>
            <p:nvPr>
              <p:custDataLst>
                <p:tags r:id="rId2"/>
              </p:custDataLst>
            </p:nvPr>
          </p:nvCxnSpPr>
          <p:spPr>
            <a:xfrm>
              <a:off x="384045" y="868506"/>
              <a:ext cx="6110515" cy="0"/>
            </a:xfrm>
            <a:prstGeom prst="line">
              <a:avLst/>
            </a:prstGeom>
            <a:noFill/>
            <a:ln algn="ctr" cap="flat" cmpd="sng" w="38100">
              <a:solidFill>
                <a:schemeClr val="accent1">
                  <a:lumMod val="75000"/>
                </a:schemeClr>
              </a:solidFill>
              <a:prstDash val="solid"/>
              <a:miter lim="800000"/>
            </a:ln>
            <a:effectLst/>
          </p:spPr>
        </p:cxnSp>
      </p:grpSp>
      <p:sp>
        <p:nvSpPr>
          <p:cNvPr id="5" name="Rounded Rectangle 3"/>
          <p:cNvSpPr/>
          <p:nvPr/>
        </p:nvSpPr>
        <p:spPr>
          <a:xfrm>
            <a:off x="1084926" y="1973224"/>
            <a:ext cx="2016642" cy="2439287"/>
          </a:xfrm>
          <a:prstGeom prst="roundRect">
            <a:avLst>
              <a:gd fmla="val 2738" name="adj"/>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lumMod val="50000"/>
                </a:schemeClr>
              </a:solidFill>
            </a:endParaRPr>
          </a:p>
        </p:txBody>
      </p:sp>
      <p:sp>
        <p:nvSpPr>
          <p:cNvPr id="7" name="Rectangle 5"/>
          <p:cNvSpPr/>
          <p:nvPr/>
        </p:nvSpPr>
        <p:spPr>
          <a:xfrm>
            <a:off x="1244090" y="2198313"/>
            <a:ext cx="1698313" cy="4846320"/>
          </a:xfrm>
          <a:prstGeom prst="rect">
            <a:avLst/>
          </a:prstGeom>
        </p:spPr>
        <p:txBody>
          <a:bodyPr wrap="square">
            <a:spAutoFit/>
          </a:bodyPr>
          <a:lstStyle/>
          <a:p>
            <a:pPr algn="ctr">
              <a:lnSpc>
                <a:spcPct val="130000"/>
              </a:lnSpc>
            </a:pPr>
            <a:endParaRPr b="1" lang="en-US" smtClean="0" sz="2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endParaRPr>
          </a:p>
          <a:p>
            <a:pPr algn="ctr">
              <a:lnSpc>
                <a:spcPct val="130000"/>
              </a:lnSpc>
            </a:pPr>
            <a:r>
              <a:rPr b="1" lang="en-US" smtClean="0" sz="2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Design and Illsutartions</a:t>
            </a:r>
          </a:p>
          <a:p>
            <a:pPr algn="ctr">
              <a:lnSpc>
                <a:spcPct val="130000"/>
              </a:lnSpc>
            </a:pPr>
            <a:endParaRPr b="1" lang="en-US" smtClean="0" sz="2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endParaRPr>
          </a:p>
          <a:p>
            <a:pPr algn="ctr">
              <a:lnSpc>
                <a:spcPct val="130000"/>
              </a:lnSpc>
            </a:pPr>
            <a:r>
              <a:rPr b="1" lang="en-US" smtClean="0" sz="20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Assertively unleash flexible technology whereas equity invested internal</a:t>
            </a:r>
          </a:p>
        </p:txBody>
      </p:sp>
      <p:sp>
        <p:nvSpPr>
          <p:cNvPr id="8" name="TextBox 7"/>
          <p:cNvSpPr txBox="1"/>
          <p:nvPr/>
        </p:nvSpPr>
        <p:spPr>
          <a:xfrm>
            <a:off x="1736786" y="3938769"/>
            <a:ext cx="811530" cy="228600"/>
          </a:xfrm>
          <a:prstGeom prst="roundRect">
            <a:avLst/>
          </a:prstGeom>
          <a:solidFill>
            <a:schemeClr val="tx2">
              <a:lumMod val="50000"/>
            </a:schemeClr>
          </a:solidFill>
        </p:spPr>
        <p:txBody>
          <a:bodyPr rtlCol="0" wrap="none">
            <a:spAutoFit/>
          </a:bodyPr>
          <a:lstStyle/>
          <a:p>
            <a:r>
              <a:rPr lang="en-US" smtClean="0" sz="900">
                <a:solidFill>
                  <a:schemeClr val="bg1"/>
                </a:solidFill>
                <a:latin charset="0" panose="020b0606030504020204" pitchFamily="34" typeface="Open Sans"/>
                <a:ea charset="0" panose="020b0606030504020204" pitchFamily="34" typeface="Open Sans"/>
                <a:cs charset="0" panose="020b0606030504020204" pitchFamily="34" typeface="Open Sans"/>
              </a:rPr>
              <a:t>ESSENTIAL</a:t>
            </a:r>
          </a:p>
        </p:txBody>
      </p:sp>
      <p:sp>
        <p:nvSpPr>
          <p:cNvPr id="9" name="Rounded Rectangle 7"/>
          <p:cNvSpPr/>
          <p:nvPr/>
        </p:nvSpPr>
        <p:spPr>
          <a:xfrm>
            <a:off x="3753428" y="1973224"/>
            <a:ext cx="2016642" cy="2439287"/>
          </a:xfrm>
          <a:prstGeom prst="roundRect">
            <a:avLst>
              <a:gd fmla="val 2738" name="adj"/>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lumMod val="50000"/>
                </a:schemeClr>
              </a:solidFill>
            </a:endParaRPr>
          </a:p>
        </p:txBody>
      </p:sp>
      <p:sp>
        <p:nvSpPr>
          <p:cNvPr id="10" name="Rectangle 8"/>
          <p:cNvSpPr/>
          <p:nvPr/>
        </p:nvSpPr>
        <p:spPr>
          <a:xfrm>
            <a:off x="3912592" y="2198313"/>
            <a:ext cx="1698313" cy="5242561"/>
          </a:xfrm>
          <a:prstGeom prst="rect">
            <a:avLst/>
          </a:prstGeom>
        </p:spPr>
        <p:txBody>
          <a:bodyPr wrap="square">
            <a:spAutoFit/>
          </a:bodyPr>
          <a:lstStyle/>
          <a:p>
            <a:pPr algn="ctr">
              <a:lnSpc>
                <a:spcPct val="130000"/>
              </a:lnSpc>
            </a:pPr>
            <a:r>
              <a:rPr lang="en-US" smtClean="0" sz="2000">
                <a:solidFill>
                  <a:schemeClr val="bg1">
                    <a:lumMod val="50000"/>
                  </a:schemeClr>
                </a:solidFill>
                <a:latin charset="0" pitchFamily="2" typeface="FontAwesome"/>
              </a:rPr>
              <a:t> </a:t>
            </a:r>
          </a:p>
          <a:p>
            <a:pPr algn="ctr">
              <a:lnSpc>
                <a:spcPct val="130000"/>
              </a:lnSpc>
            </a:pPr>
            <a:r>
              <a:rPr lang="en-US" smtClean="0" sz="2000">
                <a:solidFill>
                  <a:schemeClr val="bg1">
                    <a:lumMod val="50000"/>
                  </a:schemeClr>
                </a:solidFill>
                <a:latin charset="0" pitchFamily="2" typeface="FontAwesome"/>
              </a:rPr>
              <a:t>Business Proejct &amp; Plan</a:t>
            </a:r>
          </a:p>
          <a:p>
            <a:pPr algn="ctr">
              <a:lnSpc>
                <a:spcPct val="130000"/>
              </a:lnSpc>
            </a:pPr>
            <a:endParaRPr lang="en-US" smtClean="0" sz="2000">
              <a:solidFill>
                <a:schemeClr val="bg1">
                  <a:lumMod val="50000"/>
                </a:schemeClr>
              </a:solidFill>
              <a:latin charset="0" pitchFamily="2" typeface="FontAwesome"/>
            </a:endParaRPr>
          </a:p>
          <a:p>
            <a:pPr algn="ctr">
              <a:lnSpc>
                <a:spcPct val="130000"/>
              </a:lnSpc>
            </a:pPr>
            <a:r>
              <a:rPr lang="en-US" smtClean="0" sz="2000">
                <a:solidFill>
                  <a:schemeClr val="bg1">
                    <a:lumMod val="50000"/>
                  </a:schemeClr>
                </a:solidFill>
                <a:latin charset="0" pitchFamily="2" typeface="FontAwesome"/>
              </a:rPr>
              <a:t>Assertively unleash flexible technology whereas equity invested internal</a:t>
            </a:r>
          </a:p>
        </p:txBody>
      </p:sp>
      <p:sp>
        <p:nvSpPr>
          <p:cNvPr id="11" name="TextBox 10"/>
          <p:cNvSpPr txBox="1"/>
          <p:nvPr/>
        </p:nvSpPr>
        <p:spPr>
          <a:xfrm>
            <a:off x="4405288" y="3938769"/>
            <a:ext cx="811530" cy="228600"/>
          </a:xfrm>
          <a:prstGeom prst="roundRect">
            <a:avLst/>
          </a:prstGeom>
          <a:solidFill>
            <a:schemeClr val="accent1">
              <a:lumMod val="75000"/>
            </a:schemeClr>
          </a:solidFill>
        </p:spPr>
        <p:txBody>
          <a:bodyPr rtlCol="0" wrap="none">
            <a:spAutoFit/>
          </a:bodyPr>
          <a:lstStyle/>
          <a:p>
            <a:r>
              <a:rPr lang="en-US" smtClean="0" sz="900">
                <a:solidFill>
                  <a:schemeClr val="bg1"/>
                </a:solidFill>
                <a:latin charset="0" panose="020b0606030504020204" pitchFamily="34" typeface="Open Sans"/>
                <a:ea charset="0" panose="020b0606030504020204" pitchFamily="34" typeface="Open Sans"/>
                <a:cs charset="0" panose="020b0606030504020204" pitchFamily="34" typeface="Open Sans"/>
              </a:rPr>
              <a:t>ESSENTIAL</a:t>
            </a:r>
          </a:p>
        </p:txBody>
      </p:sp>
      <p:sp>
        <p:nvSpPr>
          <p:cNvPr id="12" name="Rounded Rectangle 10"/>
          <p:cNvSpPr/>
          <p:nvPr/>
        </p:nvSpPr>
        <p:spPr>
          <a:xfrm>
            <a:off x="6421930" y="1968793"/>
            <a:ext cx="2016642" cy="2439287"/>
          </a:xfrm>
          <a:prstGeom prst="roundRect">
            <a:avLst>
              <a:gd fmla="val 2738" name="adj"/>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lumMod val="50000"/>
                </a:schemeClr>
              </a:solidFill>
            </a:endParaRPr>
          </a:p>
        </p:txBody>
      </p:sp>
      <p:sp>
        <p:nvSpPr>
          <p:cNvPr id="13" name="Rectangle 11"/>
          <p:cNvSpPr/>
          <p:nvPr/>
        </p:nvSpPr>
        <p:spPr>
          <a:xfrm>
            <a:off x="6581094" y="2193882"/>
            <a:ext cx="1698313" cy="4846320"/>
          </a:xfrm>
          <a:prstGeom prst="rect">
            <a:avLst/>
          </a:prstGeom>
        </p:spPr>
        <p:txBody>
          <a:bodyPr wrap="square">
            <a:spAutoFit/>
          </a:bodyPr>
          <a:lstStyle/>
          <a:p>
            <a:pPr algn="ctr">
              <a:lnSpc>
                <a:spcPct val="130000"/>
              </a:lnSpc>
            </a:pPr>
            <a:r>
              <a:rPr lang="en-US" smtClean="0" sz="2000">
                <a:solidFill>
                  <a:schemeClr val="bg1">
                    <a:lumMod val="50000"/>
                  </a:schemeClr>
                </a:solidFill>
                <a:latin charset="0" pitchFamily="2" typeface="FontAwesome"/>
              </a:rPr>
              <a:t> </a:t>
            </a:r>
          </a:p>
          <a:p>
            <a:pPr algn="ctr">
              <a:lnSpc>
                <a:spcPct val="130000"/>
              </a:lnSpc>
            </a:pPr>
            <a:r>
              <a:rPr lang="en-US" smtClean="0" sz="2000">
                <a:solidFill>
                  <a:schemeClr val="bg1">
                    <a:lumMod val="50000"/>
                  </a:schemeClr>
                </a:solidFill>
                <a:latin charset="0" pitchFamily="2" typeface="FontAwesome"/>
              </a:rPr>
              <a:t>Marketing &amp; Analysis</a:t>
            </a:r>
          </a:p>
          <a:p>
            <a:pPr algn="ctr">
              <a:lnSpc>
                <a:spcPct val="130000"/>
              </a:lnSpc>
            </a:pPr>
            <a:endParaRPr lang="en-US" smtClean="0" sz="2000">
              <a:solidFill>
                <a:schemeClr val="bg1">
                  <a:lumMod val="50000"/>
                </a:schemeClr>
              </a:solidFill>
              <a:latin charset="0" pitchFamily="2" typeface="FontAwesome"/>
            </a:endParaRPr>
          </a:p>
          <a:p>
            <a:pPr algn="ctr">
              <a:lnSpc>
                <a:spcPct val="130000"/>
              </a:lnSpc>
            </a:pPr>
            <a:r>
              <a:rPr lang="en-US" smtClean="0" sz="2000">
                <a:solidFill>
                  <a:schemeClr val="bg1">
                    <a:lumMod val="50000"/>
                  </a:schemeClr>
                </a:solidFill>
                <a:latin charset="0" pitchFamily="2" typeface="FontAwesome"/>
              </a:rPr>
              <a:t>Assertively unleash flexible technology whereas equity invested internal</a:t>
            </a:r>
          </a:p>
        </p:txBody>
      </p:sp>
      <p:sp>
        <p:nvSpPr>
          <p:cNvPr id="14" name="TextBox 13"/>
          <p:cNvSpPr txBox="1"/>
          <p:nvPr/>
        </p:nvSpPr>
        <p:spPr>
          <a:xfrm>
            <a:off x="7073790" y="3934338"/>
            <a:ext cx="811530" cy="228600"/>
          </a:xfrm>
          <a:prstGeom prst="roundRect">
            <a:avLst/>
          </a:prstGeom>
          <a:solidFill>
            <a:schemeClr val="tx2">
              <a:lumMod val="50000"/>
            </a:schemeClr>
          </a:solidFill>
        </p:spPr>
        <p:txBody>
          <a:bodyPr rtlCol="0" wrap="none">
            <a:spAutoFit/>
          </a:bodyPr>
          <a:lstStyle/>
          <a:p>
            <a:r>
              <a:rPr lang="en-US" smtClean="0" sz="900">
                <a:solidFill>
                  <a:schemeClr val="bg1"/>
                </a:solidFill>
                <a:latin charset="0" panose="020b0606030504020204" pitchFamily="34" typeface="Open Sans"/>
                <a:ea charset="0" panose="020b0606030504020204" pitchFamily="34" typeface="Open Sans"/>
                <a:cs charset="0" panose="020b0606030504020204" pitchFamily="34" typeface="Open Sans"/>
              </a:rPr>
              <a:t>ESSENTIAL</a:t>
            </a:r>
          </a:p>
        </p:txBody>
      </p:sp>
      <p:sp>
        <p:nvSpPr>
          <p:cNvPr id="15" name="Rounded Rectangle 13"/>
          <p:cNvSpPr/>
          <p:nvPr/>
        </p:nvSpPr>
        <p:spPr>
          <a:xfrm>
            <a:off x="9090432" y="1968793"/>
            <a:ext cx="2016642" cy="2439287"/>
          </a:xfrm>
          <a:prstGeom prst="roundRect">
            <a:avLst>
              <a:gd fmla="val 2738" name="adj"/>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lumMod val="50000"/>
                </a:schemeClr>
              </a:solidFill>
            </a:endParaRPr>
          </a:p>
        </p:txBody>
      </p:sp>
      <p:sp>
        <p:nvSpPr>
          <p:cNvPr id="16" name="Rectangle 14"/>
          <p:cNvSpPr/>
          <p:nvPr/>
        </p:nvSpPr>
        <p:spPr>
          <a:xfrm>
            <a:off x="9249596" y="2193882"/>
            <a:ext cx="1698313" cy="4846320"/>
          </a:xfrm>
          <a:prstGeom prst="rect">
            <a:avLst/>
          </a:prstGeom>
        </p:spPr>
        <p:txBody>
          <a:bodyPr wrap="square">
            <a:spAutoFit/>
          </a:bodyPr>
          <a:lstStyle/>
          <a:p>
            <a:pPr algn="ctr">
              <a:lnSpc>
                <a:spcPct val="130000"/>
              </a:lnSpc>
            </a:pPr>
            <a:r>
              <a:rPr lang="en-US" smtClean="0" sz="2000">
                <a:solidFill>
                  <a:schemeClr val="bg1">
                    <a:lumMod val="50000"/>
                  </a:schemeClr>
                </a:solidFill>
                <a:latin charset="0" pitchFamily="2" typeface="FontAwesome"/>
              </a:rPr>
              <a:t> </a:t>
            </a:r>
          </a:p>
          <a:p>
            <a:pPr algn="ctr">
              <a:lnSpc>
                <a:spcPct val="130000"/>
              </a:lnSpc>
            </a:pPr>
            <a:r>
              <a:rPr lang="en-US" smtClean="0" sz="2000">
                <a:solidFill>
                  <a:schemeClr val="bg1">
                    <a:lumMod val="50000"/>
                  </a:schemeClr>
                </a:solidFill>
                <a:latin charset="0" pitchFamily="2" typeface="FontAwesome"/>
              </a:rPr>
              <a:t>Media &amp; Photos</a:t>
            </a:r>
          </a:p>
          <a:p>
            <a:pPr algn="ctr">
              <a:lnSpc>
                <a:spcPct val="130000"/>
              </a:lnSpc>
            </a:pPr>
            <a:endParaRPr lang="en-US" smtClean="0" sz="2000">
              <a:solidFill>
                <a:schemeClr val="bg1">
                  <a:lumMod val="50000"/>
                </a:schemeClr>
              </a:solidFill>
              <a:latin charset="0" pitchFamily="2" typeface="FontAwesome"/>
            </a:endParaRPr>
          </a:p>
          <a:p>
            <a:pPr algn="ctr">
              <a:lnSpc>
                <a:spcPct val="130000"/>
              </a:lnSpc>
            </a:pPr>
            <a:r>
              <a:rPr lang="en-US" smtClean="0" sz="2000">
                <a:solidFill>
                  <a:schemeClr val="bg1">
                    <a:lumMod val="50000"/>
                  </a:schemeClr>
                </a:solidFill>
                <a:latin charset="0" pitchFamily="2" typeface="FontAwesome"/>
              </a:rPr>
              <a:t>Assertively unleash flexible technology whereas equity invested internal</a:t>
            </a:r>
          </a:p>
        </p:txBody>
      </p:sp>
      <p:sp>
        <p:nvSpPr>
          <p:cNvPr id="17" name="TextBox 16"/>
          <p:cNvSpPr txBox="1"/>
          <p:nvPr/>
        </p:nvSpPr>
        <p:spPr>
          <a:xfrm>
            <a:off x="9742292" y="3934338"/>
            <a:ext cx="811530" cy="228600"/>
          </a:xfrm>
          <a:prstGeom prst="roundRect">
            <a:avLst/>
          </a:prstGeom>
          <a:solidFill>
            <a:schemeClr val="accent1">
              <a:lumMod val="75000"/>
            </a:schemeClr>
          </a:solidFill>
        </p:spPr>
        <p:txBody>
          <a:bodyPr rtlCol="0" wrap="none">
            <a:spAutoFit/>
          </a:bodyPr>
          <a:lstStyle/>
          <a:p>
            <a:r>
              <a:rPr lang="en-US" smtClean="0" sz="900">
                <a:solidFill>
                  <a:schemeClr val="bg1"/>
                </a:solidFill>
                <a:latin charset="0" panose="020b0606030504020204" pitchFamily="34" typeface="Open Sans"/>
                <a:ea charset="0" panose="020b0606030504020204" pitchFamily="34" typeface="Open Sans"/>
                <a:cs charset="0" panose="020b0606030504020204" pitchFamily="34" typeface="Open Sans"/>
              </a:rPr>
              <a:t>ESSENTIAL</a:t>
            </a:r>
          </a:p>
        </p:txBody>
      </p:sp>
      <p:sp>
        <p:nvSpPr>
          <p:cNvPr id="18" name="Rectangle 20"/>
          <p:cNvSpPr/>
          <p:nvPr/>
        </p:nvSpPr>
        <p:spPr>
          <a:xfrm>
            <a:off x="1998240" y="4879580"/>
            <a:ext cx="8195521" cy="1478280"/>
          </a:xfrm>
          <a:prstGeom prst="rect">
            <a:avLst/>
          </a:prstGeom>
        </p:spPr>
        <p:txBody>
          <a:bodyPr wrap="square">
            <a:spAutoFit/>
          </a:bodyPr>
          <a:lstStyle/>
          <a:p>
            <a:pPr algn="ctr">
              <a:lnSpc>
                <a:spcPct val="130000"/>
              </a:lnSpc>
            </a:pPr>
            <a:r>
              <a:rPr lang="en-US" smtClean="0" sz="14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Marketing Team Work Process</a:t>
            </a:r>
          </a:p>
          <a:p>
            <a:pPr algn="ctr">
              <a:lnSpc>
                <a:spcPct val="130000"/>
              </a:lnSpc>
            </a:pPr>
            <a:endParaRPr lang="en-US" smtClean="0" sz="14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endParaRPr>
          </a:p>
          <a:p>
            <a:pPr algn="ctr">
              <a:lnSpc>
                <a:spcPct val="130000"/>
              </a:lnSpc>
            </a:pPr>
            <a:r>
              <a:rPr lang="en-US" smtClean="0" sz="14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Assertively unleash flexible technology whereas equity invested internal or "organic" sources. Collaboratively disintermediate maintainable leadership with team building internal or "organic" sources. Globally deploy enterprise-wide vortals for magnetic quality vectors. </a:t>
            </a:r>
          </a:p>
        </p:txBody>
      </p:sp>
      <p:sp>
        <p:nvSpPr>
          <p:cNvPr id="19" name="Freeform 69"/>
          <p:cNvSpPr>
            <a:spLocks noEditPoints="1"/>
          </p:cNvSpPr>
          <p:nvPr/>
        </p:nvSpPr>
        <p:spPr bwMode="auto">
          <a:xfrm>
            <a:off x="4519972" y="2175939"/>
            <a:ext cx="483554" cy="320099"/>
          </a:xfrm>
          <a:custGeom>
            <a:gdLst>
              <a:gd fmla="*/ 23 w 105" name="T0"/>
              <a:gd fmla="*/ 48 h 70" name="T1"/>
              <a:gd fmla="*/ 12 w 105" name="T2"/>
              <a:gd fmla="*/ 59 h 70" name="T3"/>
              <a:gd fmla="*/ 23 w 105" name="T4"/>
              <a:gd fmla="*/ 70 h 70" name="T5"/>
              <a:gd fmla="*/ 34 w 105" name="T6"/>
              <a:gd fmla="*/ 59 h 70" name="T7"/>
              <a:gd fmla="*/ 23 w 105" name="T8"/>
              <a:gd fmla="*/ 48 h 70" name="T9"/>
              <a:gd fmla="*/ 82 w 105" name="T10"/>
              <a:gd fmla="*/ 48 h 70" name="T11"/>
              <a:gd fmla="*/ 71 w 105" name="T12"/>
              <a:gd fmla="*/ 59 h 70" name="T13"/>
              <a:gd fmla="*/ 82 w 105" name="T14"/>
              <a:gd fmla="*/ 70 h 70" name="T15"/>
              <a:gd fmla="*/ 93 w 105" name="T16"/>
              <a:gd fmla="*/ 59 h 70" name="T17"/>
              <a:gd fmla="*/ 82 w 105" name="T18"/>
              <a:gd fmla="*/ 48 h 70" name="T19"/>
              <a:gd fmla="*/ 101 w 105" name="T20"/>
              <a:gd fmla="*/ 31 h 70" name="T21"/>
              <a:gd fmla="*/ 80 w 105" name="T22"/>
              <a:gd fmla="*/ 31 h 70" name="T23"/>
              <a:gd fmla="*/ 75 w 105" name="T24"/>
              <a:gd fmla="*/ 18 h 70" name="T25"/>
              <a:gd fmla="*/ 66 w 105" name="T26"/>
              <a:gd fmla="*/ 5 h 70" name="T27"/>
              <a:gd fmla="*/ 43 w 105" name="T28"/>
              <a:gd fmla="*/ 0 h 70" name="T29"/>
              <a:gd fmla="*/ 27 w 105" name="T30"/>
              <a:gd fmla="*/ 2 h 70" name="T31"/>
              <a:gd fmla="*/ 15 w 105" name="T32"/>
              <a:gd fmla="*/ 31 h 70" name="T33"/>
              <a:gd fmla="*/ 4 w 105" name="T34"/>
              <a:gd fmla="*/ 31 h 70" name="T35"/>
              <a:gd fmla="*/ 0 w 105" name="T36"/>
              <a:gd fmla="*/ 35 h 70" name="T37"/>
              <a:gd fmla="*/ 0 w 105" name="T38"/>
              <a:gd fmla="*/ 53 h 70" name="T39"/>
              <a:gd fmla="*/ 4 w 105" name="T40"/>
              <a:gd fmla="*/ 57 h 70" name="T41"/>
              <a:gd fmla="*/ 10 w 105" name="T42"/>
              <a:gd fmla="*/ 57 h 70" name="T43"/>
              <a:gd fmla="*/ 10 w 105" name="T44"/>
              <a:gd fmla="*/ 57 h 70" name="T45"/>
              <a:gd fmla="*/ 23 w 105" name="T46"/>
              <a:gd fmla="*/ 44 h 70" name="T47"/>
              <a:gd fmla="*/ 36 w 105" name="T48"/>
              <a:gd fmla="*/ 57 h 70" name="T49"/>
              <a:gd fmla="*/ 36 w 105" name="T50"/>
              <a:gd fmla="*/ 57 h 70" name="T51"/>
              <a:gd fmla="*/ 69 w 105" name="T52"/>
              <a:gd fmla="*/ 57 h 70" name="T53"/>
              <a:gd fmla="*/ 69 w 105" name="T54"/>
              <a:gd fmla="*/ 57 h 70" name="T55"/>
              <a:gd fmla="*/ 82 w 105" name="T56"/>
              <a:gd fmla="*/ 44 h 70" name="T57"/>
              <a:gd fmla="*/ 95 w 105" name="T58"/>
              <a:gd fmla="*/ 57 h 70" name="T59"/>
              <a:gd fmla="*/ 95 w 105" name="T60"/>
              <a:gd fmla="*/ 57 h 70" name="T61"/>
              <a:gd fmla="*/ 101 w 105" name="T62"/>
              <a:gd fmla="*/ 57 h 70" name="T63"/>
              <a:gd fmla="*/ 105 w 105" name="T64"/>
              <a:gd fmla="*/ 53 h 70" name="T65"/>
              <a:gd fmla="*/ 105 w 105" name="T66"/>
              <a:gd fmla="*/ 35 h 70" name="T67"/>
              <a:gd fmla="*/ 101 w 105" name="T68"/>
              <a:gd fmla="*/ 31 h 70" name="T69"/>
              <a:gd fmla="*/ 42 w 105" name="T70"/>
              <a:gd fmla="*/ 33 h 70" name="T71"/>
              <a:gd fmla="*/ 20 w 105" name="T72"/>
              <a:gd fmla="*/ 33 h 70" name="T73"/>
              <a:gd fmla="*/ 21 w 105" name="T74"/>
              <a:gd fmla="*/ 16 h 70" name="T75"/>
              <a:gd fmla="*/ 22 w 105" name="T76"/>
              <a:gd fmla="*/ 11 h 70" name="T77"/>
              <a:gd fmla="*/ 30 w 105" name="T78"/>
              <a:gd fmla="*/ 5 h 70" name="T79"/>
              <a:gd fmla="*/ 42 w 105" name="T80"/>
              <a:gd fmla="*/ 5 h 70" name="T81"/>
              <a:gd fmla="*/ 42 w 105" name="T82"/>
              <a:gd fmla="*/ 33 h 70" name="T83"/>
              <a:gd fmla="*/ 46 w 105" name="T84"/>
              <a:gd fmla="*/ 33 h 70" name="T85"/>
              <a:gd fmla="*/ 46 w 105" name="T86"/>
              <a:gd fmla="*/ 5 h 70" name="T87"/>
              <a:gd fmla="*/ 58 w 105" name="T88"/>
              <a:gd fmla="*/ 5 h 70" name="T89"/>
              <a:gd fmla="*/ 75 w 105" name="T90"/>
              <a:gd fmla="*/ 25 h 70" name="T91"/>
              <a:gd fmla="*/ 77 w 105" name="T92"/>
              <a:gd fmla="*/ 33 h 70" name="T93"/>
              <a:gd fmla="*/ 46 w 105" name="T94"/>
              <a:gd fmla="*/ 33 h 7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0" w="105">
                <a:moveTo>
                  <a:pt x="23" y="48"/>
                </a:moveTo>
                <a:cubicBezTo>
                  <a:pt x="17" y="48"/>
                  <a:pt x="12" y="53"/>
                  <a:pt x="12" y="59"/>
                </a:cubicBezTo>
                <a:cubicBezTo>
                  <a:pt x="12" y="65"/>
                  <a:pt x="17" y="70"/>
                  <a:pt x="23" y="70"/>
                </a:cubicBezTo>
                <a:cubicBezTo>
                  <a:pt x="29" y="70"/>
                  <a:pt x="34" y="65"/>
                  <a:pt x="34" y="59"/>
                </a:cubicBezTo>
                <a:cubicBezTo>
                  <a:pt x="34" y="53"/>
                  <a:pt x="29" y="48"/>
                  <a:pt x="23" y="48"/>
                </a:cubicBezTo>
                <a:close/>
                <a:moveTo>
                  <a:pt x="82" y="48"/>
                </a:moveTo>
                <a:cubicBezTo>
                  <a:pt x="76" y="48"/>
                  <a:pt x="71" y="53"/>
                  <a:pt x="71" y="59"/>
                </a:cubicBezTo>
                <a:cubicBezTo>
                  <a:pt x="71" y="65"/>
                  <a:pt x="76" y="70"/>
                  <a:pt x="82" y="70"/>
                </a:cubicBezTo>
                <a:cubicBezTo>
                  <a:pt x="88" y="70"/>
                  <a:pt x="93" y="65"/>
                  <a:pt x="93" y="59"/>
                </a:cubicBezTo>
                <a:cubicBezTo>
                  <a:pt x="93" y="53"/>
                  <a:pt x="88" y="48"/>
                  <a:pt x="82" y="48"/>
                </a:cubicBezTo>
                <a:close/>
                <a:moveTo>
                  <a:pt x="101" y="31"/>
                </a:moveTo>
                <a:cubicBezTo>
                  <a:pt x="80" y="31"/>
                  <a:pt x="80" y="31"/>
                  <a:pt x="80" y="31"/>
                </a:cubicBezTo>
                <a:cubicBezTo>
                  <a:pt x="80" y="26"/>
                  <a:pt x="77" y="21"/>
                  <a:pt x="75" y="18"/>
                </a:cubicBezTo>
                <a:cubicBezTo>
                  <a:pt x="73" y="13"/>
                  <a:pt x="70" y="8"/>
                  <a:pt x="66" y="5"/>
                </a:cubicBezTo>
                <a:cubicBezTo>
                  <a:pt x="60" y="0"/>
                  <a:pt x="51" y="0"/>
                  <a:pt x="43" y="0"/>
                </a:cubicBezTo>
                <a:cubicBezTo>
                  <a:pt x="38" y="0"/>
                  <a:pt x="32" y="0"/>
                  <a:pt x="27" y="2"/>
                </a:cubicBezTo>
                <a:cubicBezTo>
                  <a:pt x="17" y="7"/>
                  <a:pt x="15" y="21"/>
                  <a:pt x="15" y="31"/>
                </a:cubicBezTo>
                <a:cubicBezTo>
                  <a:pt x="4" y="31"/>
                  <a:pt x="4" y="31"/>
                  <a:pt x="4" y="31"/>
                </a:cubicBezTo>
                <a:cubicBezTo>
                  <a:pt x="2" y="31"/>
                  <a:pt x="0" y="33"/>
                  <a:pt x="0" y="35"/>
                </a:cubicBezTo>
                <a:cubicBezTo>
                  <a:pt x="0" y="53"/>
                  <a:pt x="0" y="53"/>
                  <a:pt x="0" y="53"/>
                </a:cubicBezTo>
                <a:cubicBezTo>
                  <a:pt x="0" y="55"/>
                  <a:pt x="2" y="57"/>
                  <a:pt x="4" y="57"/>
                </a:cubicBezTo>
                <a:cubicBezTo>
                  <a:pt x="10" y="57"/>
                  <a:pt x="10" y="57"/>
                  <a:pt x="10" y="57"/>
                </a:cubicBezTo>
                <a:cubicBezTo>
                  <a:pt x="10" y="57"/>
                  <a:pt x="10" y="57"/>
                  <a:pt x="10" y="57"/>
                </a:cubicBezTo>
                <a:cubicBezTo>
                  <a:pt x="10" y="50"/>
                  <a:pt x="16" y="44"/>
                  <a:pt x="23" y="44"/>
                </a:cubicBezTo>
                <a:cubicBezTo>
                  <a:pt x="30" y="44"/>
                  <a:pt x="36" y="50"/>
                  <a:pt x="36" y="57"/>
                </a:cubicBezTo>
                <a:cubicBezTo>
                  <a:pt x="36" y="57"/>
                  <a:pt x="36" y="57"/>
                  <a:pt x="36" y="57"/>
                </a:cubicBezTo>
                <a:cubicBezTo>
                  <a:pt x="69" y="57"/>
                  <a:pt x="69" y="57"/>
                  <a:pt x="69" y="57"/>
                </a:cubicBezTo>
                <a:cubicBezTo>
                  <a:pt x="69" y="57"/>
                  <a:pt x="69" y="57"/>
                  <a:pt x="69" y="57"/>
                </a:cubicBezTo>
                <a:cubicBezTo>
                  <a:pt x="69" y="50"/>
                  <a:pt x="75" y="44"/>
                  <a:pt x="82" y="44"/>
                </a:cubicBezTo>
                <a:cubicBezTo>
                  <a:pt x="89" y="44"/>
                  <a:pt x="95" y="50"/>
                  <a:pt x="95" y="57"/>
                </a:cubicBezTo>
                <a:cubicBezTo>
                  <a:pt x="95" y="57"/>
                  <a:pt x="95" y="57"/>
                  <a:pt x="95" y="57"/>
                </a:cubicBezTo>
                <a:cubicBezTo>
                  <a:pt x="101" y="57"/>
                  <a:pt x="101" y="57"/>
                  <a:pt x="101" y="57"/>
                </a:cubicBezTo>
                <a:cubicBezTo>
                  <a:pt x="103" y="57"/>
                  <a:pt x="105" y="55"/>
                  <a:pt x="105" y="53"/>
                </a:cubicBezTo>
                <a:cubicBezTo>
                  <a:pt x="105" y="35"/>
                  <a:pt x="105" y="35"/>
                  <a:pt x="105" y="35"/>
                </a:cubicBezTo>
                <a:cubicBezTo>
                  <a:pt x="105" y="33"/>
                  <a:pt x="103" y="31"/>
                  <a:pt x="101" y="31"/>
                </a:cubicBezTo>
                <a:close/>
                <a:moveTo>
                  <a:pt x="42" y="33"/>
                </a:moveTo>
                <a:cubicBezTo>
                  <a:pt x="20" y="33"/>
                  <a:pt x="20" y="33"/>
                  <a:pt x="20" y="33"/>
                </a:cubicBezTo>
                <a:cubicBezTo>
                  <a:pt x="20" y="33"/>
                  <a:pt x="20" y="20"/>
                  <a:pt x="21" y="16"/>
                </a:cubicBezTo>
                <a:cubicBezTo>
                  <a:pt x="21" y="14"/>
                  <a:pt x="22" y="13"/>
                  <a:pt x="22" y="11"/>
                </a:cubicBezTo>
                <a:cubicBezTo>
                  <a:pt x="24" y="8"/>
                  <a:pt x="26" y="5"/>
                  <a:pt x="30" y="5"/>
                </a:cubicBezTo>
                <a:cubicBezTo>
                  <a:pt x="31" y="5"/>
                  <a:pt x="42" y="5"/>
                  <a:pt x="42" y="5"/>
                </a:cubicBezTo>
                <a:lnTo>
                  <a:pt x="42" y="33"/>
                </a:lnTo>
                <a:close/>
                <a:moveTo>
                  <a:pt x="46" y="33"/>
                </a:moveTo>
                <a:cubicBezTo>
                  <a:pt x="46" y="5"/>
                  <a:pt x="46" y="5"/>
                  <a:pt x="46" y="5"/>
                </a:cubicBezTo>
                <a:cubicBezTo>
                  <a:pt x="50" y="5"/>
                  <a:pt x="54" y="4"/>
                  <a:pt x="58" y="5"/>
                </a:cubicBezTo>
                <a:cubicBezTo>
                  <a:pt x="67" y="7"/>
                  <a:pt x="71" y="18"/>
                  <a:pt x="75" y="25"/>
                </a:cubicBezTo>
                <a:cubicBezTo>
                  <a:pt x="76" y="27"/>
                  <a:pt x="77" y="33"/>
                  <a:pt x="77" y="33"/>
                </a:cubicBezTo>
                <a:lnTo>
                  <a:pt x="46" y="33"/>
                </a:lnTo>
                <a:close/>
              </a:path>
            </a:pathLst>
          </a:custGeom>
          <a:solidFill>
            <a:schemeClr val="accent1">
              <a:lumMod val="75000"/>
            </a:schemeClr>
          </a:solidFill>
          <a:ln>
            <a:noFill/>
          </a:ln>
          <a:extLst/>
        </p:spPr>
        <p:txBody>
          <a:bodyPr anchor="t" anchorCtr="0" bIns="45720" compatLnSpc="1" lIns="91440" numCol="1" rIns="91440" tIns="45720" vert="horz" wrap="square">
            <a:prstTxWarp prst="textNoShape">
              <a:avLst/>
            </a:prstTxWarp>
          </a:bodyPr>
          <a:lstStyle/>
          <a:p>
            <a:endParaRPr altLang="en-US" lang="zh-CN" sz="2000">
              <a:solidFill>
                <a:schemeClr val="bg1">
                  <a:lumMod val="50000"/>
                </a:schemeClr>
              </a:solidFill>
            </a:endParaRPr>
          </a:p>
        </p:txBody>
      </p:sp>
      <p:sp>
        <p:nvSpPr>
          <p:cNvPr id="20" name="Freeform 224"/>
          <p:cNvSpPr>
            <a:spLocks noEditPoints="1"/>
          </p:cNvSpPr>
          <p:nvPr/>
        </p:nvSpPr>
        <p:spPr bwMode="auto">
          <a:xfrm>
            <a:off x="9970713" y="2242343"/>
            <a:ext cx="446096" cy="258803"/>
          </a:xfrm>
          <a:custGeom>
            <a:gdLst>
              <a:gd fmla="*/ 95 w 97" name="T0"/>
              <a:gd fmla="*/ 1 h 56" name="T1"/>
              <a:gd fmla="*/ 91 w 97" name="T2"/>
              <a:gd fmla="*/ 0 h 56" name="T3"/>
              <a:gd fmla="*/ 6 w 97" name="T4"/>
              <a:gd fmla="*/ 0 h 56" name="T5"/>
              <a:gd fmla="*/ 2 w 97" name="T6"/>
              <a:gd fmla="*/ 1 h 56" name="T7"/>
              <a:gd fmla="*/ 0 w 97" name="T8"/>
              <a:gd fmla="*/ 5 h 56" name="T9"/>
              <a:gd fmla="*/ 0 w 97" name="T10"/>
              <a:gd fmla="*/ 51 h 56" name="T11"/>
              <a:gd fmla="*/ 8 w 97" name="T12"/>
              <a:gd fmla="*/ 51 h 56" name="T13"/>
              <a:gd fmla="*/ 14 w 97" name="T14"/>
              <a:gd fmla="*/ 56 h 56" name="T15"/>
              <a:gd fmla="*/ 21 w 97" name="T16"/>
              <a:gd fmla="*/ 51 h 56" name="T17"/>
              <a:gd fmla="*/ 23 w 97" name="T18"/>
              <a:gd fmla="*/ 51 h 56" name="T19"/>
              <a:gd fmla="*/ 30 w 97" name="T20"/>
              <a:gd fmla="*/ 56 h 56" name="T21"/>
              <a:gd fmla="*/ 36 w 97" name="T22"/>
              <a:gd fmla="*/ 51 h 56" name="T23"/>
              <a:gd fmla="*/ 61 w 97" name="T24"/>
              <a:gd fmla="*/ 51 h 56" name="T25"/>
              <a:gd fmla="*/ 67 w 97" name="T26"/>
              <a:gd fmla="*/ 56 h 56" name="T27"/>
              <a:gd fmla="*/ 74 w 97" name="T28"/>
              <a:gd fmla="*/ 51 h 56" name="T29"/>
              <a:gd fmla="*/ 76 w 97" name="T30"/>
              <a:gd fmla="*/ 51 h 56" name="T31"/>
              <a:gd fmla="*/ 83 w 97" name="T32"/>
              <a:gd fmla="*/ 56 h 56" name="T33"/>
              <a:gd fmla="*/ 89 w 97" name="T34"/>
              <a:gd fmla="*/ 51 h 56" name="T35"/>
              <a:gd fmla="*/ 97 w 97" name="T36"/>
              <a:gd fmla="*/ 51 h 56" name="T37"/>
              <a:gd fmla="*/ 97 w 97" name="T38"/>
              <a:gd fmla="*/ 5 h 56" name="T39"/>
              <a:gd fmla="*/ 95 w 97" name="T40"/>
              <a:gd fmla="*/ 1 h 56" name="T41"/>
              <a:gd fmla="*/ 19 w 97" name="T42"/>
              <a:gd fmla="*/ 40 h 56" name="T43"/>
              <a:gd fmla="*/ 18 w 97" name="T44"/>
              <a:gd fmla="*/ 43 h 56" name="T45"/>
              <a:gd fmla="*/ 15 w 97" name="T46"/>
              <a:gd fmla="*/ 44 h 56" name="T47"/>
              <a:gd fmla="*/ 10 w 97" name="T48"/>
              <a:gd fmla="*/ 44 h 56" name="T49"/>
              <a:gd fmla="*/ 7 w 97" name="T50"/>
              <a:gd fmla="*/ 43 h 56" name="T51"/>
              <a:gd fmla="*/ 5 w 97" name="T52"/>
              <a:gd fmla="*/ 40 h 56" name="T53"/>
              <a:gd fmla="*/ 5 w 97" name="T54"/>
              <a:gd fmla="*/ 17 h 56" name="T55"/>
              <a:gd fmla="*/ 7 w 97" name="T56"/>
              <a:gd fmla="*/ 14 h 56" name="T57"/>
              <a:gd fmla="*/ 10 w 97" name="T58"/>
              <a:gd fmla="*/ 13 h 56" name="T59"/>
              <a:gd fmla="*/ 15 w 97" name="T60"/>
              <a:gd fmla="*/ 13 h 56" name="T61"/>
              <a:gd fmla="*/ 18 w 97" name="T62"/>
              <a:gd fmla="*/ 14 h 56" name="T63"/>
              <a:gd fmla="*/ 19 w 97" name="T64"/>
              <a:gd fmla="*/ 17 h 56" name="T65"/>
              <a:gd fmla="*/ 19 w 97" name="T66"/>
              <a:gd fmla="*/ 40 h 56" name="T67"/>
              <a:gd fmla="*/ 58 w 97" name="T68"/>
              <a:gd fmla="*/ 16 h 56" name="T69"/>
              <a:gd fmla="*/ 56 w 97" name="T70"/>
              <a:gd fmla="*/ 19 h 56" name="T71"/>
              <a:gd fmla="*/ 53 w 97" name="T72"/>
              <a:gd fmla="*/ 21 h 56" name="T73"/>
              <a:gd fmla="*/ 34 w 97" name="T74"/>
              <a:gd fmla="*/ 21 h 56" name="T75"/>
              <a:gd fmla="*/ 31 w 97" name="T76"/>
              <a:gd fmla="*/ 19 h 56" name="T77"/>
              <a:gd fmla="*/ 29 w 97" name="T78"/>
              <a:gd fmla="*/ 16 h 56" name="T79"/>
              <a:gd fmla="*/ 29 w 97" name="T80"/>
              <a:gd fmla="*/ 9 h 56" name="T81"/>
              <a:gd fmla="*/ 31 w 97" name="T82"/>
              <a:gd fmla="*/ 6 h 56" name="T83"/>
              <a:gd fmla="*/ 34 w 97" name="T84"/>
              <a:gd fmla="*/ 4 h 56" name="T85"/>
              <a:gd fmla="*/ 53 w 97" name="T86"/>
              <a:gd fmla="*/ 4 h 56" name="T87"/>
              <a:gd fmla="*/ 56 w 97" name="T88"/>
              <a:gd fmla="*/ 6 h 56" name="T89"/>
              <a:gd fmla="*/ 58 w 97" name="T90"/>
              <a:gd fmla="*/ 9 h 56" name="T91"/>
              <a:gd fmla="*/ 58 w 97" name="T92"/>
              <a:gd fmla="*/ 16 h 56" name="T93"/>
              <a:gd fmla="*/ 91 w 97" name="T94"/>
              <a:gd fmla="*/ 16 h 56" name="T95"/>
              <a:gd fmla="*/ 89 w 97" name="T96"/>
              <a:gd fmla="*/ 19 h 56" name="T97"/>
              <a:gd fmla="*/ 86 w 97" name="T98"/>
              <a:gd fmla="*/ 21 h 56" name="T99"/>
              <a:gd fmla="*/ 67 w 97" name="T100"/>
              <a:gd fmla="*/ 21 h 56" name="T101"/>
              <a:gd fmla="*/ 64 w 97" name="T102"/>
              <a:gd fmla="*/ 19 h 56" name="T103"/>
              <a:gd fmla="*/ 62 w 97" name="T104"/>
              <a:gd fmla="*/ 16 h 56" name="T105"/>
              <a:gd fmla="*/ 62 w 97" name="T106"/>
              <a:gd fmla="*/ 9 h 56" name="T107"/>
              <a:gd fmla="*/ 64 w 97" name="T108"/>
              <a:gd fmla="*/ 6 h 56" name="T109"/>
              <a:gd fmla="*/ 67 w 97" name="T110"/>
              <a:gd fmla="*/ 4 h 56" name="T111"/>
              <a:gd fmla="*/ 86 w 97" name="T112"/>
              <a:gd fmla="*/ 4 h 56" name="T113"/>
              <a:gd fmla="*/ 89 w 97" name="T114"/>
              <a:gd fmla="*/ 6 h 56" name="T115"/>
              <a:gd fmla="*/ 91 w 97" name="T116"/>
              <a:gd fmla="*/ 9 h 56" name="T117"/>
              <a:gd fmla="*/ 91 w 97" name="T118"/>
              <a:gd fmla="*/ 16 h 5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6" w="97">
                <a:moveTo>
                  <a:pt x="95" y="1"/>
                </a:moveTo>
                <a:cubicBezTo>
                  <a:pt x="94" y="0"/>
                  <a:pt x="93" y="0"/>
                  <a:pt x="91" y="0"/>
                </a:cubicBezTo>
                <a:cubicBezTo>
                  <a:pt x="6" y="0"/>
                  <a:pt x="6" y="0"/>
                  <a:pt x="6" y="0"/>
                </a:cubicBezTo>
                <a:cubicBezTo>
                  <a:pt x="4" y="0"/>
                  <a:pt x="3" y="0"/>
                  <a:pt x="2" y="1"/>
                </a:cubicBezTo>
                <a:cubicBezTo>
                  <a:pt x="1" y="2"/>
                  <a:pt x="0" y="4"/>
                  <a:pt x="0" y="5"/>
                </a:cubicBezTo>
                <a:cubicBezTo>
                  <a:pt x="0" y="51"/>
                  <a:pt x="0" y="51"/>
                  <a:pt x="0" y="51"/>
                </a:cubicBezTo>
                <a:cubicBezTo>
                  <a:pt x="0" y="51"/>
                  <a:pt x="3" y="51"/>
                  <a:pt x="8" y="51"/>
                </a:cubicBezTo>
                <a:cubicBezTo>
                  <a:pt x="9" y="54"/>
                  <a:pt x="11" y="56"/>
                  <a:pt x="14" y="56"/>
                </a:cubicBezTo>
                <a:cubicBezTo>
                  <a:pt x="17" y="56"/>
                  <a:pt x="20" y="54"/>
                  <a:pt x="21" y="51"/>
                </a:cubicBezTo>
                <a:cubicBezTo>
                  <a:pt x="23" y="51"/>
                  <a:pt x="23" y="51"/>
                  <a:pt x="23" y="51"/>
                </a:cubicBezTo>
                <a:cubicBezTo>
                  <a:pt x="24" y="54"/>
                  <a:pt x="27" y="56"/>
                  <a:pt x="30" y="56"/>
                </a:cubicBezTo>
                <a:cubicBezTo>
                  <a:pt x="33" y="56"/>
                  <a:pt x="35" y="54"/>
                  <a:pt x="36" y="51"/>
                </a:cubicBezTo>
                <a:cubicBezTo>
                  <a:pt x="61" y="51"/>
                  <a:pt x="61" y="51"/>
                  <a:pt x="61" y="51"/>
                </a:cubicBezTo>
                <a:cubicBezTo>
                  <a:pt x="62" y="54"/>
                  <a:pt x="64" y="56"/>
                  <a:pt x="67" y="56"/>
                </a:cubicBezTo>
                <a:cubicBezTo>
                  <a:pt x="70" y="56"/>
                  <a:pt x="73" y="54"/>
                  <a:pt x="74" y="51"/>
                </a:cubicBezTo>
                <a:cubicBezTo>
                  <a:pt x="76" y="51"/>
                  <a:pt x="76" y="51"/>
                  <a:pt x="76" y="51"/>
                </a:cubicBezTo>
                <a:cubicBezTo>
                  <a:pt x="77" y="54"/>
                  <a:pt x="80" y="56"/>
                  <a:pt x="83" y="56"/>
                </a:cubicBezTo>
                <a:cubicBezTo>
                  <a:pt x="86" y="56"/>
                  <a:pt x="88" y="54"/>
                  <a:pt x="89" y="51"/>
                </a:cubicBezTo>
                <a:cubicBezTo>
                  <a:pt x="94" y="51"/>
                  <a:pt x="97" y="51"/>
                  <a:pt x="97" y="51"/>
                </a:cubicBezTo>
                <a:cubicBezTo>
                  <a:pt x="97" y="5"/>
                  <a:pt x="97" y="5"/>
                  <a:pt x="97" y="5"/>
                </a:cubicBezTo>
                <a:cubicBezTo>
                  <a:pt x="97" y="4"/>
                  <a:pt x="96" y="2"/>
                  <a:pt x="95" y="1"/>
                </a:cubicBezTo>
                <a:close/>
                <a:moveTo>
                  <a:pt x="19" y="40"/>
                </a:moveTo>
                <a:cubicBezTo>
                  <a:pt x="19" y="41"/>
                  <a:pt x="19" y="42"/>
                  <a:pt x="18" y="43"/>
                </a:cubicBezTo>
                <a:cubicBezTo>
                  <a:pt x="17" y="44"/>
                  <a:pt x="16" y="44"/>
                  <a:pt x="15" y="44"/>
                </a:cubicBezTo>
                <a:cubicBezTo>
                  <a:pt x="10" y="44"/>
                  <a:pt x="10" y="44"/>
                  <a:pt x="10" y="44"/>
                </a:cubicBezTo>
                <a:cubicBezTo>
                  <a:pt x="9" y="44"/>
                  <a:pt x="8" y="44"/>
                  <a:pt x="7" y="43"/>
                </a:cubicBezTo>
                <a:cubicBezTo>
                  <a:pt x="6" y="42"/>
                  <a:pt x="5" y="41"/>
                  <a:pt x="5" y="40"/>
                </a:cubicBezTo>
                <a:cubicBezTo>
                  <a:pt x="5" y="17"/>
                  <a:pt x="5" y="17"/>
                  <a:pt x="5" y="17"/>
                </a:cubicBezTo>
                <a:cubicBezTo>
                  <a:pt x="5" y="16"/>
                  <a:pt x="6" y="15"/>
                  <a:pt x="7" y="14"/>
                </a:cubicBezTo>
                <a:cubicBezTo>
                  <a:pt x="8" y="13"/>
                  <a:pt x="9" y="13"/>
                  <a:pt x="10" y="13"/>
                </a:cubicBezTo>
                <a:cubicBezTo>
                  <a:pt x="15" y="13"/>
                  <a:pt x="15" y="13"/>
                  <a:pt x="15" y="13"/>
                </a:cubicBezTo>
                <a:cubicBezTo>
                  <a:pt x="16" y="13"/>
                  <a:pt x="17" y="13"/>
                  <a:pt x="18" y="14"/>
                </a:cubicBezTo>
                <a:cubicBezTo>
                  <a:pt x="19" y="15"/>
                  <a:pt x="19" y="16"/>
                  <a:pt x="19" y="17"/>
                </a:cubicBezTo>
                <a:lnTo>
                  <a:pt x="19" y="40"/>
                </a:lnTo>
                <a:close/>
                <a:moveTo>
                  <a:pt x="58" y="16"/>
                </a:moveTo>
                <a:cubicBezTo>
                  <a:pt x="58" y="17"/>
                  <a:pt x="57" y="18"/>
                  <a:pt x="56" y="19"/>
                </a:cubicBezTo>
                <a:cubicBezTo>
                  <a:pt x="55" y="20"/>
                  <a:pt x="54" y="21"/>
                  <a:pt x="53" y="21"/>
                </a:cubicBezTo>
                <a:cubicBezTo>
                  <a:pt x="34" y="21"/>
                  <a:pt x="34" y="21"/>
                  <a:pt x="34" y="21"/>
                </a:cubicBezTo>
                <a:cubicBezTo>
                  <a:pt x="33" y="21"/>
                  <a:pt x="31" y="20"/>
                  <a:pt x="31" y="19"/>
                </a:cubicBezTo>
                <a:cubicBezTo>
                  <a:pt x="30" y="18"/>
                  <a:pt x="29" y="17"/>
                  <a:pt x="29" y="16"/>
                </a:cubicBezTo>
                <a:cubicBezTo>
                  <a:pt x="29" y="9"/>
                  <a:pt x="29" y="9"/>
                  <a:pt x="29" y="9"/>
                </a:cubicBezTo>
                <a:cubicBezTo>
                  <a:pt x="29" y="8"/>
                  <a:pt x="30" y="7"/>
                  <a:pt x="31" y="6"/>
                </a:cubicBezTo>
                <a:cubicBezTo>
                  <a:pt x="31" y="5"/>
                  <a:pt x="33" y="4"/>
                  <a:pt x="34" y="4"/>
                </a:cubicBezTo>
                <a:cubicBezTo>
                  <a:pt x="53" y="4"/>
                  <a:pt x="53" y="4"/>
                  <a:pt x="53" y="4"/>
                </a:cubicBezTo>
                <a:cubicBezTo>
                  <a:pt x="54" y="4"/>
                  <a:pt x="55" y="5"/>
                  <a:pt x="56" y="6"/>
                </a:cubicBezTo>
                <a:cubicBezTo>
                  <a:pt x="57" y="7"/>
                  <a:pt x="58" y="8"/>
                  <a:pt x="58" y="9"/>
                </a:cubicBezTo>
                <a:lnTo>
                  <a:pt x="58" y="16"/>
                </a:lnTo>
                <a:close/>
                <a:moveTo>
                  <a:pt x="91" y="16"/>
                </a:moveTo>
                <a:cubicBezTo>
                  <a:pt x="91" y="17"/>
                  <a:pt x="90" y="18"/>
                  <a:pt x="89" y="19"/>
                </a:cubicBezTo>
                <a:cubicBezTo>
                  <a:pt x="88" y="20"/>
                  <a:pt x="87" y="21"/>
                  <a:pt x="86" y="21"/>
                </a:cubicBezTo>
                <a:cubicBezTo>
                  <a:pt x="67" y="21"/>
                  <a:pt x="67" y="21"/>
                  <a:pt x="67" y="21"/>
                </a:cubicBezTo>
                <a:cubicBezTo>
                  <a:pt x="66" y="21"/>
                  <a:pt x="64" y="20"/>
                  <a:pt x="64" y="19"/>
                </a:cubicBezTo>
                <a:cubicBezTo>
                  <a:pt x="63" y="18"/>
                  <a:pt x="62" y="17"/>
                  <a:pt x="62" y="16"/>
                </a:cubicBezTo>
                <a:cubicBezTo>
                  <a:pt x="62" y="9"/>
                  <a:pt x="62" y="9"/>
                  <a:pt x="62" y="9"/>
                </a:cubicBezTo>
                <a:cubicBezTo>
                  <a:pt x="62" y="8"/>
                  <a:pt x="63" y="7"/>
                  <a:pt x="64" y="6"/>
                </a:cubicBezTo>
                <a:cubicBezTo>
                  <a:pt x="64" y="5"/>
                  <a:pt x="66" y="4"/>
                  <a:pt x="67" y="4"/>
                </a:cubicBezTo>
                <a:cubicBezTo>
                  <a:pt x="86" y="4"/>
                  <a:pt x="86" y="4"/>
                  <a:pt x="86" y="4"/>
                </a:cubicBezTo>
                <a:cubicBezTo>
                  <a:pt x="87" y="4"/>
                  <a:pt x="88" y="5"/>
                  <a:pt x="89" y="6"/>
                </a:cubicBezTo>
                <a:cubicBezTo>
                  <a:pt x="90" y="7"/>
                  <a:pt x="91" y="8"/>
                  <a:pt x="91" y="9"/>
                </a:cubicBezTo>
                <a:lnTo>
                  <a:pt x="91" y="16"/>
                </a:lnTo>
                <a:close/>
              </a:path>
            </a:pathLst>
          </a:custGeom>
          <a:solidFill>
            <a:schemeClr val="accent1">
              <a:lumMod val="75000"/>
            </a:schemeClr>
          </a:solidFill>
          <a:ln>
            <a:noFill/>
          </a:ln>
          <a:extLst/>
        </p:spPr>
        <p:txBody>
          <a:bodyPr anchor="t" anchorCtr="0" bIns="45720" compatLnSpc="1" lIns="91440" numCol="1" rIns="91440" tIns="45720" vert="horz" wrap="square">
            <a:prstTxWarp prst="textNoShape">
              <a:avLst/>
            </a:prstTxWarp>
          </a:bodyPr>
          <a:lstStyle/>
          <a:p>
            <a:endParaRPr altLang="en-US" lang="zh-CN" sz="2000">
              <a:solidFill>
                <a:schemeClr val="bg1">
                  <a:lumMod val="50000"/>
                </a:schemeClr>
              </a:solidFill>
            </a:endParaRPr>
          </a:p>
        </p:txBody>
      </p:sp>
      <p:sp>
        <p:nvSpPr>
          <p:cNvPr id="21" name="Freeform 225"/>
          <p:cNvSpPr/>
          <p:nvPr/>
        </p:nvSpPr>
        <p:spPr bwMode="auto">
          <a:xfrm>
            <a:off x="7241581" y="2092508"/>
            <a:ext cx="486960" cy="486960"/>
          </a:xfrm>
          <a:custGeom>
            <a:gdLst>
              <a:gd fmla="*/ 74 w 106" name="T0"/>
              <a:gd fmla="*/ 47 h 106" name="T1"/>
              <a:gd fmla="*/ 25 w 106" name="T2"/>
              <a:gd fmla="*/ 9 h 106" name="T3"/>
              <a:gd fmla="*/ 48 w 106" name="T4"/>
              <a:gd fmla="*/ 46 h 106" name="T5"/>
              <a:gd fmla="*/ 20 w 106" name="T6"/>
              <a:gd fmla="*/ 45 h 106" name="T7"/>
              <a:gd fmla="*/ 2 w 106" name="T8"/>
              <a:gd fmla="*/ 27 h 106" name="T9"/>
              <a:gd fmla="*/ 6 w 106" name="T10"/>
              <a:gd fmla="*/ 46 h 106" name="T11"/>
              <a:gd fmla="*/ 6 w 106" name="T12"/>
              <a:gd fmla="*/ 60 h 106" name="T13"/>
              <a:gd fmla="*/ 2 w 106" name="T14"/>
              <a:gd fmla="*/ 79 h 106" name="T15"/>
              <a:gd fmla="*/ 20 w 106" name="T16"/>
              <a:gd fmla="*/ 61 h 106" name="T17"/>
              <a:gd fmla="*/ 48 w 106" name="T18"/>
              <a:gd fmla="*/ 60 h 106" name="T19"/>
              <a:gd fmla="*/ 25 w 106" name="T20"/>
              <a:gd fmla="*/ 97 h 106" name="T21"/>
              <a:gd fmla="*/ 74 w 106" name="T22"/>
              <a:gd fmla="*/ 59 h 106" name="T23"/>
              <a:gd fmla="*/ 106 w 106" name="T24"/>
              <a:gd fmla="*/ 53 h 106" name="T25"/>
              <a:gd fmla="*/ 74 w 106" name="T26"/>
              <a:gd fmla="*/ 47 h 10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5" w="105">
                <a:moveTo>
                  <a:pt x="74" y="47"/>
                </a:moveTo>
                <a:cubicBezTo>
                  <a:pt x="60" y="20"/>
                  <a:pt x="18" y="0"/>
                  <a:pt x="25" y="9"/>
                </a:cubicBezTo>
                <a:cubicBezTo>
                  <a:pt x="31" y="17"/>
                  <a:pt x="51" y="46"/>
                  <a:pt x="48" y="46"/>
                </a:cubicBezTo>
                <a:cubicBezTo>
                  <a:pt x="46" y="46"/>
                  <a:pt x="25" y="47"/>
                  <a:pt x="20" y="45"/>
                </a:cubicBezTo>
                <a:cubicBezTo>
                  <a:pt x="16" y="43"/>
                  <a:pt x="5" y="27"/>
                  <a:pt x="2" y="27"/>
                </a:cubicBezTo>
                <a:cubicBezTo>
                  <a:pt x="0" y="28"/>
                  <a:pt x="6" y="46"/>
                  <a:pt x="6" y="46"/>
                </a:cubicBezTo>
                <a:cubicBezTo>
                  <a:pt x="6" y="60"/>
                  <a:pt x="6" y="60"/>
                  <a:pt x="6" y="60"/>
                </a:cubicBezTo>
                <a:cubicBezTo>
                  <a:pt x="6" y="60"/>
                  <a:pt x="0" y="78"/>
                  <a:pt x="2" y="79"/>
                </a:cubicBezTo>
                <a:cubicBezTo>
                  <a:pt x="5" y="79"/>
                  <a:pt x="16" y="63"/>
                  <a:pt x="20" y="61"/>
                </a:cubicBezTo>
                <a:cubicBezTo>
                  <a:pt x="25" y="59"/>
                  <a:pt x="46" y="60"/>
                  <a:pt x="48" y="60"/>
                </a:cubicBezTo>
                <a:cubicBezTo>
                  <a:pt x="51" y="60"/>
                  <a:pt x="31" y="89"/>
                  <a:pt x="25" y="97"/>
                </a:cubicBezTo>
                <a:cubicBezTo>
                  <a:pt x="18" y="106"/>
                  <a:pt x="60" y="86"/>
                  <a:pt x="74" y="59"/>
                </a:cubicBezTo>
                <a:cubicBezTo>
                  <a:pt x="75" y="59"/>
                  <a:pt x="105" y="61"/>
                  <a:pt x="106" y="53"/>
                </a:cubicBezTo>
                <a:cubicBezTo>
                  <a:pt x="105" y="45"/>
                  <a:pt x="75" y="47"/>
                  <a:pt x="74" y="47"/>
                </a:cubicBezTo>
                <a:close/>
              </a:path>
            </a:pathLst>
          </a:custGeom>
          <a:solidFill>
            <a:schemeClr val="tx2">
              <a:lumMod val="50000"/>
            </a:schemeClr>
          </a:solidFill>
          <a:ln>
            <a:noFill/>
          </a:ln>
          <a:extLst/>
        </p:spPr>
        <p:txBody>
          <a:bodyPr anchor="t" anchorCtr="0" bIns="45720" compatLnSpc="1" lIns="91440" numCol="1" rIns="91440" tIns="45720" vert="horz" wrap="square">
            <a:prstTxWarp prst="textNoShape">
              <a:avLst/>
            </a:prstTxWarp>
          </a:bodyPr>
          <a:lstStyle/>
          <a:p>
            <a:endParaRPr altLang="en-US" lang="zh-CN" sz="2000">
              <a:solidFill>
                <a:schemeClr val="bg1">
                  <a:lumMod val="50000"/>
                </a:schemeClr>
              </a:solidFill>
            </a:endParaRPr>
          </a:p>
        </p:txBody>
      </p:sp>
      <p:sp>
        <p:nvSpPr>
          <p:cNvPr id="22" name="Freeform 299"/>
          <p:cNvSpPr/>
          <p:nvPr/>
        </p:nvSpPr>
        <p:spPr bwMode="auto">
          <a:xfrm>
            <a:off x="1802797" y="2242343"/>
            <a:ext cx="531228" cy="187293"/>
          </a:xfrm>
          <a:custGeom>
            <a:gdLst>
              <a:gd fmla="*/ 29 w 116" name="T0"/>
              <a:gd fmla="*/ 16 h 41" name="T1"/>
              <a:gd fmla="*/ 33 w 116" name="T2"/>
              <a:gd fmla="*/ 11 h 41" name="T3"/>
              <a:gd fmla="*/ 33 w 116" name="T4"/>
              <a:gd fmla="*/ 4 h 41" name="T5"/>
              <a:gd fmla="*/ 29 w 116" name="T6"/>
              <a:gd fmla="*/ 0 h 41" name="T7"/>
              <a:gd fmla="*/ 16 w 116" name="T8"/>
              <a:gd fmla="*/ 0 h 41" name="T9"/>
              <a:gd fmla="*/ 11 w 116" name="T10"/>
              <a:gd fmla="*/ 4 h 41" name="T11"/>
              <a:gd fmla="*/ 11 w 116" name="T12"/>
              <a:gd fmla="*/ 11 h 41" name="T13"/>
              <a:gd fmla="*/ 16 w 116" name="T14"/>
              <a:gd fmla="*/ 16 h 41" name="T15"/>
              <a:gd fmla="*/ 17 w 116" name="T16"/>
              <a:gd fmla="*/ 16 h 41" name="T17"/>
              <a:gd fmla="*/ 17 w 116" name="T18"/>
              <a:gd fmla="*/ 29 h 41" name="T19"/>
              <a:gd fmla="*/ 15 w 116" name="T20"/>
              <a:gd fmla="*/ 31 h 41" name="T21"/>
              <a:gd fmla="*/ 10 w 116" name="T22"/>
              <a:gd fmla="*/ 31 h 41" name="T23"/>
              <a:gd fmla="*/ 5 w 116" name="T24"/>
              <a:gd fmla="*/ 26 h 41" name="T25"/>
              <a:gd fmla="*/ 6 w 116" name="T26"/>
              <a:gd fmla="*/ 33 h 41" name="T27"/>
              <a:gd fmla="*/ 5 w 116" name="T28"/>
              <a:gd fmla="*/ 41 h 41" name="T29"/>
              <a:gd fmla="*/ 10 w 116" name="T30"/>
              <a:gd fmla="*/ 37 h 41" name="T31"/>
              <a:gd fmla="*/ 15 w 116" name="T32"/>
              <a:gd fmla="*/ 37 h 41" name="T33"/>
              <a:gd fmla="*/ 23 w 116" name="T34"/>
              <a:gd fmla="*/ 29 h 41" name="T35"/>
              <a:gd fmla="*/ 23 w 116" name="T36"/>
              <a:gd fmla="*/ 16 h 41" name="T37"/>
              <a:gd fmla="*/ 24 w 116" name="T38"/>
              <a:gd fmla="*/ 16 h 41" name="T39"/>
              <a:gd fmla="*/ 31 w 116" name="T40"/>
              <a:gd fmla="*/ 31 h 41" name="T41"/>
              <a:gd fmla="*/ 101 w 116" name="T42"/>
              <a:gd fmla="*/ 31 h 41" name="T43"/>
              <a:gd fmla="*/ 116 w 116" name="T44"/>
              <a:gd fmla="*/ 16 h 41" name="T45"/>
              <a:gd fmla="*/ 29 w 116" name="T46"/>
              <a:gd fmla="*/ 16 h 4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1" w="115">
                <a:moveTo>
                  <a:pt x="29" y="16"/>
                </a:moveTo>
                <a:cubicBezTo>
                  <a:pt x="31" y="16"/>
                  <a:pt x="33" y="14"/>
                  <a:pt x="33" y="11"/>
                </a:cubicBezTo>
                <a:cubicBezTo>
                  <a:pt x="33" y="4"/>
                  <a:pt x="33" y="4"/>
                  <a:pt x="33" y="4"/>
                </a:cubicBezTo>
                <a:cubicBezTo>
                  <a:pt x="33" y="2"/>
                  <a:pt x="31" y="0"/>
                  <a:pt x="29" y="0"/>
                </a:cubicBezTo>
                <a:cubicBezTo>
                  <a:pt x="16" y="0"/>
                  <a:pt x="16" y="0"/>
                  <a:pt x="16" y="0"/>
                </a:cubicBezTo>
                <a:cubicBezTo>
                  <a:pt x="13" y="0"/>
                  <a:pt x="11" y="2"/>
                  <a:pt x="11" y="4"/>
                </a:cubicBezTo>
                <a:cubicBezTo>
                  <a:pt x="11" y="11"/>
                  <a:pt x="11" y="11"/>
                  <a:pt x="11" y="11"/>
                </a:cubicBezTo>
                <a:cubicBezTo>
                  <a:pt x="11" y="14"/>
                  <a:pt x="13" y="16"/>
                  <a:pt x="16" y="16"/>
                </a:cubicBezTo>
                <a:cubicBezTo>
                  <a:pt x="17" y="16"/>
                  <a:pt x="17" y="16"/>
                  <a:pt x="17" y="16"/>
                </a:cubicBezTo>
                <a:cubicBezTo>
                  <a:pt x="17" y="29"/>
                  <a:pt x="17" y="29"/>
                  <a:pt x="17" y="29"/>
                </a:cubicBezTo>
                <a:cubicBezTo>
                  <a:pt x="17" y="30"/>
                  <a:pt x="16" y="31"/>
                  <a:pt x="15" y="31"/>
                </a:cubicBezTo>
                <a:cubicBezTo>
                  <a:pt x="10" y="31"/>
                  <a:pt x="10" y="31"/>
                  <a:pt x="10" y="31"/>
                </a:cubicBezTo>
                <a:cubicBezTo>
                  <a:pt x="10" y="29"/>
                  <a:pt x="9" y="26"/>
                  <a:pt x="5" y="26"/>
                </a:cubicBezTo>
                <a:cubicBezTo>
                  <a:pt x="0" y="26"/>
                  <a:pt x="4" y="31"/>
                  <a:pt x="6" y="33"/>
                </a:cubicBezTo>
                <a:cubicBezTo>
                  <a:pt x="4" y="35"/>
                  <a:pt x="0" y="41"/>
                  <a:pt x="5" y="41"/>
                </a:cubicBezTo>
                <a:cubicBezTo>
                  <a:pt x="8" y="41"/>
                  <a:pt x="9" y="39"/>
                  <a:pt x="10" y="37"/>
                </a:cubicBezTo>
                <a:cubicBezTo>
                  <a:pt x="15" y="37"/>
                  <a:pt x="15" y="37"/>
                  <a:pt x="15" y="37"/>
                </a:cubicBezTo>
                <a:cubicBezTo>
                  <a:pt x="19" y="37"/>
                  <a:pt x="23" y="33"/>
                  <a:pt x="23" y="29"/>
                </a:cubicBezTo>
                <a:cubicBezTo>
                  <a:pt x="23" y="16"/>
                  <a:pt x="23" y="16"/>
                  <a:pt x="23" y="16"/>
                </a:cubicBezTo>
                <a:cubicBezTo>
                  <a:pt x="24" y="16"/>
                  <a:pt x="24" y="16"/>
                  <a:pt x="24" y="16"/>
                </a:cubicBezTo>
                <a:cubicBezTo>
                  <a:pt x="31" y="31"/>
                  <a:pt x="31" y="31"/>
                  <a:pt x="31" y="31"/>
                </a:cubicBezTo>
                <a:cubicBezTo>
                  <a:pt x="101" y="31"/>
                  <a:pt x="101" y="31"/>
                  <a:pt x="101" y="31"/>
                </a:cubicBezTo>
                <a:cubicBezTo>
                  <a:pt x="116" y="16"/>
                  <a:pt x="116" y="16"/>
                  <a:pt x="116" y="16"/>
                </a:cubicBezTo>
                <a:lnTo>
                  <a:pt x="29" y="16"/>
                </a:lnTo>
                <a:close/>
              </a:path>
            </a:pathLst>
          </a:custGeom>
          <a:solidFill>
            <a:schemeClr val="tx2">
              <a:lumMod val="50000"/>
            </a:schemeClr>
          </a:solidFill>
          <a:ln>
            <a:noFill/>
          </a:ln>
          <a:extLst/>
        </p:spPr>
        <p:txBody>
          <a:bodyPr anchor="t" anchorCtr="0" bIns="45720" compatLnSpc="1" lIns="91440" numCol="1" rIns="91440" tIns="45720" vert="horz" wrap="square">
            <a:prstTxWarp prst="textNoShape">
              <a:avLst/>
            </a:prstTxWarp>
          </a:bodyPr>
          <a:lstStyle/>
          <a:p>
            <a:endParaRPr altLang="en-US" lang="zh-CN" sz="2000">
              <a:solidFill>
                <a:schemeClr val="bg1">
                  <a:lumMod val="50000"/>
                </a:schemeClr>
              </a:solidFill>
            </a:endParaRPr>
          </a:p>
        </p:txBody>
      </p:sp>
    </p:spTree>
    <p:extLst>
      <p:ext uri="{BB962C8B-B14F-4D97-AF65-F5344CB8AC3E}">
        <p14:creationId val="2299984178"/>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250" id="11"/>
                                        <p:tgtEl>
                                          <p:spTgt spid="5"/>
                                        </p:tgtEl>
                                      </p:cBhvr>
                                    </p:animEffect>
                                    <p:anim calcmode="lin" valueType="num">
                                      <p:cBhvr>
                                        <p:cTn dur="250" fill="hold" id="12"/>
                                        <p:tgtEl>
                                          <p:spTgt spid="5"/>
                                        </p:tgtEl>
                                        <p:attrNameLst>
                                          <p:attrName>ppt_x</p:attrName>
                                        </p:attrNameLst>
                                      </p:cBhvr>
                                      <p:tavLst>
                                        <p:tav tm="0">
                                          <p:val>
                                            <p:strVal val="#ppt_x"/>
                                          </p:val>
                                        </p:tav>
                                        <p:tav tm="100000">
                                          <p:val>
                                            <p:strVal val="#ppt_x"/>
                                          </p:val>
                                        </p:tav>
                                      </p:tavLst>
                                    </p:anim>
                                    <p:anim calcmode="lin" valueType="num">
                                      <p:cBhvr>
                                        <p:cTn dur="25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grpId="0" id="15" nodeType="after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250" id="17"/>
                                        <p:tgtEl>
                                          <p:spTgt spid="7"/>
                                        </p:tgtEl>
                                      </p:cBhvr>
                                    </p:animEffect>
                                    <p:anim calcmode="lin" valueType="num">
                                      <p:cBhvr>
                                        <p:cTn dur="250" fill="hold" id="18"/>
                                        <p:tgtEl>
                                          <p:spTgt spid="7"/>
                                        </p:tgtEl>
                                        <p:attrNameLst>
                                          <p:attrName>ppt_x</p:attrName>
                                        </p:attrNameLst>
                                      </p:cBhvr>
                                      <p:tavLst>
                                        <p:tav tm="0">
                                          <p:val>
                                            <p:strVal val="#ppt_x"/>
                                          </p:val>
                                        </p:tav>
                                        <p:tav tm="100000">
                                          <p:val>
                                            <p:strVal val="#ppt_x"/>
                                          </p:val>
                                        </p:tav>
                                      </p:tavLst>
                                    </p:anim>
                                    <p:anim calcmode="lin" valueType="num">
                                      <p:cBhvr>
                                        <p:cTn dur="250" fill="hold" id="19"/>
                                        <p:tgtEl>
                                          <p:spTgt spid="7"/>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42" presetSubtype="0">
                                  <p:stCondLst>
                                    <p:cond delay="0"/>
                                  </p:stCondLst>
                                  <p:childTnLst>
                                    <p:set>
                                      <p:cBhvr>
                                        <p:cTn dur="1" fill="hold" id="22">
                                          <p:stCondLst>
                                            <p:cond delay="0"/>
                                          </p:stCondLst>
                                        </p:cTn>
                                        <p:tgtEl>
                                          <p:spTgt spid="8"/>
                                        </p:tgtEl>
                                        <p:attrNameLst>
                                          <p:attrName>style.visibility</p:attrName>
                                        </p:attrNameLst>
                                      </p:cBhvr>
                                      <p:to>
                                        <p:strVal val="visible"/>
                                      </p:to>
                                    </p:set>
                                    <p:animEffect filter="fade" transition="in">
                                      <p:cBhvr>
                                        <p:cTn dur="250" id="23"/>
                                        <p:tgtEl>
                                          <p:spTgt spid="8"/>
                                        </p:tgtEl>
                                      </p:cBhvr>
                                    </p:animEffect>
                                    <p:anim calcmode="lin" valueType="num">
                                      <p:cBhvr>
                                        <p:cTn dur="250" fill="hold" id="24"/>
                                        <p:tgtEl>
                                          <p:spTgt spid="8"/>
                                        </p:tgtEl>
                                        <p:attrNameLst>
                                          <p:attrName>ppt_x</p:attrName>
                                        </p:attrNameLst>
                                      </p:cBhvr>
                                      <p:tavLst>
                                        <p:tav tm="0">
                                          <p:val>
                                            <p:strVal val="#ppt_x"/>
                                          </p:val>
                                        </p:tav>
                                        <p:tav tm="100000">
                                          <p:val>
                                            <p:strVal val="#ppt_x"/>
                                          </p:val>
                                        </p:tav>
                                      </p:tavLst>
                                    </p:anim>
                                    <p:anim calcmode="lin" valueType="num">
                                      <p:cBhvr>
                                        <p:cTn dur="250" fill="hold" id="25"/>
                                        <p:tgtEl>
                                          <p:spTgt spid="8"/>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250"/>
                            </p:stCondLst>
                            <p:childTnLst>
                              <p:par>
                                <p:cTn fill="hold" grpId="0" id="27" nodeType="afterEffect" presetClass="entr" presetID="42"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ur="250" id="29"/>
                                        <p:tgtEl>
                                          <p:spTgt spid="9"/>
                                        </p:tgtEl>
                                      </p:cBhvr>
                                    </p:animEffect>
                                    <p:anim calcmode="lin" valueType="num">
                                      <p:cBhvr>
                                        <p:cTn dur="250" fill="hold" id="30"/>
                                        <p:tgtEl>
                                          <p:spTgt spid="9"/>
                                        </p:tgtEl>
                                        <p:attrNameLst>
                                          <p:attrName>ppt_x</p:attrName>
                                        </p:attrNameLst>
                                      </p:cBhvr>
                                      <p:tavLst>
                                        <p:tav tm="0">
                                          <p:val>
                                            <p:strVal val="#ppt_x"/>
                                          </p:val>
                                        </p:tav>
                                        <p:tav tm="100000">
                                          <p:val>
                                            <p:strVal val="#ppt_x"/>
                                          </p:val>
                                        </p:tav>
                                      </p:tavLst>
                                    </p:anim>
                                    <p:anim calcmode="lin" valueType="num">
                                      <p:cBhvr>
                                        <p:cTn dur="250" fill="hold" id="31"/>
                                        <p:tgtEl>
                                          <p:spTgt spid="9"/>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1500"/>
                            </p:stCondLst>
                            <p:childTnLst>
                              <p:par>
                                <p:cTn fill="hold" grpId="0" id="33" nodeType="afterEffect" presetClass="entr" presetID="42" presetSubtype="0">
                                  <p:stCondLst>
                                    <p:cond delay="0"/>
                                  </p:stCondLst>
                                  <p:childTnLst>
                                    <p:set>
                                      <p:cBhvr>
                                        <p:cTn dur="1" fill="hold" id="34">
                                          <p:stCondLst>
                                            <p:cond delay="0"/>
                                          </p:stCondLst>
                                        </p:cTn>
                                        <p:tgtEl>
                                          <p:spTgt spid="10"/>
                                        </p:tgtEl>
                                        <p:attrNameLst>
                                          <p:attrName>style.visibility</p:attrName>
                                        </p:attrNameLst>
                                      </p:cBhvr>
                                      <p:to>
                                        <p:strVal val="visible"/>
                                      </p:to>
                                    </p:set>
                                    <p:animEffect filter="fade" transition="in">
                                      <p:cBhvr>
                                        <p:cTn dur="250" id="35"/>
                                        <p:tgtEl>
                                          <p:spTgt spid="10"/>
                                        </p:tgtEl>
                                      </p:cBhvr>
                                    </p:animEffect>
                                    <p:anim calcmode="lin" valueType="num">
                                      <p:cBhvr>
                                        <p:cTn dur="250" fill="hold" id="36"/>
                                        <p:tgtEl>
                                          <p:spTgt spid="10"/>
                                        </p:tgtEl>
                                        <p:attrNameLst>
                                          <p:attrName>ppt_x</p:attrName>
                                        </p:attrNameLst>
                                      </p:cBhvr>
                                      <p:tavLst>
                                        <p:tav tm="0">
                                          <p:val>
                                            <p:strVal val="#ppt_x"/>
                                          </p:val>
                                        </p:tav>
                                        <p:tav tm="100000">
                                          <p:val>
                                            <p:strVal val="#ppt_x"/>
                                          </p:val>
                                        </p:tav>
                                      </p:tavLst>
                                    </p:anim>
                                    <p:anim calcmode="lin" valueType="num">
                                      <p:cBhvr>
                                        <p:cTn dur="250" fill="hold" id="37"/>
                                        <p:tgtEl>
                                          <p:spTgt spid="10"/>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1750"/>
                            </p:stCondLst>
                            <p:childTnLst>
                              <p:par>
                                <p:cTn fill="hold" grpId="0" id="39" nodeType="afterEffect" presetClass="entr" presetID="42" presetSubtype="0">
                                  <p:stCondLst>
                                    <p:cond delay="0"/>
                                  </p:stCondLst>
                                  <p:childTnLst>
                                    <p:set>
                                      <p:cBhvr>
                                        <p:cTn dur="1" fill="hold" id="40">
                                          <p:stCondLst>
                                            <p:cond delay="0"/>
                                          </p:stCondLst>
                                        </p:cTn>
                                        <p:tgtEl>
                                          <p:spTgt spid="11"/>
                                        </p:tgtEl>
                                        <p:attrNameLst>
                                          <p:attrName>style.visibility</p:attrName>
                                        </p:attrNameLst>
                                      </p:cBhvr>
                                      <p:to>
                                        <p:strVal val="visible"/>
                                      </p:to>
                                    </p:set>
                                    <p:animEffect filter="fade" transition="in">
                                      <p:cBhvr>
                                        <p:cTn dur="250" id="41"/>
                                        <p:tgtEl>
                                          <p:spTgt spid="11"/>
                                        </p:tgtEl>
                                      </p:cBhvr>
                                    </p:animEffect>
                                    <p:anim calcmode="lin" valueType="num">
                                      <p:cBhvr>
                                        <p:cTn dur="250" fill="hold" id="42"/>
                                        <p:tgtEl>
                                          <p:spTgt spid="11"/>
                                        </p:tgtEl>
                                        <p:attrNameLst>
                                          <p:attrName>ppt_x</p:attrName>
                                        </p:attrNameLst>
                                      </p:cBhvr>
                                      <p:tavLst>
                                        <p:tav tm="0">
                                          <p:val>
                                            <p:strVal val="#ppt_x"/>
                                          </p:val>
                                        </p:tav>
                                        <p:tav tm="100000">
                                          <p:val>
                                            <p:strVal val="#ppt_x"/>
                                          </p:val>
                                        </p:tav>
                                      </p:tavLst>
                                    </p:anim>
                                    <p:anim calcmode="lin" valueType="num">
                                      <p:cBhvr>
                                        <p:cTn dur="250" fill="hold" id="43"/>
                                        <p:tgtEl>
                                          <p:spTgt spid="11"/>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000"/>
                            </p:stCondLst>
                            <p:childTnLst>
                              <p:par>
                                <p:cTn fill="hold" grpId="0" id="45" nodeType="afterEffect" presetClass="entr" presetID="42" presetSubtype="0">
                                  <p:stCondLst>
                                    <p:cond delay="0"/>
                                  </p:stCondLst>
                                  <p:childTnLst>
                                    <p:set>
                                      <p:cBhvr>
                                        <p:cTn dur="1" fill="hold" id="46">
                                          <p:stCondLst>
                                            <p:cond delay="0"/>
                                          </p:stCondLst>
                                        </p:cTn>
                                        <p:tgtEl>
                                          <p:spTgt spid="12"/>
                                        </p:tgtEl>
                                        <p:attrNameLst>
                                          <p:attrName>style.visibility</p:attrName>
                                        </p:attrNameLst>
                                      </p:cBhvr>
                                      <p:to>
                                        <p:strVal val="visible"/>
                                      </p:to>
                                    </p:set>
                                    <p:animEffect filter="fade" transition="in">
                                      <p:cBhvr>
                                        <p:cTn dur="250" id="47"/>
                                        <p:tgtEl>
                                          <p:spTgt spid="12"/>
                                        </p:tgtEl>
                                      </p:cBhvr>
                                    </p:animEffect>
                                    <p:anim calcmode="lin" valueType="num">
                                      <p:cBhvr>
                                        <p:cTn dur="250" fill="hold" id="48"/>
                                        <p:tgtEl>
                                          <p:spTgt spid="12"/>
                                        </p:tgtEl>
                                        <p:attrNameLst>
                                          <p:attrName>ppt_x</p:attrName>
                                        </p:attrNameLst>
                                      </p:cBhvr>
                                      <p:tavLst>
                                        <p:tav tm="0">
                                          <p:val>
                                            <p:strVal val="#ppt_x"/>
                                          </p:val>
                                        </p:tav>
                                        <p:tav tm="100000">
                                          <p:val>
                                            <p:strVal val="#ppt_x"/>
                                          </p:val>
                                        </p:tav>
                                      </p:tavLst>
                                    </p:anim>
                                    <p:anim calcmode="lin" valueType="num">
                                      <p:cBhvr>
                                        <p:cTn dur="250" fill="hold" id="49"/>
                                        <p:tgtEl>
                                          <p:spTgt spid="12"/>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2250"/>
                            </p:stCondLst>
                            <p:childTnLst>
                              <p:par>
                                <p:cTn fill="hold" grpId="0" id="51" nodeType="afterEffect" presetClass="entr" presetID="42" presetSubtype="0">
                                  <p:stCondLst>
                                    <p:cond delay="0"/>
                                  </p:stCondLst>
                                  <p:childTnLst>
                                    <p:set>
                                      <p:cBhvr>
                                        <p:cTn dur="1" fill="hold" id="52">
                                          <p:stCondLst>
                                            <p:cond delay="0"/>
                                          </p:stCondLst>
                                        </p:cTn>
                                        <p:tgtEl>
                                          <p:spTgt spid="13"/>
                                        </p:tgtEl>
                                        <p:attrNameLst>
                                          <p:attrName>style.visibility</p:attrName>
                                        </p:attrNameLst>
                                      </p:cBhvr>
                                      <p:to>
                                        <p:strVal val="visible"/>
                                      </p:to>
                                    </p:set>
                                    <p:animEffect filter="fade" transition="in">
                                      <p:cBhvr>
                                        <p:cTn dur="250" id="53"/>
                                        <p:tgtEl>
                                          <p:spTgt spid="13"/>
                                        </p:tgtEl>
                                      </p:cBhvr>
                                    </p:animEffect>
                                    <p:anim calcmode="lin" valueType="num">
                                      <p:cBhvr>
                                        <p:cTn dur="250" fill="hold" id="54"/>
                                        <p:tgtEl>
                                          <p:spTgt spid="13"/>
                                        </p:tgtEl>
                                        <p:attrNameLst>
                                          <p:attrName>ppt_x</p:attrName>
                                        </p:attrNameLst>
                                      </p:cBhvr>
                                      <p:tavLst>
                                        <p:tav tm="0">
                                          <p:val>
                                            <p:strVal val="#ppt_x"/>
                                          </p:val>
                                        </p:tav>
                                        <p:tav tm="100000">
                                          <p:val>
                                            <p:strVal val="#ppt_x"/>
                                          </p:val>
                                        </p:tav>
                                      </p:tavLst>
                                    </p:anim>
                                    <p:anim calcmode="lin" valueType="num">
                                      <p:cBhvr>
                                        <p:cTn dur="250" fill="hold" id="55"/>
                                        <p:tgtEl>
                                          <p:spTgt spid="13"/>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2500"/>
                            </p:stCondLst>
                            <p:childTnLst>
                              <p:par>
                                <p:cTn fill="hold" grpId="0" id="57" nodeType="afterEffect" presetClass="entr" presetID="42" presetSubtype="0">
                                  <p:stCondLst>
                                    <p:cond delay="0"/>
                                  </p:stCondLst>
                                  <p:childTnLst>
                                    <p:set>
                                      <p:cBhvr>
                                        <p:cTn dur="1" fill="hold" id="58">
                                          <p:stCondLst>
                                            <p:cond delay="0"/>
                                          </p:stCondLst>
                                        </p:cTn>
                                        <p:tgtEl>
                                          <p:spTgt spid="14"/>
                                        </p:tgtEl>
                                        <p:attrNameLst>
                                          <p:attrName>style.visibility</p:attrName>
                                        </p:attrNameLst>
                                      </p:cBhvr>
                                      <p:to>
                                        <p:strVal val="visible"/>
                                      </p:to>
                                    </p:set>
                                    <p:animEffect filter="fade" transition="in">
                                      <p:cBhvr>
                                        <p:cTn dur="250" id="59"/>
                                        <p:tgtEl>
                                          <p:spTgt spid="14"/>
                                        </p:tgtEl>
                                      </p:cBhvr>
                                    </p:animEffect>
                                    <p:anim calcmode="lin" valueType="num">
                                      <p:cBhvr>
                                        <p:cTn dur="250" fill="hold" id="60"/>
                                        <p:tgtEl>
                                          <p:spTgt spid="14"/>
                                        </p:tgtEl>
                                        <p:attrNameLst>
                                          <p:attrName>ppt_x</p:attrName>
                                        </p:attrNameLst>
                                      </p:cBhvr>
                                      <p:tavLst>
                                        <p:tav tm="0">
                                          <p:val>
                                            <p:strVal val="#ppt_x"/>
                                          </p:val>
                                        </p:tav>
                                        <p:tav tm="100000">
                                          <p:val>
                                            <p:strVal val="#ppt_x"/>
                                          </p:val>
                                        </p:tav>
                                      </p:tavLst>
                                    </p:anim>
                                    <p:anim calcmode="lin" valueType="num">
                                      <p:cBhvr>
                                        <p:cTn dur="250" fill="hold" id="61"/>
                                        <p:tgtEl>
                                          <p:spTgt spid="14"/>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2750"/>
                            </p:stCondLst>
                            <p:childTnLst>
                              <p:par>
                                <p:cTn fill="hold" grpId="0" id="63" nodeType="afterEffect" presetClass="entr" presetID="42" presetSubtype="0">
                                  <p:stCondLst>
                                    <p:cond delay="0"/>
                                  </p:stCondLst>
                                  <p:childTnLst>
                                    <p:set>
                                      <p:cBhvr>
                                        <p:cTn dur="1" fill="hold" id="64">
                                          <p:stCondLst>
                                            <p:cond delay="0"/>
                                          </p:stCondLst>
                                        </p:cTn>
                                        <p:tgtEl>
                                          <p:spTgt spid="15"/>
                                        </p:tgtEl>
                                        <p:attrNameLst>
                                          <p:attrName>style.visibility</p:attrName>
                                        </p:attrNameLst>
                                      </p:cBhvr>
                                      <p:to>
                                        <p:strVal val="visible"/>
                                      </p:to>
                                    </p:set>
                                    <p:animEffect filter="fade" transition="in">
                                      <p:cBhvr>
                                        <p:cTn dur="250" id="65"/>
                                        <p:tgtEl>
                                          <p:spTgt spid="15"/>
                                        </p:tgtEl>
                                      </p:cBhvr>
                                    </p:animEffect>
                                    <p:anim calcmode="lin" valueType="num">
                                      <p:cBhvr>
                                        <p:cTn dur="250" fill="hold" id="66"/>
                                        <p:tgtEl>
                                          <p:spTgt spid="15"/>
                                        </p:tgtEl>
                                        <p:attrNameLst>
                                          <p:attrName>ppt_x</p:attrName>
                                        </p:attrNameLst>
                                      </p:cBhvr>
                                      <p:tavLst>
                                        <p:tav tm="0">
                                          <p:val>
                                            <p:strVal val="#ppt_x"/>
                                          </p:val>
                                        </p:tav>
                                        <p:tav tm="100000">
                                          <p:val>
                                            <p:strVal val="#ppt_x"/>
                                          </p:val>
                                        </p:tav>
                                      </p:tavLst>
                                    </p:anim>
                                    <p:anim calcmode="lin" valueType="num">
                                      <p:cBhvr>
                                        <p:cTn dur="250" fill="hold" id="67"/>
                                        <p:tgtEl>
                                          <p:spTgt spid="15"/>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3000"/>
                            </p:stCondLst>
                            <p:childTnLst>
                              <p:par>
                                <p:cTn fill="hold" grpId="0" id="69" nodeType="afterEffect" presetClass="entr" presetID="42" presetSubtype="0">
                                  <p:stCondLst>
                                    <p:cond delay="0"/>
                                  </p:stCondLst>
                                  <p:childTnLst>
                                    <p:set>
                                      <p:cBhvr>
                                        <p:cTn dur="1" fill="hold" id="70">
                                          <p:stCondLst>
                                            <p:cond delay="0"/>
                                          </p:stCondLst>
                                        </p:cTn>
                                        <p:tgtEl>
                                          <p:spTgt spid="16"/>
                                        </p:tgtEl>
                                        <p:attrNameLst>
                                          <p:attrName>style.visibility</p:attrName>
                                        </p:attrNameLst>
                                      </p:cBhvr>
                                      <p:to>
                                        <p:strVal val="visible"/>
                                      </p:to>
                                    </p:set>
                                    <p:animEffect filter="fade" transition="in">
                                      <p:cBhvr>
                                        <p:cTn dur="250" id="71"/>
                                        <p:tgtEl>
                                          <p:spTgt spid="16"/>
                                        </p:tgtEl>
                                      </p:cBhvr>
                                    </p:animEffect>
                                    <p:anim calcmode="lin" valueType="num">
                                      <p:cBhvr>
                                        <p:cTn dur="250" fill="hold" id="72"/>
                                        <p:tgtEl>
                                          <p:spTgt spid="16"/>
                                        </p:tgtEl>
                                        <p:attrNameLst>
                                          <p:attrName>ppt_x</p:attrName>
                                        </p:attrNameLst>
                                      </p:cBhvr>
                                      <p:tavLst>
                                        <p:tav tm="0">
                                          <p:val>
                                            <p:strVal val="#ppt_x"/>
                                          </p:val>
                                        </p:tav>
                                        <p:tav tm="100000">
                                          <p:val>
                                            <p:strVal val="#ppt_x"/>
                                          </p:val>
                                        </p:tav>
                                      </p:tavLst>
                                    </p:anim>
                                    <p:anim calcmode="lin" valueType="num">
                                      <p:cBhvr>
                                        <p:cTn dur="250" fill="hold" id="73"/>
                                        <p:tgtEl>
                                          <p:spTgt spid="16"/>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3250"/>
                            </p:stCondLst>
                            <p:childTnLst>
                              <p:par>
                                <p:cTn fill="hold" grpId="0" id="75" nodeType="afterEffect" presetClass="entr" presetID="42" presetSubtype="0">
                                  <p:stCondLst>
                                    <p:cond delay="0"/>
                                  </p:stCondLst>
                                  <p:childTnLst>
                                    <p:set>
                                      <p:cBhvr>
                                        <p:cTn dur="1" fill="hold" id="76">
                                          <p:stCondLst>
                                            <p:cond delay="0"/>
                                          </p:stCondLst>
                                        </p:cTn>
                                        <p:tgtEl>
                                          <p:spTgt spid="17"/>
                                        </p:tgtEl>
                                        <p:attrNameLst>
                                          <p:attrName>style.visibility</p:attrName>
                                        </p:attrNameLst>
                                      </p:cBhvr>
                                      <p:to>
                                        <p:strVal val="visible"/>
                                      </p:to>
                                    </p:set>
                                    <p:animEffect filter="fade" transition="in">
                                      <p:cBhvr>
                                        <p:cTn dur="250" id="77"/>
                                        <p:tgtEl>
                                          <p:spTgt spid="17"/>
                                        </p:tgtEl>
                                      </p:cBhvr>
                                    </p:animEffect>
                                    <p:anim calcmode="lin" valueType="num">
                                      <p:cBhvr>
                                        <p:cTn dur="250" fill="hold" id="78"/>
                                        <p:tgtEl>
                                          <p:spTgt spid="17"/>
                                        </p:tgtEl>
                                        <p:attrNameLst>
                                          <p:attrName>ppt_x</p:attrName>
                                        </p:attrNameLst>
                                      </p:cBhvr>
                                      <p:tavLst>
                                        <p:tav tm="0">
                                          <p:val>
                                            <p:strVal val="#ppt_x"/>
                                          </p:val>
                                        </p:tav>
                                        <p:tav tm="100000">
                                          <p:val>
                                            <p:strVal val="#ppt_x"/>
                                          </p:val>
                                        </p:tav>
                                      </p:tavLst>
                                    </p:anim>
                                    <p:anim calcmode="lin" valueType="num">
                                      <p:cBhvr>
                                        <p:cTn dur="250" fill="hold" id="79"/>
                                        <p:tgtEl>
                                          <p:spTgt spid="17"/>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3500"/>
                            </p:stCondLst>
                            <p:childTnLst>
                              <p:par>
                                <p:cTn fill="hold" grpId="0" id="81" nodeType="afterEffect" presetClass="entr" presetID="42" presetSubtype="0">
                                  <p:stCondLst>
                                    <p:cond delay="0"/>
                                  </p:stCondLst>
                                  <p:childTnLst>
                                    <p:set>
                                      <p:cBhvr>
                                        <p:cTn dur="1" fill="hold" id="82">
                                          <p:stCondLst>
                                            <p:cond delay="0"/>
                                          </p:stCondLst>
                                        </p:cTn>
                                        <p:tgtEl>
                                          <p:spTgt spid="18"/>
                                        </p:tgtEl>
                                        <p:attrNameLst>
                                          <p:attrName>style.visibility</p:attrName>
                                        </p:attrNameLst>
                                      </p:cBhvr>
                                      <p:to>
                                        <p:strVal val="visible"/>
                                      </p:to>
                                    </p:set>
                                    <p:animEffect filter="fade" transition="in">
                                      <p:cBhvr>
                                        <p:cTn dur="250" id="83"/>
                                        <p:tgtEl>
                                          <p:spTgt spid="18"/>
                                        </p:tgtEl>
                                      </p:cBhvr>
                                    </p:animEffect>
                                    <p:anim calcmode="lin" valueType="num">
                                      <p:cBhvr>
                                        <p:cTn dur="250" fill="hold" id="84"/>
                                        <p:tgtEl>
                                          <p:spTgt spid="18"/>
                                        </p:tgtEl>
                                        <p:attrNameLst>
                                          <p:attrName>ppt_x</p:attrName>
                                        </p:attrNameLst>
                                      </p:cBhvr>
                                      <p:tavLst>
                                        <p:tav tm="0">
                                          <p:val>
                                            <p:strVal val="#ppt_x"/>
                                          </p:val>
                                        </p:tav>
                                        <p:tav tm="100000">
                                          <p:val>
                                            <p:strVal val="#ppt_x"/>
                                          </p:val>
                                        </p:tav>
                                      </p:tavLst>
                                    </p:anim>
                                    <p:anim calcmode="lin" valueType="num">
                                      <p:cBhvr>
                                        <p:cTn dur="250" fill="hold" id="85"/>
                                        <p:tgtEl>
                                          <p:spTgt spid="18"/>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3750"/>
                            </p:stCondLst>
                            <p:childTnLst>
                              <p:par>
                                <p:cTn fill="hold" grpId="0" id="87" nodeType="afterEffect" presetClass="entr" presetID="42" presetSubtype="0">
                                  <p:stCondLst>
                                    <p:cond delay="0"/>
                                  </p:stCondLst>
                                  <p:childTnLst>
                                    <p:set>
                                      <p:cBhvr>
                                        <p:cTn dur="1" fill="hold" id="88">
                                          <p:stCondLst>
                                            <p:cond delay="0"/>
                                          </p:stCondLst>
                                        </p:cTn>
                                        <p:tgtEl>
                                          <p:spTgt spid="19"/>
                                        </p:tgtEl>
                                        <p:attrNameLst>
                                          <p:attrName>style.visibility</p:attrName>
                                        </p:attrNameLst>
                                      </p:cBhvr>
                                      <p:to>
                                        <p:strVal val="visible"/>
                                      </p:to>
                                    </p:set>
                                    <p:animEffect filter="fade" transition="in">
                                      <p:cBhvr>
                                        <p:cTn dur="250" id="89"/>
                                        <p:tgtEl>
                                          <p:spTgt spid="19"/>
                                        </p:tgtEl>
                                      </p:cBhvr>
                                    </p:animEffect>
                                    <p:anim calcmode="lin" valueType="num">
                                      <p:cBhvr>
                                        <p:cTn dur="250" fill="hold" id="90"/>
                                        <p:tgtEl>
                                          <p:spTgt spid="19"/>
                                        </p:tgtEl>
                                        <p:attrNameLst>
                                          <p:attrName>ppt_x</p:attrName>
                                        </p:attrNameLst>
                                      </p:cBhvr>
                                      <p:tavLst>
                                        <p:tav tm="0">
                                          <p:val>
                                            <p:strVal val="#ppt_x"/>
                                          </p:val>
                                        </p:tav>
                                        <p:tav tm="100000">
                                          <p:val>
                                            <p:strVal val="#ppt_x"/>
                                          </p:val>
                                        </p:tav>
                                      </p:tavLst>
                                    </p:anim>
                                    <p:anim calcmode="lin" valueType="num">
                                      <p:cBhvr>
                                        <p:cTn dur="250" fill="hold" id="91"/>
                                        <p:tgtEl>
                                          <p:spTgt spid="19"/>
                                        </p:tgtEl>
                                        <p:attrNameLst>
                                          <p:attrName>ppt_y</p:attrName>
                                        </p:attrNameLst>
                                      </p:cBhvr>
                                      <p:tavLst>
                                        <p:tav tm="0">
                                          <p:val>
                                            <p:strVal val="#ppt_y+.1"/>
                                          </p:val>
                                        </p:tav>
                                        <p:tav tm="100000">
                                          <p:val>
                                            <p:strVal val="#ppt_y"/>
                                          </p:val>
                                        </p:tav>
                                      </p:tavLst>
                                    </p:anim>
                                  </p:childTnLst>
                                </p:cTn>
                              </p:par>
                            </p:childTnLst>
                          </p:cTn>
                        </p:par>
                        <p:par>
                          <p:cTn fill="hold" id="92" nodeType="afterGroup">
                            <p:stCondLst>
                              <p:cond delay="4000"/>
                            </p:stCondLst>
                            <p:childTnLst>
                              <p:par>
                                <p:cTn fill="hold" grpId="0" id="93" nodeType="afterEffect" presetClass="entr" presetID="42" presetSubtype="0">
                                  <p:stCondLst>
                                    <p:cond delay="0"/>
                                  </p:stCondLst>
                                  <p:childTnLst>
                                    <p:set>
                                      <p:cBhvr>
                                        <p:cTn dur="1" fill="hold" id="94">
                                          <p:stCondLst>
                                            <p:cond delay="0"/>
                                          </p:stCondLst>
                                        </p:cTn>
                                        <p:tgtEl>
                                          <p:spTgt spid="20"/>
                                        </p:tgtEl>
                                        <p:attrNameLst>
                                          <p:attrName>style.visibility</p:attrName>
                                        </p:attrNameLst>
                                      </p:cBhvr>
                                      <p:to>
                                        <p:strVal val="visible"/>
                                      </p:to>
                                    </p:set>
                                    <p:animEffect filter="fade" transition="in">
                                      <p:cBhvr>
                                        <p:cTn dur="250" id="95"/>
                                        <p:tgtEl>
                                          <p:spTgt spid="20"/>
                                        </p:tgtEl>
                                      </p:cBhvr>
                                    </p:animEffect>
                                    <p:anim calcmode="lin" valueType="num">
                                      <p:cBhvr>
                                        <p:cTn dur="250" fill="hold" id="96"/>
                                        <p:tgtEl>
                                          <p:spTgt spid="20"/>
                                        </p:tgtEl>
                                        <p:attrNameLst>
                                          <p:attrName>ppt_x</p:attrName>
                                        </p:attrNameLst>
                                      </p:cBhvr>
                                      <p:tavLst>
                                        <p:tav tm="0">
                                          <p:val>
                                            <p:strVal val="#ppt_x"/>
                                          </p:val>
                                        </p:tav>
                                        <p:tav tm="100000">
                                          <p:val>
                                            <p:strVal val="#ppt_x"/>
                                          </p:val>
                                        </p:tav>
                                      </p:tavLst>
                                    </p:anim>
                                    <p:anim calcmode="lin" valueType="num">
                                      <p:cBhvr>
                                        <p:cTn dur="250" fill="hold" id="97"/>
                                        <p:tgtEl>
                                          <p:spTgt spid="20"/>
                                        </p:tgtEl>
                                        <p:attrNameLst>
                                          <p:attrName>ppt_y</p:attrName>
                                        </p:attrNameLst>
                                      </p:cBhvr>
                                      <p:tavLst>
                                        <p:tav tm="0">
                                          <p:val>
                                            <p:strVal val="#ppt_y+.1"/>
                                          </p:val>
                                        </p:tav>
                                        <p:tav tm="100000">
                                          <p:val>
                                            <p:strVal val="#ppt_y"/>
                                          </p:val>
                                        </p:tav>
                                      </p:tavLst>
                                    </p:anim>
                                  </p:childTnLst>
                                </p:cTn>
                              </p:par>
                            </p:childTnLst>
                          </p:cTn>
                        </p:par>
                        <p:par>
                          <p:cTn fill="hold" id="98" nodeType="afterGroup">
                            <p:stCondLst>
                              <p:cond delay="4250"/>
                            </p:stCondLst>
                            <p:childTnLst>
                              <p:par>
                                <p:cTn fill="hold" grpId="0" id="99" nodeType="afterEffect" presetClass="entr" presetID="42" presetSubtype="0">
                                  <p:stCondLst>
                                    <p:cond delay="0"/>
                                  </p:stCondLst>
                                  <p:childTnLst>
                                    <p:set>
                                      <p:cBhvr>
                                        <p:cTn dur="1" fill="hold" id="100">
                                          <p:stCondLst>
                                            <p:cond delay="0"/>
                                          </p:stCondLst>
                                        </p:cTn>
                                        <p:tgtEl>
                                          <p:spTgt spid="21"/>
                                        </p:tgtEl>
                                        <p:attrNameLst>
                                          <p:attrName>style.visibility</p:attrName>
                                        </p:attrNameLst>
                                      </p:cBhvr>
                                      <p:to>
                                        <p:strVal val="visible"/>
                                      </p:to>
                                    </p:set>
                                    <p:animEffect filter="fade" transition="in">
                                      <p:cBhvr>
                                        <p:cTn dur="250" id="101"/>
                                        <p:tgtEl>
                                          <p:spTgt spid="21"/>
                                        </p:tgtEl>
                                      </p:cBhvr>
                                    </p:animEffect>
                                    <p:anim calcmode="lin" valueType="num">
                                      <p:cBhvr>
                                        <p:cTn dur="250" fill="hold" id="102"/>
                                        <p:tgtEl>
                                          <p:spTgt spid="21"/>
                                        </p:tgtEl>
                                        <p:attrNameLst>
                                          <p:attrName>ppt_x</p:attrName>
                                        </p:attrNameLst>
                                      </p:cBhvr>
                                      <p:tavLst>
                                        <p:tav tm="0">
                                          <p:val>
                                            <p:strVal val="#ppt_x"/>
                                          </p:val>
                                        </p:tav>
                                        <p:tav tm="100000">
                                          <p:val>
                                            <p:strVal val="#ppt_x"/>
                                          </p:val>
                                        </p:tav>
                                      </p:tavLst>
                                    </p:anim>
                                    <p:anim calcmode="lin" valueType="num">
                                      <p:cBhvr>
                                        <p:cTn dur="250" fill="hold" id="103"/>
                                        <p:tgtEl>
                                          <p:spTgt spid="21"/>
                                        </p:tgtEl>
                                        <p:attrNameLst>
                                          <p:attrName>ppt_y</p:attrName>
                                        </p:attrNameLst>
                                      </p:cBhvr>
                                      <p:tavLst>
                                        <p:tav tm="0">
                                          <p:val>
                                            <p:strVal val="#ppt_y+.1"/>
                                          </p:val>
                                        </p:tav>
                                        <p:tav tm="100000">
                                          <p:val>
                                            <p:strVal val="#ppt_y"/>
                                          </p:val>
                                        </p:tav>
                                      </p:tavLst>
                                    </p:anim>
                                  </p:childTnLst>
                                </p:cTn>
                              </p:par>
                            </p:childTnLst>
                          </p:cTn>
                        </p:par>
                        <p:par>
                          <p:cTn fill="hold" id="104" nodeType="afterGroup">
                            <p:stCondLst>
                              <p:cond delay="4500"/>
                            </p:stCondLst>
                            <p:childTnLst>
                              <p:par>
                                <p:cTn fill="hold" grpId="0" id="105" nodeType="afterEffect" presetClass="entr" presetID="42" presetSubtype="0">
                                  <p:stCondLst>
                                    <p:cond delay="0"/>
                                  </p:stCondLst>
                                  <p:childTnLst>
                                    <p:set>
                                      <p:cBhvr>
                                        <p:cTn dur="1" fill="hold" id="106">
                                          <p:stCondLst>
                                            <p:cond delay="0"/>
                                          </p:stCondLst>
                                        </p:cTn>
                                        <p:tgtEl>
                                          <p:spTgt spid="22"/>
                                        </p:tgtEl>
                                        <p:attrNameLst>
                                          <p:attrName>style.visibility</p:attrName>
                                        </p:attrNameLst>
                                      </p:cBhvr>
                                      <p:to>
                                        <p:strVal val="visible"/>
                                      </p:to>
                                    </p:set>
                                    <p:animEffect filter="fade" transition="in">
                                      <p:cBhvr>
                                        <p:cTn dur="250" id="107"/>
                                        <p:tgtEl>
                                          <p:spTgt spid="22"/>
                                        </p:tgtEl>
                                      </p:cBhvr>
                                    </p:animEffect>
                                    <p:anim calcmode="lin" valueType="num">
                                      <p:cBhvr>
                                        <p:cTn dur="250" fill="hold" id="108"/>
                                        <p:tgtEl>
                                          <p:spTgt spid="22"/>
                                        </p:tgtEl>
                                        <p:attrNameLst>
                                          <p:attrName>ppt_x</p:attrName>
                                        </p:attrNameLst>
                                      </p:cBhvr>
                                      <p:tavLst>
                                        <p:tav tm="0">
                                          <p:val>
                                            <p:strVal val="#ppt_x"/>
                                          </p:val>
                                        </p:tav>
                                        <p:tav tm="100000">
                                          <p:val>
                                            <p:strVal val="#ppt_x"/>
                                          </p:val>
                                        </p:tav>
                                      </p:tavLst>
                                    </p:anim>
                                    <p:anim calcmode="lin" valueType="num">
                                      <p:cBhvr>
                                        <p:cTn dur="250" fill="hold" id="109"/>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26720"/>
            </a:xfrm>
            <a:prstGeom prst="rect">
              <a:avLst/>
            </a:prstGeom>
            <a:noFill/>
          </p:spPr>
          <p:txBody>
            <a:bodyPr bIns="0" lIns="0" rIns="0" rtlCol="0" tIns="0" wrap="square">
              <a:spAutoFit/>
            </a:bodyPr>
            <a:lstStyle/>
            <a:p>
              <a:pPr algn="ctr" lvl="1" marL="0"/>
              <a:r>
                <a:rPr altLang="en-US" lang="zh-CN" smtClean="0" sz="2800">
                  <a:solidFill>
                    <a:schemeClr val="tx2">
                      <a:lumMod val="50000"/>
                    </a:schemeClr>
                  </a:solidFill>
                  <a:latin charset="-122" panose="020b0503020204020204" pitchFamily="34" typeface="微软雅黑"/>
                  <a:ea charset="-122" panose="020b0503020204020204" pitchFamily="34" typeface="微软雅黑"/>
                </a:rPr>
                <a:t>点击加入你的标题</a:t>
              </a:r>
            </a:p>
          </p:txBody>
        </p:sp>
        <p:cxnSp>
          <p:nvCxnSpPr>
            <p:cNvPr id="6" name="品 11"/>
            <p:cNvCxnSpPr/>
            <p:nvPr>
              <p:custDataLst>
                <p:tags r:id="rId2"/>
              </p:custDataLst>
            </p:nvPr>
          </p:nvCxnSpPr>
          <p:spPr>
            <a:xfrm>
              <a:off x="384045" y="868506"/>
              <a:ext cx="6110515" cy="0"/>
            </a:xfrm>
            <a:prstGeom prst="line">
              <a:avLst/>
            </a:prstGeom>
            <a:noFill/>
            <a:ln algn="ctr" cap="flat" cmpd="sng" w="38100">
              <a:solidFill>
                <a:schemeClr val="accent1">
                  <a:lumMod val="75000"/>
                </a:schemeClr>
              </a:solidFill>
              <a:prstDash val="solid"/>
              <a:miter lim="800000"/>
            </a:ln>
            <a:effectLst/>
          </p:spPr>
        </p:cxnSp>
      </p:grpSp>
      <p:sp>
        <p:nvSpPr>
          <p:cNvPr id="5" name="Freeform 6"/>
          <p:cNvSpPr/>
          <p:nvPr/>
        </p:nvSpPr>
        <p:spPr>
          <a:xfrm>
            <a:off x="5573463" y="5190870"/>
            <a:ext cx="1064006" cy="1031311"/>
          </a:xfrm>
          <a:custGeom>
            <a:gdLst>
              <a:gd fmla="*/ 55291 w 1064006" name="connsiteX0"/>
              <a:gd fmla="*/ 0 h 1188564" name="connsiteY0"/>
              <a:gd fmla="*/ 1008717 w 1064006" name="connsiteX1"/>
              <a:gd fmla="*/ 0 h 1188564" name="connsiteY1"/>
              <a:gd fmla="*/ 1005879 w 1064006" name="connsiteX2"/>
              <a:gd fmla="*/ 198055 h 1188564" name="connsiteY2"/>
              <a:gd fmla="*/ 1025324 w 1064006" name="connsiteX3"/>
              <a:gd fmla="*/ 201981 h 1188564" name="connsiteY3"/>
              <a:gd fmla="*/ 1064006 w 1064006" name="connsiteX4"/>
              <a:gd fmla="*/ 260338 h 1188564" name="connsiteY4"/>
              <a:gd fmla="*/ 1025324 w 1064006" name="connsiteX5"/>
              <a:gd fmla="*/ 318695 h 1188564" name="connsiteY5"/>
              <a:gd fmla="*/ 1004089 w 1064006" name="connsiteX6"/>
              <a:gd fmla="*/ 322982 h 1188564" name="connsiteY6"/>
              <a:gd fmla="*/ 1003464 w 1064006" name="connsiteX7"/>
              <a:gd fmla="*/ 366582 h 1188564" name="connsiteY7"/>
              <a:gd fmla="*/ 1025324 w 1064006" name="connsiteX8"/>
              <a:gd fmla="*/ 370996 h 1188564" name="connsiteY8"/>
              <a:gd fmla="*/ 1064006 w 1064006" name="connsiteX9"/>
              <a:gd fmla="*/ 429353 h 1188564" name="connsiteY9"/>
              <a:gd fmla="*/ 1025324 w 1064006" name="connsiteX10"/>
              <a:gd fmla="*/ 487710 h 1188564" name="connsiteY10"/>
              <a:gd fmla="*/ 1001659 w 1064006" name="connsiteX11"/>
              <a:gd fmla="*/ 492487 h 1188564" name="connsiteY11"/>
              <a:gd fmla="*/ 1001049 w 1064006" name="connsiteX12"/>
              <a:gd fmla="*/ 535111 h 1188564" name="connsiteY12"/>
              <a:gd fmla="*/ 1025324 w 1064006" name="connsiteX13"/>
              <a:gd fmla="*/ 540012 h 1188564" name="connsiteY13"/>
              <a:gd fmla="*/ 1064006 w 1064006" name="connsiteX14"/>
              <a:gd fmla="*/ 598369 h 1188564" name="connsiteY14"/>
              <a:gd fmla="*/ 1000672 w 1064006" name="connsiteX15"/>
              <a:gd fmla="*/ 661703 h 1188564" name="connsiteY15"/>
              <a:gd fmla="*/ 999234 w 1064006" name="connsiteX16"/>
              <a:gd fmla="*/ 661703 h 1188564" name="connsiteY16"/>
              <a:gd fmla="*/ 998628 w 1064006" name="connsiteX17"/>
              <a:gd fmla="*/ 704051 h 1188564" name="connsiteY17"/>
              <a:gd fmla="*/ 1000672 w 1064006" name="connsiteX18"/>
              <a:gd fmla="*/ 704051 h 1188564" name="connsiteY18"/>
              <a:gd fmla="*/ 1064006 w 1064006" name="connsiteX19"/>
              <a:gd fmla="*/ 767385 h 1188564" name="connsiteY19"/>
              <a:gd fmla="*/ 1000672 w 1064006" name="connsiteX20"/>
              <a:gd fmla="*/ 830719 h 1188564" name="connsiteY20"/>
              <a:gd fmla="*/ 961543 w 1064006" name="connsiteX21"/>
              <a:gd fmla="*/ 830719 h 1188564" name="connsiteY21"/>
              <a:gd fmla="*/ 960691 w 1064006" name="connsiteX22"/>
              <a:gd fmla="*/ 839174 h 1188564" name="connsiteY22"/>
              <a:gd fmla="*/ 532003 w 1064006" name="connsiteX23"/>
              <a:gd fmla="*/ 1188564 h 1188564" name="connsiteY23"/>
              <a:gd fmla="*/ 103315 w 1064006" name="connsiteX24"/>
              <a:gd fmla="*/ 839174 h 1188564" name="connsiteY24"/>
              <a:gd fmla="*/ 102463 w 1064006" name="connsiteX25"/>
              <a:gd fmla="*/ 830719 h 1188564" name="connsiteY25"/>
              <a:gd fmla="*/ 63334 w 1064006" name="connsiteX26"/>
              <a:gd fmla="*/ 830719 h 1188564" name="connsiteY26"/>
              <a:gd fmla="*/ 0 w 1064006" name="connsiteX27"/>
              <a:gd fmla="*/ 767385 h 1188564" name="connsiteY27"/>
              <a:gd fmla="*/ 63334 w 1064006" name="connsiteX28"/>
              <a:gd fmla="*/ 704051 h 1188564" name="connsiteY28"/>
              <a:gd fmla="*/ 65381 w 1064006" name="connsiteX29"/>
              <a:gd fmla="*/ 704051 h 1188564" name="connsiteY29"/>
              <a:gd fmla="*/ 64774 w 1064006" name="connsiteX30"/>
              <a:gd fmla="*/ 661703 h 1188564" name="connsiteY30"/>
              <a:gd fmla="*/ 63334 w 1064006" name="connsiteX31"/>
              <a:gd fmla="*/ 661703 h 1188564" name="connsiteY31"/>
              <a:gd fmla="*/ 0 w 1064006" name="connsiteX32"/>
              <a:gd fmla="*/ 598369 h 1188564" name="connsiteY32"/>
              <a:gd fmla="*/ 38682 w 1064006" name="connsiteX33"/>
              <a:gd fmla="*/ 540012 h 1188564" name="connsiteY33"/>
              <a:gd fmla="*/ 62960 w 1064006" name="connsiteX34"/>
              <a:gd fmla="*/ 535110 h 1188564" name="connsiteY34"/>
              <a:gd fmla="*/ 62349 w 1064006" name="connsiteX35"/>
              <a:gd fmla="*/ 492488 h 1188564" name="connsiteY35"/>
              <a:gd fmla="*/ 38682 w 1064006" name="connsiteX36"/>
              <a:gd fmla="*/ 487710 h 1188564" name="connsiteY36"/>
              <a:gd fmla="*/ 0 w 1064006" name="connsiteX37"/>
              <a:gd fmla="*/ 429353 h 1188564" name="connsiteY37"/>
              <a:gd fmla="*/ 38682 w 1064006" name="connsiteX38"/>
              <a:gd fmla="*/ 370996 h 1188564" name="connsiteY38"/>
              <a:gd fmla="*/ 60544 w 1064006" name="connsiteX39"/>
              <a:gd fmla="*/ 366582 h 1188564" name="connsiteY39"/>
              <a:gd fmla="*/ 59920 w 1064006" name="connsiteX40"/>
              <a:gd fmla="*/ 322982 h 1188564" name="connsiteY40"/>
              <a:gd fmla="*/ 38682 w 1064006" name="connsiteX41"/>
              <a:gd fmla="*/ 318695 h 1188564" name="connsiteY41"/>
              <a:gd fmla="*/ 0 w 1064006" name="connsiteX42"/>
              <a:gd fmla="*/ 260338 h 1188564" name="connsiteY42"/>
              <a:gd fmla="*/ 38682 w 1064006" name="connsiteX43"/>
              <a:gd fmla="*/ 201981 h 1188564" name="connsiteY43"/>
              <a:gd fmla="*/ 58129 w 1064006" name="connsiteX44"/>
              <a:gd fmla="*/ 198055 h 1188564" name="connsiteY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b="b" l="l" r="r" t="t"/>
            <a:pathLst>
              <a:path h="1188564" w="1064006">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 name="Oval 8"/>
          <p:cNvSpPr/>
          <p:nvPr/>
        </p:nvSpPr>
        <p:spPr>
          <a:xfrm>
            <a:off x="5565170" y="4873777"/>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 name="Oval 9"/>
          <p:cNvSpPr/>
          <p:nvPr/>
        </p:nvSpPr>
        <p:spPr>
          <a:xfrm>
            <a:off x="6460527" y="4873777"/>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 name="Oval 10"/>
          <p:cNvSpPr/>
          <p:nvPr/>
        </p:nvSpPr>
        <p:spPr>
          <a:xfrm>
            <a:off x="6031082" y="4908366"/>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 name="Oval 11"/>
          <p:cNvSpPr/>
          <p:nvPr/>
        </p:nvSpPr>
        <p:spPr>
          <a:xfrm>
            <a:off x="5267458" y="4355031"/>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1" name="Oval 12"/>
          <p:cNvSpPr/>
          <p:nvPr/>
        </p:nvSpPr>
        <p:spPr>
          <a:xfrm>
            <a:off x="4941995" y="3855336"/>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 name="Oval 13"/>
          <p:cNvSpPr/>
          <p:nvPr/>
        </p:nvSpPr>
        <p:spPr>
          <a:xfrm>
            <a:off x="4856863" y="3226642"/>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 name="Oval 14"/>
          <p:cNvSpPr/>
          <p:nvPr/>
        </p:nvSpPr>
        <p:spPr>
          <a:xfrm>
            <a:off x="5171166" y="2495589"/>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 name="Oval 15"/>
          <p:cNvSpPr/>
          <p:nvPr/>
        </p:nvSpPr>
        <p:spPr>
          <a:xfrm>
            <a:off x="5667938" y="2171292"/>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 name="Oval 16"/>
          <p:cNvSpPr/>
          <p:nvPr/>
        </p:nvSpPr>
        <p:spPr>
          <a:xfrm>
            <a:off x="6265553" y="2139205"/>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 name="Oval 17"/>
          <p:cNvSpPr/>
          <p:nvPr/>
        </p:nvSpPr>
        <p:spPr>
          <a:xfrm>
            <a:off x="6906377" y="2545500"/>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 name="Oval 18"/>
          <p:cNvSpPr/>
          <p:nvPr/>
        </p:nvSpPr>
        <p:spPr>
          <a:xfrm>
            <a:off x="7143743" y="3152934"/>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 name="Oval 19"/>
          <p:cNvSpPr/>
          <p:nvPr/>
        </p:nvSpPr>
        <p:spPr>
          <a:xfrm>
            <a:off x="7089045" y="3811495"/>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9" name="Oval 20"/>
          <p:cNvSpPr/>
          <p:nvPr/>
        </p:nvSpPr>
        <p:spPr>
          <a:xfrm>
            <a:off x="6732346" y="4398898"/>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 name="Oval 21"/>
          <p:cNvSpPr/>
          <p:nvPr/>
        </p:nvSpPr>
        <p:spPr>
          <a:xfrm>
            <a:off x="5765119" y="4293907"/>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 name="Oval 22"/>
          <p:cNvSpPr/>
          <p:nvPr/>
        </p:nvSpPr>
        <p:spPr>
          <a:xfrm>
            <a:off x="5507064" y="3147103"/>
            <a:ext cx="295957" cy="29595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 name="Oval 23"/>
          <p:cNvSpPr/>
          <p:nvPr/>
        </p:nvSpPr>
        <p:spPr>
          <a:xfrm>
            <a:off x="6101976" y="3753195"/>
            <a:ext cx="432576" cy="43257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3" name="Oval 24"/>
          <p:cNvSpPr/>
          <p:nvPr/>
        </p:nvSpPr>
        <p:spPr>
          <a:xfrm>
            <a:off x="5817672" y="3613946"/>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4" name="Oval 25"/>
          <p:cNvSpPr/>
          <p:nvPr/>
        </p:nvSpPr>
        <p:spPr>
          <a:xfrm>
            <a:off x="5347686" y="3666558"/>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5" name="Oval 26"/>
          <p:cNvSpPr/>
          <p:nvPr/>
        </p:nvSpPr>
        <p:spPr>
          <a:xfrm>
            <a:off x="6097298" y="2611669"/>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6" name="Oval 27"/>
          <p:cNvSpPr/>
          <p:nvPr/>
        </p:nvSpPr>
        <p:spPr>
          <a:xfrm>
            <a:off x="6297191" y="2969409"/>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7" name="Oval 28"/>
          <p:cNvSpPr/>
          <p:nvPr/>
        </p:nvSpPr>
        <p:spPr>
          <a:xfrm>
            <a:off x="6751402" y="3475164"/>
            <a:ext cx="191394" cy="1913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8" name="Oval 29"/>
          <p:cNvSpPr/>
          <p:nvPr/>
        </p:nvSpPr>
        <p:spPr>
          <a:xfrm>
            <a:off x="5518144" y="2614005"/>
            <a:ext cx="295957" cy="29595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9" name="Oval 30"/>
          <p:cNvSpPr/>
          <p:nvPr/>
        </p:nvSpPr>
        <p:spPr>
          <a:xfrm>
            <a:off x="6222001" y="3444261"/>
            <a:ext cx="139249" cy="13924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30" name="Straight Connector 32"/>
          <p:cNvCxnSpPr>
            <a:stCxn id="7" idx="6"/>
            <a:endCxn id="9" idx="2"/>
          </p:cNvCxnSpPr>
          <p:nvPr/>
        </p:nvCxnSpPr>
        <p:spPr>
          <a:xfrm>
            <a:off x="5756564" y="4969474"/>
            <a:ext cx="274518" cy="851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3"/>
          <p:cNvCxnSpPr>
            <a:stCxn id="9" idx="6"/>
            <a:endCxn id="8" idx="2"/>
          </p:cNvCxnSpPr>
          <p:nvPr/>
        </p:nvCxnSpPr>
        <p:spPr>
          <a:xfrm flipV="1">
            <a:off x="6170331" y="4943402"/>
            <a:ext cx="290196" cy="3458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4"/>
          <p:cNvCxnSpPr>
            <a:stCxn id="8" idx="7"/>
            <a:endCxn id="19" idx="3"/>
          </p:cNvCxnSpPr>
          <p:nvPr/>
        </p:nvCxnSpPr>
        <p:spPr>
          <a:xfrm flipV="1">
            <a:off x="6579383" y="4517754"/>
            <a:ext cx="173356" cy="37641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5"/>
          <p:cNvCxnSpPr>
            <a:stCxn id="19" idx="7"/>
            <a:endCxn id="18" idx="3"/>
          </p:cNvCxnSpPr>
          <p:nvPr/>
        </p:nvCxnSpPr>
        <p:spPr>
          <a:xfrm flipV="1">
            <a:off x="6851202" y="3974860"/>
            <a:ext cx="265872" cy="44443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6"/>
          <p:cNvCxnSpPr>
            <a:stCxn id="18" idx="0"/>
            <a:endCxn id="17" idx="4"/>
          </p:cNvCxnSpPr>
          <p:nvPr/>
        </p:nvCxnSpPr>
        <p:spPr>
          <a:xfrm flipV="1">
            <a:off x="7184742" y="3344328"/>
            <a:ext cx="54698" cy="46716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7"/>
          <p:cNvCxnSpPr>
            <a:stCxn id="17" idx="0"/>
            <a:endCxn id="16" idx="5"/>
          </p:cNvCxnSpPr>
          <p:nvPr/>
        </p:nvCxnSpPr>
        <p:spPr>
          <a:xfrm flipH="1" flipV="1">
            <a:off x="7069742" y="2708865"/>
            <a:ext cx="169698" cy="44406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8"/>
          <p:cNvCxnSpPr>
            <a:stCxn id="16" idx="1"/>
            <a:endCxn id="15" idx="6"/>
          </p:cNvCxnSpPr>
          <p:nvPr/>
        </p:nvCxnSpPr>
        <p:spPr>
          <a:xfrm flipH="1" flipV="1">
            <a:off x="6456947" y="2234902"/>
            <a:ext cx="477459" cy="33862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9"/>
          <p:cNvCxnSpPr>
            <a:stCxn id="15" idx="2"/>
            <a:endCxn id="14" idx="6"/>
          </p:cNvCxnSpPr>
          <p:nvPr/>
        </p:nvCxnSpPr>
        <p:spPr>
          <a:xfrm flipH="1">
            <a:off x="5859332" y="2234902"/>
            <a:ext cx="406221" cy="3208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0"/>
          <p:cNvCxnSpPr>
            <a:stCxn id="14" idx="2"/>
            <a:endCxn id="13" idx="7"/>
          </p:cNvCxnSpPr>
          <p:nvPr/>
        </p:nvCxnSpPr>
        <p:spPr>
          <a:xfrm flipH="1">
            <a:off x="5334531" y="2266989"/>
            <a:ext cx="333407" cy="25662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1"/>
          <p:cNvCxnSpPr>
            <a:stCxn id="13" idx="3"/>
            <a:endCxn id="12" idx="0"/>
          </p:cNvCxnSpPr>
          <p:nvPr/>
        </p:nvCxnSpPr>
        <p:spPr>
          <a:xfrm flipH="1">
            <a:off x="4952560" y="2658954"/>
            <a:ext cx="246635" cy="56768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2"/>
          <p:cNvCxnSpPr>
            <a:stCxn id="12" idx="4"/>
            <a:endCxn id="11" idx="0"/>
          </p:cNvCxnSpPr>
          <p:nvPr/>
        </p:nvCxnSpPr>
        <p:spPr>
          <a:xfrm>
            <a:off x="4952560" y="3418036"/>
            <a:ext cx="85132" cy="43730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3"/>
          <p:cNvCxnSpPr>
            <a:stCxn id="11" idx="5"/>
            <a:endCxn id="10" idx="1"/>
          </p:cNvCxnSpPr>
          <p:nvPr/>
        </p:nvCxnSpPr>
        <p:spPr>
          <a:xfrm>
            <a:off x="5105360" y="4018701"/>
            <a:ext cx="190127" cy="36435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4"/>
          <p:cNvCxnSpPr>
            <a:stCxn id="10" idx="4"/>
            <a:endCxn id="7" idx="1"/>
          </p:cNvCxnSpPr>
          <p:nvPr/>
        </p:nvCxnSpPr>
        <p:spPr>
          <a:xfrm>
            <a:off x="5363155" y="4546425"/>
            <a:ext cx="230044" cy="3553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5"/>
          <p:cNvCxnSpPr>
            <a:stCxn id="7" idx="7"/>
            <a:endCxn id="20" idx="4"/>
          </p:cNvCxnSpPr>
          <p:nvPr/>
        </p:nvCxnSpPr>
        <p:spPr>
          <a:xfrm flipV="1">
            <a:off x="5728535" y="4433156"/>
            <a:ext cx="106209" cy="46865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6"/>
          <p:cNvCxnSpPr>
            <a:stCxn id="20" idx="6"/>
            <a:endCxn id="19" idx="2"/>
          </p:cNvCxnSpPr>
          <p:nvPr/>
        </p:nvCxnSpPr>
        <p:spPr>
          <a:xfrm>
            <a:off x="5904368" y="4363532"/>
            <a:ext cx="827978" cy="10499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7"/>
          <p:cNvCxnSpPr>
            <a:stCxn id="20" idx="5"/>
            <a:endCxn id="9" idx="0"/>
          </p:cNvCxnSpPr>
          <p:nvPr/>
        </p:nvCxnSpPr>
        <p:spPr>
          <a:xfrm>
            <a:off x="5883975" y="4412763"/>
            <a:ext cx="216732" cy="49560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8"/>
          <p:cNvCxnSpPr>
            <a:stCxn id="8" idx="1"/>
            <a:endCxn id="20" idx="5"/>
          </p:cNvCxnSpPr>
          <p:nvPr/>
        </p:nvCxnSpPr>
        <p:spPr>
          <a:xfrm flipH="1" flipV="1">
            <a:off x="5883975" y="4412763"/>
            <a:ext cx="596945" cy="48140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9"/>
          <p:cNvCxnSpPr>
            <a:stCxn id="20" idx="1"/>
            <a:endCxn id="24" idx="5"/>
          </p:cNvCxnSpPr>
          <p:nvPr/>
        </p:nvCxnSpPr>
        <p:spPr>
          <a:xfrm flipH="1" flipV="1">
            <a:off x="5466542" y="3785414"/>
            <a:ext cx="318970" cy="52888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50"/>
          <p:cNvCxnSpPr>
            <a:stCxn id="10" idx="7"/>
            <a:endCxn id="20" idx="2"/>
          </p:cNvCxnSpPr>
          <p:nvPr/>
        </p:nvCxnSpPr>
        <p:spPr>
          <a:xfrm flipV="1">
            <a:off x="5430823" y="4363532"/>
            <a:ext cx="334296" cy="1952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51"/>
          <p:cNvCxnSpPr>
            <a:stCxn id="24" idx="3"/>
            <a:endCxn id="11" idx="7"/>
          </p:cNvCxnSpPr>
          <p:nvPr/>
        </p:nvCxnSpPr>
        <p:spPr>
          <a:xfrm flipH="1">
            <a:off x="5105360" y="3785414"/>
            <a:ext cx="262719" cy="9795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2"/>
          <p:cNvCxnSpPr>
            <a:stCxn id="10" idx="0"/>
            <a:endCxn id="24" idx="4"/>
          </p:cNvCxnSpPr>
          <p:nvPr/>
        </p:nvCxnSpPr>
        <p:spPr>
          <a:xfrm flipV="1">
            <a:off x="5363155" y="3805807"/>
            <a:ext cx="54156" cy="54922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3"/>
          <p:cNvCxnSpPr>
            <a:stCxn id="24" idx="0"/>
            <a:endCxn id="13" idx="4"/>
          </p:cNvCxnSpPr>
          <p:nvPr/>
        </p:nvCxnSpPr>
        <p:spPr>
          <a:xfrm flipH="1" flipV="1">
            <a:off x="5266863" y="2686983"/>
            <a:ext cx="150448" cy="97957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4"/>
          <p:cNvCxnSpPr>
            <a:stCxn id="24" idx="1"/>
            <a:endCxn id="12" idx="6"/>
          </p:cNvCxnSpPr>
          <p:nvPr/>
        </p:nvCxnSpPr>
        <p:spPr>
          <a:xfrm flipH="1" flipV="1">
            <a:off x="5048257" y="3322339"/>
            <a:ext cx="319822" cy="36461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5"/>
          <p:cNvCxnSpPr>
            <a:stCxn id="13" idx="6"/>
            <a:endCxn id="28" idx="1"/>
          </p:cNvCxnSpPr>
          <p:nvPr/>
        </p:nvCxnSpPr>
        <p:spPr>
          <a:xfrm>
            <a:off x="5362560" y="2591286"/>
            <a:ext cx="198926" cy="6606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6"/>
          <p:cNvCxnSpPr>
            <a:stCxn id="28" idx="4"/>
            <a:endCxn id="21" idx="0"/>
          </p:cNvCxnSpPr>
          <p:nvPr/>
        </p:nvCxnSpPr>
        <p:spPr>
          <a:xfrm flipH="1">
            <a:off x="5655043" y="2909962"/>
            <a:ext cx="11080" cy="23714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7"/>
          <p:cNvCxnSpPr>
            <a:stCxn id="21" idx="5"/>
            <a:endCxn id="23" idx="1"/>
          </p:cNvCxnSpPr>
          <p:nvPr/>
        </p:nvCxnSpPr>
        <p:spPr>
          <a:xfrm>
            <a:off x="5759679" y="3399718"/>
            <a:ext cx="78386" cy="23462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8"/>
          <p:cNvCxnSpPr>
            <a:stCxn id="23" idx="5"/>
            <a:endCxn id="22" idx="1"/>
          </p:cNvCxnSpPr>
          <p:nvPr/>
        </p:nvCxnSpPr>
        <p:spPr>
          <a:xfrm>
            <a:off x="5936528" y="3732802"/>
            <a:ext cx="228797" cy="8374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9"/>
          <p:cNvCxnSpPr>
            <a:stCxn id="22" idx="5"/>
            <a:endCxn id="19" idx="1"/>
          </p:cNvCxnSpPr>
          <p:nvPr/>
        </p:nvCxnSpPr>
        <p:spPr>
          <a:xfrm>
            <a:off x="6471203" y="4122422"/>
            <a:ext cx="281536" cy="29686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60"/>
          <p:cNvCxnSpPr>
            <a:stCxn id="22" idx="3"/>
            <a:endCxn id="20" idx="7"/>
          </p:cNvCxnSpPr>
          <p:nvPr/>
        </p:nvCxnSpPr>
        <p:spPr>
          <a:xfrm flipH="1">
            <a:off x="5883975" y="4122422"/>
            <a:ext cx="281350" cy="19187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61"/>
          <p:cNvCxnSpPr>
            <a:stCxn id="23" idx="3"/>
            <a:endCxn id="24" idx="6"/>
          </p:cNvCxnSpPr>
          <p:nvPr/>
        </p:nvCxnSpPr>
        <p:spPr>
          <a:xfrm flipH="1">
            <a:off x="5486935" y="3732802"/>
            <a:ext cx="351130" cy="33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2"/>
          <p:cNvCxnSpPr>
            <a:stCxn id="21" idx="3"/>
            <a:endCxn id="24" idx="7"/>
          </p:cNvCxnSpPr>
          <p:nvPr/>
        </p:nvCxnSpPr>
        <p:spPr>
          <a:xfrm flipH="1">
            <a:off x="5466542" y="3399718"/>
            <a:ext cx="83864" cy="28723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3"/>
          <p:cNvCxnSpPr>
            <a:stCxn id="21" idx="7"/>
            <a:endCxn id="25" idx="3"/>
          </p:cNvCxnSpPr>
          <p:nvPr/>
        </p:nvCxnSpPr>
        <p:spPr>
          <a:xfrm flipV="1">
            <a:off x="5759679" y="2730525"/>
            <a:ext cx="358012" cy="45992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4"/>
          <p:cNvCxnSpPr>
            <a:stCxn id="25" idx="7"/>
            <a:endCxn id="15" idx="3"/>
          </p:cNvCxnSpPr>
          <p:nvPr/>
        </p:nvCxnSpPr>
        <p:spPr>
          <a:xfrm flipV="1">
            <a:off x="6216154" y="2302570"/>
            <a:ext cx="77428" cy="32949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5"/>
          <p:cNvCxnSpPr>
            <a:stCxn id="28" idx="7"/>
            <a:endCxn id="15" idx="3"/>
          </p:cNvCxnSpPr>
          <p:nvPr/>
        </p:nvCxnSpPr>
        <p:spPr>
          <a:xfrm flipV="1">
            <a:off x="5770759" y="2302570"/>
            <a:ext cx="522823" cy="35477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6"/>
          <p:cNvCxnSpPr>
            <a:stCxn id="14" idx="5"/>
            <a:endCxn id="25" idx="1"/>
          </p:cNvCxnSpPr>
          <p:nvPr/>
        </p:nvCxnSpPr>
        <p:spPr>
          <a:xfrm>
            <a:off x="5831303" y="2334657"/>
            <a:ext cx="286388" cy="29740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7"/>
          <p:cNvCxnSpPr>
            <a:stCxn id="26" idx="7"/>
            <a:endCxn id="16" idx="3"/>
          </p:cNvCxnSpPr>
          <p:nvPr/>
        </p:nvCxnSpPr>
        <p:spPr>
          <a:xfrm flipV="1">
            <a:off x="6460556" y="2708865"/>
            <a:ext cx="473850" cy="28857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8"/>
          <p:cNvCxnSpPr>
            <a:stCxn id="26" idx="0"/>
            <a:endCxn id="15" idx="4"/>
          </p:cNvCxnSpPr>
          <p:nvPr/>
        </p:nvCxnSpPr>
        <p:spPr>
          <a:xfrm flipH="1" flipV="1">
            <a:off x="6361250" y="2330599"/>
            <a:ext cx="31638" cy="63881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9"/>
          <p:cNvCxnSpPr>
            <a:stCxn id="26" idx="1"/>
            <a:endCxn id="25" idx="5"/>
          </p:cNvCxnSpPr>
          <p:nvPr/>
        </p:nvCxnSpPr>
        <p:spPr>
          <a:xfrm flipH="1" flipV="1">
            <a:off x="6216154" y="2730525"/>
            <a:ext cx="109066" cy="26691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70"/>
          <p:cNvCxnSpPr>
            <a:stCxn id="29" idx="0"/>
            <a:endCxn id="26" idx="4"/>
          </p:cNvCxnSpPr>
          <p:nvPr/>
        </p:nvCxnSpPr>
        <p:spPr>
          <a:xfrm flipV="1">
            <a:off x="6291626" y="3160803"/>
            <a:ext cx="101262" cy="28345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71"/>
          <p:cNvCxnSpPr>
            <a:stCxn id="29" idx="4"/>
            <a:endCxn id="22" idx="0"/>
          </p:cNvCxnSpPr>
          <p:nvPr/>
        </p:nvCxnSpPr>
        <p:spPr>
          <a:xfrm>
            <a:off x="6291626" y="3583510"/>
            <a:ext cx="26638" cy="16968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2"/>
          <p:cNvCxnSpPr>
            <a:stCxn id="29" idx="1"/>
            <a:endCxn id="21" idx="6"/>
          </p:cNvCxnSpPr>
          <p:nvPr/>
        </p:nvCxnSpPr>
        <p:spPr>
          <a:xfrm flipH="1" flipV="1">
            <a:off x="5803021" y="3295082"/>
            <a:ext cx="439373" cy="16957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3"/>
          <p:cNvCxnSpPr>
            <a:stCxn id="22" idx="7"/>
            <a:endCxn id="27" idx="3"/>
          </p:cNvCxnSpPr>
          <p:nvPr/>
        </p:nvCxnSpPr>
        <p:spPr>
          <a:xfrm flipV="1">
            <a:off x="6471203" y="3638529"/>
            <a:ext cx="308228" cy="17801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4"/>
          <p:cNvCxnSpPr>
            <a:stCxn id="27" idx="0"/>
            <a:endCxn id="16" idx="4"/>
          </p:cNvCxnSpPr>
          <p:nvPr/>
        </p:nvCxnSpPr>
        <p:spPr>
          <a:xfrm flipV="1">
            <a:off x="6847099" y="2736894"/>
            <a:ext cx="154975" cy="73827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5"/>
          <p:cNvCxnSpPr>
            <a:stCxn id="27" idx="1"/>
            <a:endCxn id="26" idx="5"/>
          </p:cNvCxnSpPr>
          <p:nvPr/>
        </p:nvCxnSpPr>
        <p:spPr>
          <a:xfrm flipH="1" flipV="1">
            <a:off x="6460556" y="3132774"/>
            <a:ext cx="318875" cy="37041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6"/>
          <p:cNvCxnSpPr>
            <a:stCxn id="27" idx="7"/>
            <a:endCxn id="17" idx="3"/>
          </p:cNvCxnSpPr>
          <p:nvPr/>
        </p:nvCxnSpPr>
        <p:spPr>
          <a:xfrm flipV="1">
            <a:off x="6914767" y="3316299"/>
            <a:ext cx="257005" cy="18689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7"/>
          <p:cNvCxnSpPr>
            <a:stCxn id="27" idx="5"/>
            <a:endCxn id="18" idx="1"/>
          </p:cNvCxnSpPr>
          <p:nvPr/>
        </p:nvCxnSpPr>
        <p:spPr>
          <a:xfrm>
            <a:off x="6914767" y="3638529"/>
            <a:ext cx="202307" cy="20099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8"/>
          <p:cNvCxnSpPr>
            <a:stCxn id="19" idx="0"/>
            <a:endCxn id="27" idx="4"/>
          </p:cNvCxnSpPr>
          <p:nvPr/>
        </p:nvCxnSpPr>
        <p:spPr>
          <a:xfrm flipV="1">
            <a:off x="6801971" y="3666558"/>
            <a:ext cx="45128" cy="73234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8" name="Oval 82"/>
          <p:cNvSpPr/>
          <p:nvPr/>
        </p:nvSpPr>
        <p:spPr>
          <a:xfrm>
            <a:off x="914400" y="1788882"/>
            <a:ext cx="706707" cy="706707"/>
          </a:xfrm>
          <a:prstGeom prst="ellipse">
            <a:avLst/>
          </a:prstGeom>
          <a:no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mtClean="0">
                <a:solidFill>
                  <a:schemeClr val="accent6"/>
                </a:solidFill>
                <a:latin charset="0" pitchFamily="2" typeface="FontAwesome"/>
              </a:rPr>
              <a:t></a:t>
            </a:r>
          </a:p>
        </p:txBody>
      </p:sp>
      <p:sp>
        <p:nvSpPr>
          <p:cNvPr id="79" name="TextBox 78"/>
          <p:cNvSpPr txBox="1"/>
          <p:nvPr/>
        </p:nvSpPr>
        <p:spPr>
          <a:xfrm>
            <a:off x="1745521" y="1834459"/>
            <a:ext cx="3075685" cy="944880"/>
          </a:xfrm>
          <a:prstGeom prst="rect">
            <a:avLst/>
          </a:prstGeom>
          <a:noFill/>
        </p:spPr>
        <p:txBody>
          <a:bodyPr rtlCol="0" wrap="square">
            <a:spAutoFit/>
          </a:bodyPr>
          <a:lstStyle/>
          <a:p>
            <a:r>
              <a:rPr b="1" lang="en-US" smtClean="0" sz="14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PHOTO STUDIO</a:t>
            </a:r>
          </a:p>
          <a:p>
            <a:r>
              <a:rPr b="1" lang="en-US" smtClean="0" sz="14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Lid est laborum dolo rumes fugats untras. Etharums ser quidem rerum facilis</a:t>
            </a:r>
          </a:p>
        </p:txBody>
      </p:sp>
      <p:sp>
        <p:nvSpPr>
          <p:cNvPr id="80" name="Oval 84"/>
          <p:cNvSpPr/>
          <p:nvPr/>
        </p:nvSpPr>
        <p:spPr>
          <a:xfrm>
            <a:off x="914727" y="3280985"/>
            <a:ext cx="706707" cy="706707"/>
          </a:xfrm>
          <a:prstGeom prst="ellipse">
            <a:avLst/>
          </a:prstGeom>
          <a:no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mtClean="0">
                <a:solidFill>
                  <a:schemeClr val="tx1">
                    <a:lumMod val="65000"/>
                    <a:lumOff val="35000"/>
                  </a:schemeClr>
                </a:solidFill>
                <a:latin charset="0" pitchFamily="2" typeface="FontAwesome"/>
              </a:rPr>
              <a:t></a:t>
            </a:r>
          </a:p>
        </p:txBody>
      </p:sp>
      <p:sp>
        <p:nvSpPr>
          <p:cNvPr id="81" name="TextBox 80"/>
          <p:cNvSpPr txBox="1"/>
          <p:nvPr/>
        </p:nvSpPr>
        <p:spPr>
          <a:xfrm>
            <a:off x="1745521" y="3326562"/>
            <a:ext cx="3075685" cy="944880"/>
          </a:xfrm>
          <a:prstGeom prst="rect">
            <a:avLst/>
          </a:prstGeom>
          <a:noFill/>
        </p:spPr>
        <p:txBody>
          <a:bodyPr rtlCol="0" wrap="square">
            <a:spAutoFit/>
          </a:bodyPr>
          <a:lstStyle/>
          <a:p>
            <a:r>
              <a:rPr b="1" lang="en-US" smtClean="0" sz="14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COSTUMER FORUM</a:t>
            </a:r>
          </a:p>
          <a:p>
            <a:r>
              <a:rPr b="1" lang="en-US" smtClean="0" sz="14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Lid est laborum dolo rumes fugats untras. Etharums ser quidem rerum facilis</a:t>
            </a:r>
          </a:p>
        </p:txBody>
      </p:sp>
      <p:sp>
        <p:nvSpPr>
          <p:cNvPr id="82" name="Oval 86"/>
          <p:cNvSpPr/>
          <p:nvPr/>
        </p:nvSpPr>
        <p:spPr>
          <a:xfrm>
            <a:off x="914400" y="4862789"/>
            <a:ext cx="706707" cy="706707"/>
          </a:xfrm>
          <a:prstGeom prst="ellipse">
            <a:avLst/>
          </a:prstGeom>
          <a:no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mtClean="0">
                <a:solidFill>
                  <a:schemeClr val="accent6"/>
                </a:solidFill>
                <a:latin charset="0" pitchFamily="2" typeface="FontAwesome"/>
              </a:rPr>
              <a:t></a:t>
            </a:r>
          </a:p>
        </p:txBody>
      </p:sp>
      <p:sp>
        <p:nvSpPr>
          <p:cNvPr id="83" name="TextBox 82"/>
          <p:cNvSpPr txBox="1"/>
          <p:nvPr/>
        </p:nvSpPr>
        <p:spPr>
          <a:xfrm>
            <a:off x="1745521" y="4908366"/>
            <a:ext cx="3075685" cy="944880"/>
          </a:xfrm>
          <a:prstGeom prst="rect">
            <a:avLst/>
          </a:prstGeom>
          <a:noFill/>
        </p:spPr>
        <p:txBody>
          <a:bodyPr rtlCol="0" wrap="square">
            <a:spAutoFit/>
          </a:bodyPr>
          <a:lstStyle/>
          <a:p>
            <a:r>
              <a:rPr b="1" lang="en-US" smtClean="0" sz="14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NEW SOLUTIONS</a:t>
            </a:r>
          </a:p>
          <a:p>
            <a:r>
              <a:rPr b="1" lang="en-US" smtClean="0" sz="14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Lid est laborum dolo rumes fugats untras. Etharums ser quidem rerum facilis</a:t>
            </a:r>
          </a:p>
        </p:txBody>
      </p:sp>
      <p:sp>
        <p:nvSpPr>
          <p:cNvPr id="84" name="Freeform 90"/>
          <p:cNvSpPr/>
          <p:nvPr/>
        </p:nvSpPr>
        <p:spPr>
          <a:xfrm>
            <a:off x="8181265" y="5608831"/>
            <a:ext cx="632795" cy="613350"/>
          </a:xfrm>
          <a:custGeom>
            <a:gdLst>
              <a:gd fmla="*/ 55291 w 1064006" name="connsiteX0"/>
              <a:gd fmla="*/ 0 h 1188564" name="connsiteY0"/>
              <a:gd fmla="*/ 1008717 w 1064006" name="connsiteX1"/>
              <a:gd fmla="*/ 0 h 1188564" name="connsiteY1"/>
              <a:gd fmla="*/ 1005879 w 1064006" name="connsiteX2"/>
              <a:gd fmla="*/ 198055 h 1188564" name="connsiteY2"/>
              <a:gd fmla="*/ 1025324 w 1064006" name="connsiteX3"/>
              <a:gd fmla="*/ 201981 h 1188564" name="connsiteY3"/>
              <a:gd fmla="*/ 1064006 w 1064006" name="connsiteX4"/>
              <a:gd fmla="*/ 260338 h 1188564" name="connsiteY4"/>
              <a:gd fmla="*/ 1025324 w 1064006" name="connsiteX5"/>
              <a:gd fmla="*/ 318695 h 1188564" name="connsiteY5"/>
              <a:gd fmla="*/ 1004089 w 1064006" name="connsiteX6"/>
              <a:gd fmla="*/ 322982 h 1188564" name="connsiteY6"/>
              <a:gd fmla="*/ 1003464 w 1064006" name="connsiteX7"/>
              <a:gd fmla="*/ 366582 h 1188564" name="connsiteY7"/>
              <a:gd fmla="*/ 1025324 w 1064006" name="connsiteX8"/>
              <a:gd fmla="*/ 370996 h 1188564" name="connsiteY8"/>
              <a:gd fmla="*/ 1064006 w 1064006" name="connsiteX9"/>
              <a:gd fmla="*/ 429353 h 1188564" name="connsiteY9"/>
              <a:gd fmla="*/ 1025324 w 1064006" name="connsiteX10"/>
              <a:gd fmla="*/ 487710 h 1188564" name="connsiteY10"/>
              <a:gd fmla="*/ 1001659 w 1064006" name="connsiteX11"/>
              <a:gd fmla="*/ 492487 h 1188564" name="connsiteY11"/>
              <a:gd fmla="*/ 1001049 w 1064006" name="connsiteX12"/>
              <a:gd fmla="*/ 535111 h 1188564" name="connsiteY12"/>
              <a:gd fmla="*/ 1025324 w 1064006" name="connsiteX13"/>
              <a:gd fmla="*/ 540012 h 1188564" name="connsiteY13"/>
              <a:gd fmla="*/ 1064006 w 1064006" name="connsiteX14"/>
              <a:gd fmla="*/ 598369 h 1188564" name="connsiteY14"/>
              <a:gd fmla="*/ 1000672 w 1064006" name="connsiteX15"/>
              <a:gd fmla="*/ 661703 h 1188564" name="connsiteY15"/>
              <a:gd fmla="*/ 999234 w 1064006" name="connsiteX16"/>
              <a:gd fmla="*/ 661703 h 1188564" name="connsiteY16"/>
              <a:gd fmla="*/ 998628 w 1064006" name="connsiteX17"/>
              <a:gd fmla="*/ 704051 h 1188564" name="connsiteY17"/>
              <a:gd fmla="*/ 1000672 w 1064006" name="connsiteX18"/>
              <a:gd fmla="*/ 704051 h 1188564" name="connsiteY18"/>
              <a:gd fmla="*/ 1064006 w 1064006" name="connsiteX19"/>
              <a:gd fmla="*/ 767385 h 1188564" name="connsiteY19"/>
              <a:gd fmla="*/ 1000672 w 1064006" name="connsiteX20"/>
              <a:gd fmla="*/ 830719 h 1188564" name="connsiteY20"/>
              <a:gd fmla="*/ 961543 w 1064006" name="connsiteX21"/>
              <a:gd fmla="*/ 830719 h 1188564" name="connsiteY21"/>
              <a:gd fmla="*/ 960691 w 1064006" name="connsiteX22"/>
              <a:gd fmla="*/ 839174 h 1188564" name="connsiteY22"/>
              <a:gd fmla="*/ 532003 w 1064006" name="connsiteX23"/>
              <a:gd fmla="*/ 1188564 h 1188564" name="connsiteY23"/>
              <a:gd fmla="*/ 103315 w 1064006" name="connsiteX24"/>
              <a:gd fmla="*/ 839174 h 1188564" name="connsiteY24"/>
              <a:gd fmla="*/ 102463 w 1064006" name="connsiteX25"/>
              <a:gd fmla="*/ 830719 h 1188564" name="connsiteY25"/>
              <a:gd fmla="*/ 63334 w 1064006" name="connsiteX26"/>
              <a:gd fmla="*/ 830719 h 1188564" name="connsiteY26"/>
              <a:gd fmla="*/ 0 w 1064006" name="connsiteX27"/>
              <a:gd fmla="*/ 767385 h 1188564" name="connsiteY27"/>
              <a:gd fmla="*/ 63334 w 1064006" name="connsiteX28"/>
              <a:gd fmla="*/ 704051 h 1188564" name="connsiteY28"/>
              <a:gd fmla="*/ 65381 w 1064006" name="connsiteX29"/>
              <a:gd fmla="*/ 704051 h 1188564" name="connsiteY29"/>
              <a:gd fmla="*/ 64774 w 1064006" name="connsiteX30"/>
              <a:gd fmla="*/ 661703 h 1188564" name="connsiteY30"/>
              <a:gd fmla="*/ 63334 w 1064006" name="connsiteX31"/>
              <a:gd fmla="*/ 661703 h 1188564" name="connsiteY31"/>
              <a:gd fmla="*/ 0 w 1064006" name="connsiteX32"/>
              <a:gd fmla="*/ 598369 h 1188564" name="connsiteY32"/>
              <a:gd fmla="*/ 38682 w 1064006" name="connsiteX33"/>
              <a:gd fmla="*/ 540012 h 1188564" name="connsiteY33"/>
              <a:gd fmla="*/ 62960 w 1064006" name="connsiteX34"/>
              <a:gd fmla="*/ 535110 h 1188564" name="connsiteY34"/>
              <a:gd fmla="*/ 62349 w 1064006" name="connsiteX35"/>
              <a:gd fmla="*/ 492488 h 1188564" name="connsiteY35"/>
              <a:gd fmla="*/ 38682 w 1064006" name="connsiteX36"/>
              <a:gd fmla="*/ 487710 h 1188564" name="connsiteY36"/>
              <a:gd fmla="*/ 0 w 1064006" name="connsiteX37"/>
              <a:gd fmla="*/ 429353 h 1188564" name="connsiteY37"/>
              <a:gd fmla="*/ 38682 w 1064006" name="connsiteX38"/>
              <a:gd fmla="*/ 370996 h 1188564" name="connsiteY38"/>
              <a:gd fmla="*/ 60544 w 1064006" name="connsiteX39"/>
              <a:gd fmla="*/ 366582 h 1188564" name="connsiteY39"/>
              <a:gd fmla="*/ 59920 w 1064006" name="connsiteX40"/>
              <a:gd fmla="*/ 322982 h 1188564" name="connsiteY40"/>
              <a:gd fmla="*/ 38682 w 1064006" name="connsiteX41"/>
              <a:gd fmla="*/ 318695 h 1188564" name="connsiteY41"/>
              <a:gd fmla="*/ 0 w 1064006" name="connsiteX42"/>
              <a:gd fmla="*/ 260338 h 1188564" name="connsiteY42"/>
              <a:gd fmla="*/ 38682 w 1064006" name="connsiteX43"/>
              <a:gd fmla="*/ 201981 h 1188564" name="connsiteY43"/>
              <a:gd fmla="*/ 58129 w 1064006" name="connsiteX44"/>
              <a:gd fmla="*/ 198055 h 1188564" name="connsiteY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b="b" l="l" r="r" t="t"/>
            <a:pathLst>
              <a:path h="1188564" w="1064006">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5" name="Oval 91"/>
          <p:cNvSpPr/>
          <p:nvPr/>
        </p:nvSpPr>
        <p:spPr>
          <a:xfrm>
            <a:off x="8176333" y="5420246"/>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6" name="Oval 92"/>
          <p:cNvSpPr/>
          <p:nvPr/>
        </p:nvSpPr>
        <p:spPr>
          <a:xfrm>
            <a:off x="8708827" y="5420246"/>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7" name="Oval 93"/>
          <p:cNvSpPr/>
          <p:nvPr/>
        </p:nvSpPr>
        <p:spPr>
          <a:xfrm>
            <a:off x="8453424" y="5440818"/>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8" name="Oval 94"/>
          <p:cNvSpPr/>
          <p:nvPr/>
        </p:nvSpPr>
        <p:spPr>
          <a:xfrm>
            <a:off x="7999275" y="5111733"/>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9" name="Oval 95"/>
          <p:cNvSpPr/>
          <p:nvPr/>
        </p:nvSpPr>
        <p:spPr>
          <a:xfrm>
            <a:off x="7805712" y="4814550"/>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0" name="Oval 96"/>
          <p:cNvSpPr/>
          <p:nvPr/>
        </p:nvSpPr>
        <p:spPr>
          <a:xfrm>
            <a:off x="7755082" y="4440648"/>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1" name="Oval 97"/>
          <p:cNvSpPr/>
          <p:nvPr/>
        </p:nvSpPr>
        <p:spPr>
          <a:xfrm>
            <a:off x="7942007" y="4005870"/>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2" name="Oval 98"/>
          <p:cNvSpPr/>
          <p:nvPr/>
        </p:nvSpPr>
        <p:spPr>
          <a:xfrm>
            <a:off x="8237452" y="3813001"/>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3" name="Oval 99"/>
          <p:cNvSpPr/>
          <p:nvPr/>
        </p:nvSpPr>
        <p:spPr>
          <a:xfrm>
            <a:off x="8592871" y="3793918"/>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4" name="Oval 100"/>
          <p:cNvSpPr/>
          <p:nvPr/>
        </p:nvSpPr>
        <p:spPr>
          <a:xfrm>
            <a:off x="8973987" y="4035553"/>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5" name="Oval 101"/>
          <p:cNvSpPr/>
          <p:nvPr/>
        </p:nvSpPr>
        <p:spPr>
          <a:xfrm>
            <a:off x="9115155" y="4396812"/>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6" name="Oval 102"/>
          <p:cNvSpPr/>
          <p:nvPr/>
        </p:nvSpPr>
        <p:spPr>
          <a:xfrm>
            <a:off x="9082625" y="4788477"/>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7" name="Oval 103"/>
          <p:cNvSpPr/>
          <p:nvPr/>
        </p:nvSpPr>
        <p:spPr>
          <a:xfrm>
            <a:off x="8870486" y="5137822"/>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8" name="Oval 104"/>
          <p:cNvSpPr/>
          <p:nvPr/>
        </p:nvSpPr>
        <p:spPr>
          <a:xfrm>
            <a:off x="8295248" y="5075381"/>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9" name="Oval 105"/>
          <p:cNvSpPr/>
          <p:nvPr/>
        </p:nvSpPr>
        <p:spPr>
          <a:xfrm>
            <a:off x="8141775" y="4393344"/>
            <a:ext cx="176014" cy="176014"/>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0" name="Oval 106"/>
          <p:cNvSpPr/>
          <p:nvPr/>
        </p:nvSpPr>
        <p:spPr>
          <a:xfrm>
            <a:off x="8495587" y="4753804"/>
            <a:ext cx="257265" cy="25726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1" name="Oval 107"/>
          <p:cNvSpPr/>
          <p:nvPr/>
        </p:nvSpPr>
        <p:spPr>
          <a:xfrm>
            <a:off x="8326503" y="4670989"/>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2" name="Oval 108"/>
          <p:cNvSpPr/>
          <p:nvPr/>
        </p:nvSpPr>
        <p:spPr>
          <a:xfrm>
            <a:off x="8046989" y="4702279"/>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3" name="Oval 109"/>
          <p:cNvSpPr/>
          <p:nvPr/>
        </p:nvSpPr>
        <p:spPr>
          <a:xfrm>
            <a:off x="8492804" y="4074906"/>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4" name="Oval 110"/>
          <p:cNvSpPr/>
          <p:nvPr/>
        </p:nvSpPr>
        <p:spPr>
          <a:xfrm>
            <a:off x="8611687" y="4287664"/>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5" name="Oval 111"/>
          <p:cNvSpPr/>
          <p:nvPr/>
        </p:nvSpPr>
        <p:spPr>
          <a:xfrm>
            <a:off x="8881819" y="4588451"/>
            <a:ext cx="113828" cy="113828"/>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6" name="Oval 112"/>
          <p:cNvSpPr/>
          <p:nvPr/>
        </p:nvSpPr>
        <p:spPr>
          <a:xfrm>
            <a:off x="8148365" y="4076295"/>
            <a:ext cx="176014" cy="176014"/>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7" name="Oval 113"/>
          <p:cNvSpPr/>
          <p:nvPr/>
        </p:nvSpPr>
        <p:spPr>
          <a:xfrm>
            <a:off x="8566969" y="4570072"/>
            <a:ext cx="82815" cy="8281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108" name="Straight Connector 114"/>
          <p:cNvCxnSpPr>
            <a:stCxn id="85" idx="6"/>
            <a:endCxn id="87" idx="2"/>
          </p:cNvCxnSpPr>
          <p:nvPr/>
        </p:nvCxnSpPr>
        <p:spPr>
          <a:xfrm>
            <a:off x="8290160" y="5477160"/>
            <a:ext cx="163264" cy="506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15"/>
          <p:cNvCxnSpPr>
            <a:stCxn id="87" idx="6"/>
            <a:endCxn id="86" idx="2"/>
          </p:cNvCxnSpPr>
          <p:nvPr/>
        </p:nvCxnSpPr>
        <p:spPr>
          <a:xfrm flipV="1">
            <a:off x="8536239" y="5461654"/>
            <a:ext cx="172588" cy="2057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16"/>
          <p:cNvCxnSpPr>
            <a:stCxn id="86" idx="7"/>
            <a:endCxn id="97" idx="3"/>
          </p:cNvCxnSpPr>
          <p:nvPr/>
        </p:nvCxnSpPr>
        <p:spPr>
          <a:xfrm flipV="1">
            <a:off x="8779514" y="5208509"/>
            <a:ext cx="103100" cy="22386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7"/>
          <p:cNvCxnSpPr>
            <a:stCxn id="97" idx="7"/>
            <a:endCxn id="96" idx="3"/>
          </p:cNvCxnSpPr>
          <p:nvPr/>
        </p:nvCxnSpPr>
        <p:spPr>
          <a:xfrm flipV="1">
            <a:off x="8941173" y="4885635"/>
            <a:ext cx="158122" cy="26431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8"/>
          <p:cNvCxnSpPr>
            <a:stCxn id="96" idx="0"/>
            <a:endCxn id="95" idx="4"/>
          </p:cNvCxnSpPr>
          <p:nvPr/>
        </p:nvCxnSpPr>
        <p:spPr>
          <a:xfrm flipV="1">
            <a:off x="9139539" y="4510639"/>
            <a:ext cx="32530" cy="27783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9"/>
          <p:cNvCxnSpPr>
            <a:stCxn id="95" idx="0"/>
            <a:endCxn id="94" idx="5"/>
          </p:cNvCxnSpPr>
          <p:nvPr/>
        </p:nvCxnSpPr>
        <p:spPr>
          <a:xfrm flipH="1" flipV="1">
            <a:off x="9071145" y="4132711"/>
            <a:ext cx="100924" cy="26410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20"/>
          <p:cNvCxnSpPr>
            <a:stCxn id="94" idx="1"/>
            <a:endCxn id="93" idx="6"/>
          </p:cNvCxnSpPr>
          <p:nvPr/>
        </p:nvCxnSpPr>
        <p:spPr>
          <a:xfrm flipH="1" flipV="1">
            <a:off x="8706698" y="3850832"/>
            <a:ext cx="283959" cy="20139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21"/>
          <p:cNvCxnSpPr>
            <a:stCxn id="93" idx="2"/>
            <a:endCxn id="92" idx="6"/>
          </p:cNvCxnSpPr>
          <p:nvPr/>
        </p:nvCxnSpPr>
        <p:spPr>
          <a:xfrm flipH="1">
            <a:off x="8351279" y="3850832"/>
            <a:ext cx="241591" cy="1908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22"/>
          <p:cNvCxnSpPr>
            <a:stCxn id="92" idx="2"/>
            <a:endCxn id="91" idx="7"/>
          </p:cNvCxnSpPr>
          <p:nvPr/>
        </p:nvCxnSpPr>
        <p:spPr>
          <a:xfrm flipH="1">
            <a:off x="8039165" y="3869915"/>
            <a:ext cx="198287" cy="15262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23"/>
          <p:cNvCxnSpPr>
            <a:stCxn id="91" idx="3"/>
            <a:endCxn id="90" idx="0"/>
          </p:cNvCxnSpPr>
          <p:nvPr/>
        </p:nvCxnSpPr>
        <p:spPr>
          <a:xfrm flipH="1">
            <a:off x="7811996" y="4103028"/>
            <a:ext cx="146681" cy="33762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24"/>
          <p:cNvCxnSpPr>
            <a:stCxn id="90" idx="4"/>
            <a:endCxn id="89" idx="0"/>
          </p:cNvCxnSpPr>
          <p:nvPr/>
        </p:nvCxnSpPr>
        <p:spPr>
          <a:xfrm>
            <a:off x="7811996" y="4554475"/>
            <a:ext cx="50630" cy="26007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25"/>
          <p:cNvCxnSpPr>
            <a:stCxn id="89" idx="5"/>
            <a:endCxn id="88" idx="1"/>
          </p:cNvCxnSpPr>
          <p:nvPr/>
        </p:nvCxnSpPr>
        <p:spPr>
          <a:xfrm>
            <a:off x="7902870" y="4911708"/>
            <a:ext cx="113074" cy="21669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26"/>
          <p:cNvCxnSpPr>
            <a:stCxn id="88" idx="4"/>
            <a:endCxn id="85" idx="1"/>
          </p:cNvCxnSpPr>
          <p:nvPr/>
        </p:nvCxnSpPr>
        <p:spPr>
          <a:xfrm>
            <a:off x="8056188" y="5225561"/>
            <a:ext cx="136814" cy="21135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Straight Connector 127"/>
          <p:cNvCxnSpPr>
            <a:stCxn id="85" idx="7"/>
            <a:endCxn id="98" idx="4"/>
          </p:cNvCxnSpPr>
          <p:nvPr/>
        </p:nvCxnSpPr>
        <p:spPr>
          <a:xfrm flipV="1">
            <a:off x="8273490" y="5158196"/>
            <a:ext cx="63166" cy="27872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28"/>
          <p:cNvCxnSpPr>
            <a:stCxn id="98" idx="6"/>
            <a:endCxn id="97" idx="2"/>
          </p:cNvCxnSpPr>
          <p:nvPr/>
        </p:nvCxnSpPr>
        <p:spPr>
          <a:xfrm>
            <a:off x="8378063" y="5116789"/>
            <a:ext cx="492422" cy="6244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9"/>
          <p:cNvCxnSpPr>
            <a:stCxn id="98" idx="5"/>
            <a:endCxn id="87" idx="0"/>
          </p:cNvCxnSpPr>
          <p:nvPr/>
        </p:nvCxnSpPr>
        <p:spPr>
          <a:xfrm>
            <a:off x="8365935" y="5146068"/>
            <a:ext cx="128897" cy="29474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Straight Connector 130"/>
          <p:cNvCxnSpPr>
            <a:stCxn id="86" idx="1"/>
            <a:endCxn id="98" idx="5"/>
          </p:cNvCxnSpPr>
          <p:nvPr/>
        </p:nvCxnSpPr>
        <p:spPr>
          <a:xfrm flipH="1" flipV="1">
            <a:off x="8365935" y="5146068"/>
            <a:ext cx="355020" cy="28630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31"/>
          <p:cNvCxnSpPr>
            <a:stCxn id="98" idx="1"/>
            <a:endCxn id="102" idx="5"/>
          </p:cNvCxnSpPr>
          <p:nvPr/>
        </p:nvCxnSpPr>
        <p:spPr>
          <a:xfrm flipH="1" flipV="1">
            <a:off x="8117676" y="4772966"/>
            <a:ext cx="189701" cy="31454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32"/>
          <p:cNvCxnSpPr>
            <a:stCxn id="88" idx="7"/>
            <a:endCxn id="98" idx="2"/>
          </p:cNvCxnSpPr>
          <p:nvPr/>
        </p:nvCxnSpPr>
        <p:spPr>
          <a:xfrm flipV="1">
            <a:off x="8096433" y="5116789"/>
            <a:ext cx="198815" cy="1161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33"/>
          <p:cNvCxnSpPr>
            <a:stCxn id="102" idx="3"/>
            <a:endCxn id="89" idx="7"/>
          </p:cNvCxnSpPr>
          <p:nvPr/>
        </p:nvCxnSpPr>
        <p:spPr>
          <a:xfrm flipH="1">
            <a:off x="7902870" y="4772966"/>
            <a:ext cx="156247" cy="5825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34"/>
          <p:cNvCxnSpPr>
            <a:stCxn id="88" idx="0"/>
            <a:endCxn id="102" idx="4"/>
          </p:cNvCxnSpPr>
          <p:nvPr/>
        </p:nvCxnSpPr>
        <p:spPr>
          <a:xfrm flipV="1">
            <a:off x="8056188" y="4785094"/>
            <a:ext cx="32208" cy="32663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35"/>
          <p:cNvCxnSpPr>
            <a:stCxn id="102" idx="0"/>
            <a:endCxn id="91" idx="4"/>
          </p:cNvCxnSpPr>
          <p:nvPr/>
        </p:nvCxnSpPr>
        <p:spPr>
          <a:xfrm flipH="1" flipV="1">
            <a:off x="7998921" y="4119697"/>
            <a:ext cx="89476" cy="5825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36"/>
          <p:cNvCxnSpPr>
            <a:stCxn id="102" idx="1"/>
            <a:endCxn id="90" idx="6"/>
          </p:cNvCxnSpPr>
          <p:nvPr/>
        </p:nvCxnSpPr>
        <p:spPr>
          <a:xfrm flipH="1" flipV="1">
            <a:off x="7868910" y="4497562"/>
            <a:ext cx="190207" cy="21684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7"/>
          <p:cNvCxnSpPr>
            <a:stCxn id="91" idx="6"/>
            <a:endCxn id="106" idx="1"/>
          </p:cNvCxnSpPr>
          <p:nvPr/>
        </p:nvCxnSpPr>
        <p:spPr>
          <a:xfrm>
            <a:off x="8055835" y="4062784"/>
            <a:ext cx="118307" cy="3928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8"/>
          <p:cNvCxnSpPr>
            <a:stCxn id="106" idx="4"/>
            <a:endCxn id="99" idx="0"/>
          </p:cNvCxnSpPr>
          <p:nvPr/>
        </p:nvCxnSpPr>
        <p:spPr>
          <a:xfrm flipH="1">
            <a:off x="8229783" y="4252309"/>
            <a:ext cx="6590" cy="14103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9"/>
          <p:cNvCxnSpPr>
            <a:stCxn id="99" idx="5"/>
            <a:endCxn id="101" idx="1"/>
          </p:cNvCxnSpPr>
          <p:nvPr/>
        </p:nvCxnSpPr>
        <p:spPr>
          <a:xfrm>
            <a:off x="8292013" y="4543581"/>
            <a:ext cx="46618" cy="13953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40"/>
          <p:cNvCxnSpPr>
            <a:stCxn id="101" idx="5"/>
            <a:endCxn id="100" idx="1"/>
          </p:cNvCxnSpPr>
          <p:nvPr/>
        </p:nvCxnSpPr>
        <p:spPr>
          <a:xfrm>
            <a:off x="8397190" y="4741676"/>
            <a:ext cx="136072" cy="4980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41"/>
          <p:cNvCxnSpPr>
            <a:stCxn id="100" idx="5"/>
            <a:endCxn id="97" idx="1"/>
          </p:cNvCxnSpPr>
          <p:nvPr/>
        </p:nvCxnSpPr>
        <p:spPr>
          <a:xfrm>
            <a:off x="8715177" y="4973394"/>
            <a:ext cx="167438" cy="17655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42"/>
          <p:cNvCxnSpPr>
            <a:stCxn id="100" idx="3"/>
            <a:endCxn id="98" idx="7"/>
          </p:cNvCxnSpPr>
          <p:nvPr/>
        </p:nvCxnSpPr>
        <p:spPr>
          <a:xfrm flipH="1">
            <a:off x="8365935" y="4973394"/>
            <a:ext cx="167327" cy="11411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43"/>
          <p:cNvCxnSpPr>
            <a:stCxn id="101" idx="3"/>
            <a:endCxn id="102" idx="6"/>
          </p:cNvCxnSpPr>
          <p:nvPr/>
        </p:nvCxnSpPr>
        <p:spPr>
          <a:xfrm flipH="1">
            <a:off x="8129804" y="4741676"/>
            <a:ext cx="208827" cy="201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44"/>
          <p:cNvCxnSpPr>
            <a:stCxn id="99" idx="3"/>
            <a:endCxn id="102" idx="7"/>
          </p:cNvCxnSpPr>
          <p:nvPr/>
        </p:nvCxnSpPr>
        <p:spPr>
          <a:xfrm flipH="1">
            <a:off x="8117676" y="4543581"/>
            <a:ext cx="49876" cy="17082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9" name="Straight Connector 145"/>
          <p:cNvCxnSpPr>
            <a:stCxn id="99" idx="7"/>
            <a:endCxn id="103" idx="3"/>
          </p:cNvCxnSpPr>
          <p:nvPr/>
        </p:nvCxnSpPr>
        <p:spPr>
          <a:xfrm flipV="1">
            <a:off x="8292013" y="4145593"/>
            <a:ext cx="212920" cy="27352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0" name="Straight Connector 146"/>
          <p:cNvCxnSpPr>
            <a:stCxn id="103" idx="7"/>
            <a:endCxn id="93" idx="3"/>
          </p:cNvCxnSpPr>
          <p:nvPr/>
        </p:nvCxnSpPr>
        <p:spPr>
          <a:xfrm flipV="1">
            <a:off x="8563492" y="3891076"/>
            <a:ext cx="46049" cy="19595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47"/>
          <p:cNvCxnSpPr>
            <a:stCxn id="106" idx="7"/>
            <a:endCxn id="93" idx="3"/>
          </p:cNvCxnSpPr>
          <p:nvPr/>
        </p:nvCxnSpPr>
        <p:spPr>
          <a:xfrm flipV="1">
            <a:off x="8298602" y="3891076"/>
            <a:ext cx="310938" cy="21099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Straight Connector 148"/>
          <p:cNvCxnSpPr>
            <a:stCxn id="92" idx="5"/>
            <a:endCxn id="103" idx="1"/>
          </p:cNvCxnSpPr>
          <p:nvPr/>
        </p:nvCxnSpPr>
        <p:spPr>
          <a:xfrm>
            <a:off x="8334610" y="3910159"/>
            <a:ext cx="170323" cy="17687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9"/>
          <p:cNvCxnSpPr>
            <a:stCxn id="104" idx="7"/>
            <a:endCxn id="94" idx="3"/>
          </p:cNvCxnSpPr>
          <p:nvPr/>
        </p:nvCxnSpPr>
        <p:spPr>
          <a:xfrm flipV="1">
            <a:off x="8708844" y="4132711"/>
            <a:ext cx="281812" cy="17162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4" name="Straight Connector 150"/>
          <p:cNvCxnSpPr>
            <a:stCxn id="104" idx="0"/>
            <a:endCxn id="93" idx="4"/>
          </p:cNvCxnSpPr>
          <p:nvPr/>
        </p:nvCxnSpPr>
        <p:spPr>
          <a:xfrm flipH="1" flipV="1">
            <a:off x="8649784" y="3907746"/>
            <a:ext cx="18816" cy="37991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51"/>
          <p:cNvCxnSpPr>
            <a:stCxn id="104" idx="1"/>
            <a:endCxn id="103" idx="5"/>
          </p:cNvCxnSpPr>
          <p:nvPr/>
        </p:nvCxnSpPr>
        <p:spPr>
          <a:xfrm flipH="1" flipV="1">
            <a:off x="8563492" y="4145593"/>
            <a:ext cx="64865" cy="15874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52"/>
          <p:cNvCxnSpPr>
            <a:stCxn id="107" idx="0"/>
            <a:endCxn id="104" idx="4"/>
          </p:cNvCxnSpPr>
          <p:nvPr/>
        </p:nvCxnSpPr>
        <p:spPr>
          <a:xfrm flipV="1">
            <a:off x="8608377" y="4401492"/>
            <a:ext cx="60223" cy="1685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53"/>
          <p:cNvCxnSpPr>
            <a:stCxn id="107" idx="4"/>
            <a:endCxn id="100" idx="0"/>
          </p:cNvCxnSpPr>
          <p:nvPr/>
        </p:nvCxnSpPr>
        <p:spPr>
          <a:xfrm>
            <a:off x="8608377" y="4652888"/>
            <a:ext cx="15842" cy="10091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8" name="Straight Connector 154"/>
          <p:cNvCxnSpPr>
            <a:stCxn id="107" idx="1"/>
            <a:endCxn id="99" idx="6"/>
          </p:cNvCxnSpPr>
          <p:nvPr/>
        </p:nvCxnSpPr>
        <p:spPr>
          <a:xfrm flipH="1" flipV="1">
            <a:off x="8317789" y="4481351"/>
            <a:ext cx="261308" cy="10084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55"/>
          <p:cNvCxnSpPr>
            <a:stCxn id="100" idx="7"/>
            <a:endCxn id="105" idx="3"/>
          </p:cNvCxnSpPr>
          <p:nvPr/>
        </p:nvCxnSpPr>
        <p:spPr>
          <a:xfrm flipV="1">
            <a:off x="8715177" y="4685609"/>
            <a:ext cx="183312" cy="10587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56"/>
          <p:cNvCxnSpPr>
            <a:stCxn id="105" idx="0"/>
            <a:endCxn id="94" idx="4"/>
          </p:cNvCxnSpPr>
          <p:nvPr/>
        </p:nvCxnSpPr>
        <p:spPr>
          <a:xfrm flipV="1">
            <a:off x="8938733" y="4149381"/>
            <a:ext cx="92168" cy="43907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1" name="Straight Connector 157"/>
          <p:cNvCxnSpPr>
            <a:stCxn id="105" idx="1"/>
            <a:endCxn id="104" idx="5"/>
          </p:cNvCxnSpPr>
          <p:nvPr/>
        </p:nvCxnSpPr>
        <p:spPr>
          <a:xfrm flipH="1" flipV="1">
            <a:off x="8708844" y="4384822"/>
            <a:ext cx="189644" cy="22029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2" name="Straight Connector 158"/>
          <p:cNvCxnSpPr>
            <a:stCxn id="105" idx="7"/>
            <a:endCxn id="95" idx="3"/>
          </p:cNvCxnSpPr>
          <p:nvPr/>
        </p:nvCxnSpPr>
        <p:spPr>
          <a:xfrm flipV="1">
            <a:off x="8978977" y="4493970"/>
            <a:ext cx="152848" cy="11115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3" name="Straight Connector 159"/>
          <p:cNvCxnSpPr>
            <a:stCxn id="105" idx="5"/>
            <a:endCxn id="96" idx="1"/>
          </p:cNvCxnSpPr>
          <p:nvPr/>
        </p:nvCxnSpPr>
        <p:spPr>
          <a:xfrm>
            <a:off x="8978977" y="4685609"/>
            <a:ext cx="120318" cy="11953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4" name="Straight Connector 160"/>
          <p:cNvCxnSpPr>
            <a:stCxn id="97" idx="0"/>
            <a:endCxn id="105" idx="4"/>
          </p:cNvCxnSpPr>
          <p:nvPr/>
        </p:nvCxnSpPr>
        <p:spPr>
          <a:xfrm flipV="1">
            <a:off x="8911894" y="4702279"/>
            <a:ext cx="26839" cy="43554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8492806" y="2641975"/>
            <a:ext cx="2784796" cy="944880"/>
          </a:xfrm>
          <a:prstGeom prst="rect">
            <a:avLst/>
          </a:prstGeom>
          <a:noFill/>
        </p:spPr>
        <p:txBody>
          <a:bodyPr rtlCol="0" wrap="square">
            <a:spAutoFit/>
          </a:bodyPr>
          <a:lstStyle/>
          <a:p>
            <a:r>
              <a:rPr b="1" lang="en-US" smtClean="0" sz="14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EXCLUSIVE BRAND</a:t>
            </a:r>
          </a:p>
          <a:p>
            <a:r>
              <a:rPr b="1" lang="en-US" smtClean="0" sz="1400">
                <a:solidFill>
                  <a:schemeClr val="bg1">
                    <a:lumMod val="50000"/>
                  </a:schemeClr>
                </a:solidFill>
                <a:latin charset="0" panose="020b0606030504020204" pitchFamily="34" typeface="Open Sans"/>
                <a:ea charset="0" panose="020b0606030504020204" pitchFamily="34" typeface="Open Sans"/>
                <a:cs charset="0" panose="020b0606030504020204" pitchFamily="34" typeface="Open Sans"/>
              </a:rPr>
              <a:t>Lid est laborum dolo rumes fugats untras. Etharums ser quidem rerum facilis</a:t>
            </a:r>
          </a:p>
        </p:txBody>
      </p:sp>
      <p:sp>
        <p:nvSpPr>
          <p:cNvPr id="156" name="Pentagon 162"/>
          <p:cNvSpPr/>
          <p:nvPr/>
        </p:nvSpPr>
        <p:spPr>
          <a:xfrm>
            <a:off x="8277383" y="2842176"/>
            <a:ext cx="153000" cy="215150"/>
          </a:xfrm>
          <a:prstGeom prst="homePlat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7" name="Freeform 238"/>
          <p:cNvSpPr/>
          <p:nvPr/>
        </p:nvSpPr>
        <p:spPr>
          <a:xfrm>
            <a:off x="10093075" y="5794242"/>
            <a:ext cx="447546" cy="433794"/>
          </a:xfrm>
          <a:custGeom>
            <a:gdLst>
              <a:gd fmla="*/ 55291 w 1064006" name="connsiteX0"/>
              <a:gd fmla="*/ 0 h 1188564" name="connsiteY0"/>
              <a:gd fmla="*/ 1008717 w 1064006" name="connsiteX1"/>
              <a:gd fmla="*/ 0 h 1188564" name="connsiteY1"/>
              <a:gd fmla="*/ 1005879 w 1064006" name="connsiteX2"/>
              <a:gd fmla="*/ 198055 h 1188564" name="connsiteY2"/>
              <a:gd fmla="*/ 1025324 w 1064006" name="connsiteX3"/>
              <a:gd fmla="*/ 201981 h 1188564" name="connsiteY3"/>
              <a:gd fmla="*/ 1064006 w 1064006" name="connsiteX4"/>
              <a:gd fmla="*/ 260338 h 1188564" name="connsiteY4"/>
              <a:gd fmla="*/ 1025324 w 1064006" name="connsiteX5"/>
              <a:gd fmla="*/ 318695 h 1188564" name="connsiteY5"/>
              <a:gd fmla="*/ 1004089 w 1064006" name="connsiteX6"/>
              <a:gd fmla="*/ 322982 h 1188564" name="connsiteY6"/>
              <a:gd fmla="*/ 1003464 w 1064006" name="connsiteX7"/>
              <a:gd fmla="*/ 366582 h 1188564" name="connsiteY7"/>
              <a:gd fmla="*/ 1025324 w 1064006" name="connsiteX8"/>
              <a:gd fmla="*/ 370996 h 1188564" name="connsiteY8"/>
              <a:gd fmla="*/ 1064006 w 1064006" name="connsiteX9"/>
              <a:gd fmla="*/ 429353 h 1188564" name="connsiteY9"/>
              <a:gd fmla="*/ 1025324 w 1064006" name="connsiteX10"/>
              <a:gd fmla="*/ 487710 h 1188564" name="connsiteY10"/>
              <a:gd fmla="*/ 1001659 w 1064006" name="connsiteX11"/>
              <a:gd fmla="*/ 492487 h 1188564" name="connsiteY11"/>
              <a:gd fmla="*/ 1001049 w 1064006" name="connsiteX12"/>
              <a:gd fmla="*/ 535111 h 1188564" name="connsiteY12"/>
              <a:gd fmla="*/ 1025324 w 1064006" name="connsiteX13"/>
              <a:gd fmla="*/ 540012 h 1188564" name="connsiteY13"/>
              <a:gd fmla="*/ 1064006 w 1064006" name="connsiteX14"/>
              <a:gd fmla="*/ 598369 h 1188564" name="connsiteY14"/>
              <a:gd fmla="*/ 1000672 w 1064006" name="connsiteX15"/>
              <a:gd fmla="*/ 661703 h 1188564" name="connsiteY15"/>
              <a:gd fmla="*/ 999234 w 1064006" name="connsiteX16"/>
              <a:gd fmla="*/ 661703 h 1188564" name="connsiteY16"/>
              <a:gd fmla="*/ 998628 w 1064006" name="connsiteX17"/>
              <a:gd fmla="*/ 704051 h 1188564" name="connsiteY17"/>
              <a:gd fmla="*/ 1000672 w 1064006" name="connsiteX18"/>
              <a:gd fmla="*/ 704051 h 1188564" name="connsiteY18"/>
              <a:gd fmla="*/ 1064006 w 1064006" name="connsiteX19"/>
              <a:gd fmla="*/ 767385 h 1188564" name="connsiteY19"/>
              <a:gd fmla="*/ 1000672 w 1064006" name="connsiteX20"/>
              <a:gd fmla="*/ 830719 h 1188564" name="connsiteY20"/>
              <a:gd fmla="*/ 961543 w 1064006" name="connsiteX21"/>
              <a:gd fmla="*/ 830719 h 1188564" name="connsiteY21"/>
              <a:gd fmla="*/ 960691 w 1064006" name="connsiteX22"/>
              <a:gd fmla="*/ 839174 h 1188564" name="connsiteY22"/>
              <a:gd fmla="*/ 532003 w 1064006" name="connsiteX23"/>
              <a:gd fmla="*/ 1188564 h 1188564" name="connsiteY23"/>
              <a:gd fmla="*/ 103315 w 1064006" name="connsiteX24"/>
              <a:gd fmla="*/ 839174 h 1188564" name="connsiteY24"/>
              <a:gd fmla="*/ 102463 w 1064006" name="connsiteX25"/>
              <a:gd fmla="*/ 830719 h 1188564" name="connsiteY25"/>
              <a:gd fmla="*/ 63334 w 1064006" name="connsiteX26"/>
              <a:gd fmla="*/ 830719 h 1188564" name="connsiteY26"/>
              <a:gd fmla="*/ 0 w 1064006" name="connsiteX27"/>
              <a:gd fmla="*/ 767385 h 1188564" name="connsiteY27"/>
              <a:gd fmla="*/ 63334 w 1064006" name="connsiteX28"/>
              <a:gd fmla="*/ 704051 h 1188564" name="connsiteY28"/>
              <a:gd fmla="*/ 65381 w 1064006" name="connsiteX29"/>
              <a:gd fmla="*/ 704051 h 1188564" name="connsiteY29"/>
              <a:gd fmla="*/ 64774 w 1064006" name="connsiteX30"/>
              <a:gd fmla="*/ 661703 h 1188564" name="connsiteY30"/>
              <a:gd fmla="*/ 63334 w 1064006" name="connsiteX31"/>
              <a:gd fmla="*/ 661703 h 1188564" name="connsiteY31"/>
              <a:gd fmla="*/ 0 w 1064006" name="connsiteX32"/>
              <a:gd fmla="*/ 598369 h 1188564" name="connsiteY32"/>
              <a:gd fmla="*/ 38682 w 1064006" name="connsiteX33"/>
              <a:gd fmla="*/ 540012 h 1188564" name="connsiteY33"/>
              <a:gd fmla="*/ 62960 w 1064006" name="connsiteX34"/>
              <a:gd fmla="*/ 535110 h 1188564" name="connsiteY34"/>
              <a:gd fmla="*/ 62349 w 1064006" name="connsiteX35"/>
              <a:gd fmla="*/ 492488 h 1188564" name="connsiteY35"/>
              <a:gd fmla="*/ 38682 w 1064006" name="connsiteX36"/>
              <a:gd fmla="*/ 487710 h 1188564" name="connsiteY36"/>
              <a:gd fmla="*/ 0 w 1064006" name="connsiteX37"/>
              <a:gd fmla="*/ 429353 h 1188564" name="connsiteY37"/>
              <a:gd fmla="*/ 38682 w 1064006" name="connsiteX38"/>
              <a:gd fmla="*/ 370996 h 1188564" name="connsiteY38"/>
              <a:gd fmla="*/ 60544 w 1064006" name="connsiteX39"/>
              <a:gd fmla="*/ 366582 h 1188564" name="connsiteY39"/>
              <a:gd fmla="*/ 59920 w 1064006" name="connsiteX40"/>
              <a:gd fmla="*/ 322982 h 1188564" name="connsiteY40"/>
              <a:gd fmla="*/ 38682 w 1064006" name="connsiteX41"/>
              <a:gd fmla="*/ 318695 h 1188564" name="connsiteY41"/>
              <a:gd fmla="*/ 0 w 1064006" name="connsiteX42"/>
              <a:gd fmla="*/ 260338 h 1188564" name="connsiteY42"/>
              <a:gd fmla="*/ 38682 w 1064006" name="connsiteX43"/>
              <a:gd fmla="*/ 201981 h 1188564" name="connsiteY43"/>
              <a:gd fmla="*/ 58129 w 1064006" name="connsiteX44"/>
              <a:gd fmla="*/ 198055 h 1188564" name="connsiteY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b="b" l="l" r="r" t="t"/>
            <a:pathLst>
              <a:path h="1188564" w="1064006">
                <a:moveTo>
                  <a:pt x="55291" y="0"/>
                </a:moveTo>
                <a:lnTo>
                  <a:pt x="1008717" y="0"/>
                </a:lnTo>
                <a:lnTo>
                  <a:pt x="1005879" y="198055"/>
                </a:lnTo>
                <a:lnTo>
                  <a:pt x="1025324" y="201981"/>
                </a:lnTo>
                <a:cubicBezTo>
                  <a:pt x="1048056" y="211596"/>
                  <a:pt x="1064006" y="234104"/>
                  <a:pt x="1064006" y="260338"/>
                </a:cubicBezTo>
                <a:cubicBezTo>
                  <a:pt x="1064006" y="286571"/>
                  <a:pt x="1048056" y="309080"/>
                  <a:pt x="1025324" y="318695"/>
                </a:cubicBezTo>
                <a:lnTo>
                  <a:pt x="1004089" y="322982"/>
                </a:lnTo>
                <a:lnTo>
                  <a:pt x="1003464" y="366582"/>
                </a:lnTo>
                <a:lnTo>
                  <a:pt x="1025324" y="370996"/>
                </a:lnTo>
                <a:cubicBezTo>
                  <a:pt x="1048056" y="380611"/>
                  <a:pt x="1064006" y="403119"/>
                  <a:pt x="1064006" y="429353"/>
                </a:cubicBezTo>
                <a:cubicBezTo>
                  <a:pt x="1064006" y="455586"/>
                  <a:pt x="1048056" y="478095"/>
                  <a:pt x="1025324" y="487710"/>
                </a:cubicBezTo>
                <a:lnTo>
                  <a:pt x="1001659" y="492487"/>
                </a:lnTo>
                <a:lnTo>
                  <a:pt x="1001049" y="535111"/>
                </a:lnTo>
                <a:lnTo>
                  <a:pt x="1025324" y="540012"/>
                </a:lnTo>
                <a:cubicBezTo>
                  <a:pt x="1048056" y="549627"/>
                  <a:pt x="1064006" y="572135"/>
                  <a:pt x="1064006" y="598369"/>
                </a:cubicBezTo>
                <a:cubicBezTo>
                  <a:pt x="1064006" y="633347"/>
                  <a:pt x="1035650" y="661703"/>
                  <a:pt x="1000672" y="661703"/>
                </a:cubicBezTo>
                <a:lnTo>
                  <a:pt x="999234" y="661703"/>
                </a:lnTo>
                <a:lnTo>
                  <a:pt x="998628" y="704051"/>
                </a:lnTo>
                <a:lnTo>
                  <a:pt x="1000672" y="704051"/>
                </a:lnTo>
                <a:cubicBezTo>
                  <a:pt x="1035650" y="704051"/>
                  <a:pt x="1064006" y="732407"/>
                  <a:pt x="1064006" y="767385"/>
                </a:cubicBezTo>
                <a:cubicBezTo>
                  <a:pt x="1064006" y="802363"/>
                  <a:pt x="1035650" y="830719"/>
                  <a:pt x="1000672" y="830719"/>
                </a:cubicBezTo>
                <a:lnTo>
                  <a:pt x="961543" y="830719"/>
                </a:lnTo>
                <a:lnTo>
                  <a:pt x="960691" y="839174"/>
                </a:lnTo>
                <a:cubicBezTo>
                  <a:pt x="919889" y="1038571"/>
                  <a:pt x="743463" y="1188564"/>
                  <a:pt x="532003" y="1188564"/>
                </a:cubicBezTo>
                <a:cubicBezTo>
                  <a:pt x="320544" y="1188564"/>
                  <a:pt x="144118" y="1038571"/>
                  <a:pt x="103315" y="839174"/>
                </a:cubicBezTo>
                <a:lnTo>
                  <a:pt x="102463" y="830719"/>
                </a:lnTo>
                <a:lnTo>
                  <a:pt x="63334" y="830719"/>
                </a:lnTo>
                <a:cubicBezTo>
                  <a:pt x="28356" y="830719"/>
                  <a:pt x="0" y="802363"/>
                  <a:pt x="0" y="767385"/>
                </a:cubicBezTo>
                <a:cubicBezTo>
                  <a:pt x="0" y="732407"/>
                  <a:pt x="28356" y="704051"/>
                  <a:pt x="63334" y="704051"/>
                </a:cubicBezTo>
                <a:lnTo>
                  <a:pt x="65381" y="704051"/>
                </a:lnTo>
                <a:lnTo>
                  <a:pt x="64774" y="661703"/>
                </a:lnTo>
                <a:lnTo>
                  <a:pt x="63334" y="661703"/>
                </a:lnTo>
                <a:cubicBezTo>
                  <a:pt x="28356" y="661703"/>
                  <a:pt x="0" y="633347"/>
                  <a:pt x="0" y="598369"/>
                </a:cubicBezTo>
                <a:cubicBezTo>
                  <a:pt x="0" y="572135"/>
                  <a:pt x="15950" y="549627"/>
                  <a:pt x="38682" y="540012"/>
                </a:cubicBezTo>
                <a:lnTo>
                  <a:pt x="62960" y="535110"/>
                </a:lnTo>
                <a:lnTo>
                  <a:pt x="62349" y="492488"/>
                </a:lnTo>
                <a:lnTo>
                  <a:pt x="38682" y="487710"/>
                </a:lnTo>
                <a:cubicBezTo>
                  <a:pt x="15950" y="478095"/>
                  <a:pt x="0" y="455586"/>
                  <a:pt x="0" y="429353"/>
                </a:cubicBezTo>
                <a:cubicBezTo>
                  <a:pt x="0" y="403119"/>
                  <a:pt x="15950" y="380611"/>
                  <a:pt x="38682" y="370996"/>
                </a:cubicBezTo>
                <a:lnTo>
                  <a:pt x="60544" y="366582"/>
                </a:lnTo>
                <a:lnTo>
                  <a:pt x="59920" y="322982"/>
                </a:lnTo>
                <a:lnTo>
                  <a:pt x="38682" y="318695"/>
                </a:lnTo>
                <a:cubicBezTo>
                  <a:pt x="15950" y="309080"/>
                  <a:pt x="0" y="286571"/>
                  <a:pt x="0" y="260338"/>
                </a:cubicBezTo>
                <a:cubicBezTo>
                  <a:pt x="0" y="234104"/>
                  <a:pt x="15950" y="211596"/>
                  <a:pt x="38682" y="201981"/>
                </a:cubicBezTo>
                <a:lnTo>
                  <a:pt x="58129" y="19805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8" name="Oval 239"/>
          <p:cNvSpPr/>
          <p:nvPr/>
        </p:nvSpPr>
        <p:spPr>
          <a:xfrm>
            <a:off x="10089587" y="5660865"/>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9" name="Oval 240"/>
          <p:cNvSpPr/>
          <p:nvPr/>
        </p:nvSpPr>
        <p:spPr>
          <a:xfrm>
            <a:off x="10466195" y="5660865"/>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0" name="Oval 241"/>
          <p:cNvSpPr/>
          <p:nvPr/>
        </p:nvSpPr>
        <p:spPr>
          <a:xfrm>
            <a:off x="10285560" y="5675414"/>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1" name="Oval 242"/>
          <p:cNvSpPr/>
          <p:nvPr/>
        </p:nvSpPr>
        <p:spPr>
          <a:xfrm>
            <a:off x="9964362" y="5442668"/>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2" name="Oval 243"/>
          <p:cNvSpPr/>
          <p:nvPr/>
        </p:nvSpPr>
        <p:spPr>
          <a:xfrm>
            <a:off x="9827465" y="5232485"/>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3" name="Oval 244"/>
          <p:cNvSpPr/>
          <p:nvPr/>
        </p:nvSpPr>
        <p:spPr>
          <a:xfrm>
            <a:off x="9791656" y="4968041"/>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4" name="Oval 245"/>
          <p:cNvSpPr/>
          <p:nvPr/>
        </p:nvSpPr>
        <p:spPr>
          <a:xfrm>
            <a:off x="9923859" y="4660543"/>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5" name="Oval 246"/>
          <p:cNvSpPr/>
          <p:nvPr/>
        </p:nvSpPr>
        <p:spPr>
          <a:xfrm>
            <a:off x="10132813" y="4524136"/>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6" name="Oval 247"/>
          <p:cNvSpPr/>
          <p:nvPr/>
        </p:nvSpPr>
        <p:spPr>
          <a:xfrm>
            <a:off x="10384185" y="4510639"/>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7" name="Oval 248"/>
          <p:cNvSpPr/>
          <p:nvPr/>
        </p:nvSpPr>
        <p:spPr>
          <a:xfrm>
            <a:off x="10653730" y="4681536"/>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8" name="Oval 249"/>
          <p:cNvSpPr/>
          <p:nvPr/>
        </p:nvSpPr>
        <p:spPr>
          <a:xfrm>
            <a:off x="10753572" y="4937038"/>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9" name="Oval 250"/>
          <p:cNvSpPr/>
          <p:nvPr/>
        </p:nvSpPr>
        <p:spPr>
          <a:xfrm>
            <a:off x="10730565" y="5214044"/>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0" name="Oval 251"/>
          <p:cNvSpPr/>
          <p:nvPr/>
        </p:nvSpPr>
        <p:spPr>
          <a:xfrm>
            <a:off x="10580529" y="5461120"/>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1" name="Oval 252"/>
          <p:cNvSpPr/>
          <p:nvPr/>
        </p:nvSpPr>
        <p:spPr>
          <a:xfrm>
            <a:off x="10173690" y="5416958"/>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2" name="Oval 253"/>
          <p:cNvSpPr/>
          <p:nvPr/>
        </p:nvSpPr>
        <p:spPr>
          <a:xfrm>
            <a:off x="10065146" y="4934585"/>
            <a:ext cx="124487" cy="12448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3" name="Oval 254"/>
          <p:cNvSpPr/>
          <p:nvPr/>
        </p:nvSpPr>
        <p:spPr>
          <a:xfrm>
            <a:off x="10315380" y="5189522"/>
            <a:ext cx="181952" cy="18195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4" name="Oval 255"/>
          <p:cNvSpPr/>
          <p:nvPr/>
        </p:nvSpPr>
        <p:spPr>
          <a:xfrm>
            <a:off x="10195795" y="5130950"/>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5" name="Oval 256"/>
          <p:cNvSpPr/>
          <p:nvPr/>
        </p:nvSpPr>
        <p:spPr>
          <a:xfrm>
            <a:off x="9998108" y="5153080"/>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6" name="Oval 257"/>
          <p:cNvSpPr/>
          <p:nvPr/>
        </p:nvSpPr>
        <p:spPr>
          <a:xfrm>
            <a:off x="10313412" y="4709369"/>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7" name="Oval 258"/>
          <p:cNvSpPr/>
          <p:nvPr/>
        </p:nvSpPr>
        <p:spPr>
          <a:xfrm>
            <a:off x="10397492" y="4859843"/>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8" name="Oval 259"/>
          <p:cNvSpPr/>
          <p:nvPr/>
        </p:nvSpPr>
        <p:spPr>
          <a:xfrm>
            <a:off x="10588544" y="5072575"/>
            <a:ext cx="80505" cy="805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79" name="Oval 260"/>
          <p:cNvSpPr/>
          <p:nvPr/>
        </p:nvSpPr>
        <p:spPr>
          <a:xfrm>
            <a:off x="10069807" y="4710351"/>
            <a:ext cx="124487" cy="12448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0" name="Oval 261"/>
          <p:cNvSpPr/>
          <p:nvPr/>
        </p:nvSpPr>
        <p:spPr>
          <a:xfrm>
            <a:off x="10365866" y="5059577"/>
            <a:ext cx="58571" cy="585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181" name="Straight Connector 262"/>
          <p:cNvCxnSpPr>
            <a:stCxn id="158" idx="6"/>
            <a:endCxn id="160" idx="2"/>
          </p:cNvCxnSpPr>
          <p:nvPr/>
        </p:nvCxnSpPr>
        <p:spPr>
          <a:xfrm>
            <a:off x="10170092" y="5701118"/>
            <a:ext cx="115469" cy="358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263"/>
          <p:cNvCxnSpPr>
            <a:stCxn id="160" idx="6"/>
            <a:endCxn id="159" idx="2"/>
          </p:cNvCxnSpPr>
          <p:nvPr/>
        </p:nvCxnSpPr>
        <p:spPr>
          <a:xfrm flipV="1">
            <a:off x="10344132" y="5690151"/>
            <a:ext cx="122063" cy="1454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3" name="Straight Connector 264"/>
          <p:cNvCxnSpPr>
            <a:stCxn id="159" idx="7"/>
            <a:endCxn id="170" idx="3"/>
          </p:cNvCxnSpPr>
          <p:nvPr/>
        </p:nvCxnSpPr>
        <p:spPr>
          <a:xfrm flipV="1">
            <a:off x="10516189" y="5511113"/>
            <a:ext cx="72918" cy="15833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4" name="Straight Connector 265"/>
          <p:cNvCxnSpPr>
            <a:stCxn id="170" idx="7"/>
            <a:endCxn id="169" idx="3"/>
          </p:cNvCxnSpPr>
          <p:nvPr/>
        </p:nvCxnSpPr>
        <p:spPr>
          <a:xfrm flipV="1">
            <a:off x="10630522" y="5282759"/>
            <a:ext cx="111832" cy="18693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266"/>
          <p:cNvCxnSpPr>
            <a:stCxn id="169" idx="0"/>
            <a:endCxn id="168" idx="4"/>
          </p:cNvCxnSpPr>
          <p:nvPr/>
        </p:nvCxnSpPr>
        <p:spPr>
          <a:xfrm flipV="1">
            <a:off x="10770817" y="5017542"/>
            <a:ext cx="23007" cy="19650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267"/>
          <p:cNvCxnSpPr>
            <a:stCxn id="168" idx="0"/>
            <a:endCxn id="167" idx="5"/>
          </p:cNvCxnSpPr>
          <p:nvPr/>
        </p:nvCxnSpPr>
        <p:spPr>
          <a:xfrm flipH="1" flipV="1">
            <a:off x="10722446" y="4750252"/>
            <a:ext cx="71379" cy="18678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7" name="Straight Connector 268"/>
          <p:cNvCxnSpPr>
            <a:stCxn id="167" idx="1"/>
            <a:endCxn id="166" idx="6"/>
          </p:cNvCxnSpPr>
          <p:nvPr/>
        </p:nvCxnSpPr>
        <p:spPr>
          <a:xfrm flipH="1" flipV="1">
            <a:off x="10464689" y="4550891"/>
            <a:ext cx="200831" cy="14243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269"/>
          <p:cNvCxnSpPr>
            <a:stCxn id="166" idx="2"/>
            <a:endCxn id="165" idx="6"/>
          </p:cNvCxnSpPr>
          <p:nvPr/>
        </p:nvCxnSpPr>
        <p:spPr>
          <a:xfrm flipH="1">
            <a:off x="10213318" y="4550891"/>
            <a:ext cx="170866" cy="1349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9" name="Straight Connector 270"/>
          <p:cNvCxnSpPr>
            <a:stCxn id="165" idx="2"/>
            <a:endCxn id="164" idx="7"/>
          </p:cNvCxnSpPr>
          <p:nvPr/>
        </p:nvCxnSpPr>
        <p:spPr>
          <a:xfrm flipH="1">
            <a:off x="9992575" y="4564388"/>
            <a:ext cx="140239" cy="10794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0" name="Straight Connector 271"/>
          <p:cNvCxnSpPr>
            <a:stCxn id="164" idx="3"/>
            <a:endCxn id="163" idx="0"/>
          </p:cNvCxnSpPr>
          <p:nvPr/>
        </p:nvCxnSpPr>
        <p:spPr>
          <a:xfrm flipH="1">
            <a:off x="9831908" y="4729258"/>
            <a:ext cx="103741" cy="23878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1" name="Straight Connector 272"/>
          <p:cNvCxnSpPr>
            <a:stCxn id="163" idx="4"/>
            <a:endCxn id="162" idx="0"/>
          </p:cNvCxnSpPr>
          <p:nvPr/>
        </p:nvCxnSpPr>
        <p:spPr>
          <a:xfrm>
            <a:off x="9831908" y="5048546"/>
            <a:ext cx="35809" cy="18393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2" name="Straight Connector 273"/>
          <p:cNvCxnSpPr>
            <a:stCxn id="162" idx="5"/>
            <a:endCxn id="161" idx="1"/>
          </p:cNvCxnSpPr>
          <p:nvPr/>
        </p:nvCxnSpPr>
        <p:spPr>
          <a:xfrm>
            <a:off x="9896180" y="5301200"/>
            <a:ext cx="79972" cy="15325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3" name="Straight Connector 274"/>
          <p:cNvCxnSpPr>
            <a:stCxn id="161" idx="4"/>
            <a:endCxn id="158" idx="1"/>
          </p:cNvCxnSpPr>
          <p:nvPr/>
        </p:nvCxnSpPr>
        <p:spPr>
          <a:xfrm>
            <a:off x="10004614" y="5523173"/>
            <a:ext cx="96762" cy="14948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4" name="Straight Connector 275"/>
          <p:cNvCxnSpPr>
            <a:stCxn id="158" idx="7"/>
            <a:endCxn id="171" idx="4"/>
          </p:cNvCxnSpPr>
          <p:nvPr/>
        </p:nvCxnSpPr>
        <p:spPr>
          <a:xfrm flipV="1">
            <a:off x="10158302" y="5475529"/>
            <a:ext cx="44674" cy="19712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5" name="Straight Connector 276"/>
          <p:cNvCxnSpPr>
            <a:stCxn id="171" idx="6"/>
            <a:endCxn id="170" idx="2"/>
          </p:cNvCxnSpPr>
          <p:nvPr/>
        </p:nvCxnSpPr>
        <p:spPr>
          <a:xfrm>
            <a:off x="10232262" y="5446244"/>
            <a:ext cx="348267" cy="4416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6" name="Straight Connector 277"/>
          <p:cNvCxnSpPr>
            <a:stCxn id="171" idx="5"/>
            <a:endCxn id="160" idx="0"/>
          </p:cNvCxnSpPr>
          <p:nvPr/>
        </p:nvCxnSpPr>
        <p:spPr>
          <a:xfrm>
            <a:off x="10223684" y="5466952"/>
            <a:ext cx="91163" cy="20846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7" name="Straight Connector 278"/>
          <p:cNvCxnSpPr>
            <a:stCxn id="159" idx="1"/>
            <a:endCxn id="171" idx="5"/>
          </p:cNvCxnSpPr>
          <p:nvPr/>
        </p:nvCxnSpPr>
        <p:spPr>
          <a:xfrm flipH="1" flipV="1">
            <a:off x="10223684" y="5466952"/>
            <a:ext cx="251089" cy="20249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8" name="Straight Connector 279"/>
          <p:cNvCxnSpPr>
            <a:stCxn id="171" idx="1"/>
            <a:endCxn id="175" idx="5"/>
          </p:cNvCxnSpPr>
          <p:nvPr/>
        </p:nvCxnSpPr>
        <p:spPr>
          <a:xfrm flipH="1" flipV="1">
            <a:off x="10048101" y="5203074"/>
            <a:ext cx="134166" cy="22246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9" name="Straight Connector 280"/>
          <p:cNvCxnSpPr>
            <a:stCxn id="161" idx="7"/>
            <a:endCxn id="171" idx="2"/>
          </p:cNvCxnSpPr>
          <p:nvPr/>
        </p:nvCxnSpPr>
        <p:spPr>
          <a:xfrm flipV="1">
            <a:off x="10033077" y="5446244"/>
            <a:ext cx="140613" cy="821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0" name="Straight Connector 281"/>
          <p:cNvCxnSpPr>
            <a:stCxn id="175" idx="3"/>
            <a:endCxn id="162" idx="7"/>
          </p:cNvCxnSpPr>
          <p:nvPr/>
        </p:nvCxnSpPr>
        <p:spPr>
          <a:xfrm flipH="1">
            <a:off x="9896180" y="5203074"/>
            <a:ext cx="110506" cy="4120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1" name="Straight Connector 282"/>
          <p:cNvCxnSpPr>
            <a:stCxn id="161" idx="0"/>
            <a:endCxn id="175" idx="4"/>
          </p:cNvCxnSpPr>
          <p:nvPr/>
        </p:nvCxnSpPr>
        <p:spPr>
          <a:xfrm flipV="1">
            <a:off x="10004614" y="5211652"/>
            <a:ext cx="22779" cy="23101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2" name="Straight Connector 283"/>
          <p:cNvCxnSpPr>
            <a:stCxn id="175" idx="0"/>
            <a:endCxn id="164" idx="4"/>
          </p:cNvCxnSpPr>
          <p:nvPr/>
        </p:nvCxnSpPr>
        <p:spPr>
          <a:xfrm flipH="1" flipV="1">
            <a:off x="9964112" y="4741047"/>
            <a:ext cx="63282" cy="41203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3" name="Straight Connector 284"/>
          <p:cNvCxnSpPr>
            <a:stCxn id="175" idx="1"/>
            <a:endCxn id="163" idx="6"/>
          </p:cNvCxnSpPr>
          <p:nvPr/>
        </p:nvCxnSpPr>
        <p:spPr>
          <a:xfrm flipH="1" flipV="1">
            <a:off x="9872161" y="5008293"/>
            <a:ext cx="134525" cy="15336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4" name="Straight Connector 285"/>
          <p:cNvCxnSpPr>
            <a:stCxn id="164" idx="6"/>
            <a:endCxn id="179" idx="1"/>
          </p:cNvCxnSpPr>
          <p:nvPr/>
        </p:nvCxnSpPr>
        <p:spPr>
          <a:xfrm>
            <a:off x="10004364" y="4700795"/>
            <a:ext cx="83673" cy="2778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5" name="Straight Connector 286"/>
          <p:cNvCxnSpPr>
            <a:stCxn id="179" idx="4"/>
            <a:endCxn id="172" idx="0"/>
          </p:cNvCxnSpPr>
          <p:nvPr/>
        </p:nvCxnSpPr>
        <p:spPr>
          <a:xfrm flipH="1">
            <a:off x="10127389" y="4834838"/>
            <a:ext cx="4661" cy="9974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6" name="Straight Connector 287"/>
          <p:cNvCxnSpPr>
            <a:stCxn id="172" idx="5"/>
            <a:endCxn id="174" idx="1"/>
          </p:cNvCxnSpPr>
          <p:nvPr/>
        </p:nvCxnSpPr>
        <p:spPr>
          <a:xfrm>
            <a:off x="10171402" y="5040841"/>
            <a:ext cx="32971" cy="9868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7" name="Straight Connector 288"/>
          <p:cNvCxnSpPr>
            <a:stCxn id="174" idx="5"/>
            <a:endCxn id="173" idx="1"/>
          </p:cNvCxnSpPr>
          <p:nvPr/>
        </p:nvCxnSpPr>
        <p:spPr>
          <a:xfrm>
            <a:off x="10245789" y="5180944"/>
            <a:ext cx="96237" cy="3522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8" name="Straight Connector 289"/>
          <p:cNvCxnSpPr>
            <a:stCxn id="173" idx="5"/>
            <a:endCxn id="170" idx="1"/>
          </p:cNvCxnSpPr>
          <p:nvPr/>
        </p:nvCxnSpPr>
        <p:spPr>
          <a:xfrm>
            <a:off x="10470686" y="5344827"/>
            <a:ext cx="118421" cy="12487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9" name="Straight Connector 290"/>
          <p:cNvCxnSpPr>
            <a:stCxn id="173" idx="3"/>
            <a:endCxn id="171" idx="7"/>
          </p:cNvCxnSpPr>
          <p:nvPr/>
        </p:nvCxnSpPr>
        <p:spPr>
          <a:xfrm flipH="1">
            <a:off x="10223684" y="5344827"/>
            <a:ext cx="118343" cy="8070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0" name="Straight Connector 291"/>
          <p:cNvCxnSpPr>
            <a:stCxn id="174" idx="3"/>
            <a:endCxn id="175" idx="6"/>
          </p:cNvCxnSpPr>
          <p:nvPr/>
        </p:nvCxnSpPr>
        <p:spPr>
          <a:xfrm flipH="1">
            <a:off x="10056679" y="5180944"/>
            <a:ext cx="147694" cy="142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1" name="Straight Connector 292"/>
          <p:cNvCxnSpPr>
            <a:stCxn id="172" idx="3"/>
            <a:endCxn id="175" idx="7"/>
          </p:cNvCxnSpPr>
          <p:nvPr/>
        </p:nvCxnSpPr>
        <p:spPr>
          <a:xfrm flipH="1">
            <a:off x="10048101" y="5040841"/>
            <a:ext cx="35275" cy="12081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2" name="Straight Connector 293"/>
          <p:cNvCxnSpPr>
            <a:stCxn id="172" idx="7"/>
            <a:endCxn id="176" idx="3"/>
          </p:cNvCxnSpPr>
          <p:nvPr/>
        </p:nvCxnSpPr>
        <p:spPr>
          <a:xfrm flipV="1">
            <a:off x="10171402" y="4759362"/>
            <a:ext cx="150588" cy="19345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3" name="Straight Connector 294"/>
          <p:cNvCxnSpPr>
            <a:stCxn id="176" idx="7"/>
            <a:endCxn id="166" idx="3"/>
          </p:cNvCxnSpPr>
          <p:nvPr/>
        </p:nvCxnSpPr>
        <p:spPr>
          <a:xfrm flipV="1">
            <a:off x="10363406" y="4579354"/>
            <a:ext cx="32568" cy="13859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4" name="Straight Connector 295"/>
          <p:cNvCxnSpPr>
            <a:stCxn id="179" idx="7"/>
            <a:endCxn id="166" idx="3"/>
          </p:cNvCxnSpPr>
          <p:nvPr/>
        </p:nvCxnSpPr>
        <p:spPr>
          <a:xfrm flipV="1">
            <a:off x="10176062" y="4579354"/>
            <a:ext cx="219912" cy="14922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5" name="Straight Connector 296"/>
          <p:cNvCxnSpPr>
            <a:stCxn id="165" idx="5"/>
            <a:endCxn id="176" idx="1"/>
          </p:cNvCxnSpPr>
          <p:nvPr/>
        </p:nvCxnSpPr>
        <p:spPr>
          <a:xfrm>
            <a:off x="10201529" y="4592851"/>
            <a:ext cx="120462" cy="12509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6" name="Straight Connector 297"/>
          <p:cNvCxnSpPr>
            <a:stCxn id="177" idx="7"/>
            <a:endCxn id="167" idx="3"/>
          </p:cNvCxnSpPr>
          <p:nvPr/>
        </p:nvCxnSpPr>
        <p:spPr>
          <a:xfrm flipV="1">
            <a:off x="10466207" y="4750252"/>
            <a:ext cx="199313" cy="1213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7" name="Straight Connector 298"/>
          <p:cNvCxnSpPr>
            <a:stCxn id="177" idx="0"/>
            <a:endCxn id="166" idx="4"/>
          </p:cNvCxnSpPr>
          <p:nvPr/>
        </p:nvCxnSpPr>
        <p:spPr>
          <a:xfrm flipH="1" flipV="1">
            <a:off x="10424437" y="4591144"/>
            <a:ext cx="13308" cy="26869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8" name="Straight Connector 299"/>
          <p:cNvCxnSpPr>
            <a:stCxn id="177" idx="1"/>
            <a:endCxn id="176" idx="5"/>
          </p:cNvCxnSpPr>
          <p:nvPr/>
        </p:nvCxnSpPr>
        <p:spPr>
          <a:xfrm flipH="1" flipV="1">
            <a:off x="10363406" y="4759362"/>
            <a:ext cx="45876" cy="11227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9" name="Straight Connector 300"/>
          <p:cNvCxnSpPr>
            <a:stCxn id="180" idx="0"/>
            <a:endCxn id="177" idx="4"/>
          </p:cNvCxnSpPr>
          <p:nvPr/>
        </p:nvCxnSpPr>
        <p:spPr>
          <a:xfrm flipV="1">
            <a:off x="10395151" y="4940347"/>
            <a:ext cx="42593" cy="11922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0" name="Straight Connector 301"/>
          <p:cNvCxnSpPr>
            <a:stCxn id="180" idx="4"/>
            <a:endCxn id="173" idx="0"/>
          </p:cNvCxnSpPr>
          <p:nvPr/>
        </p:nvCxnSpPr>
        <p:spPr>
          <a:xfrm>
            <a:off x="10395151" y="5118148"/>
            <a:ext cx="11205" cy="7137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1" name="Straight Connector 302"/>
          <p:cNvCxnSpPr>
            <a:stCxn id="180" idx="1"/>
            <a:endCxn id="172" idx="6"/>
          </p:cNvCxnSpPr>
          <p:nvPr/>
        </p:nvCxnSpPr>
        <p:spPr>
          <a:xfrm flipH="1" flipV="1">
            <a:off x="10189633" y="4996828"/>
            <a:ext cx="184811" cy="7132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2" name="Straight Connector 303"/>
          <p:cNvCxnSpPr>
            <a:stCxn id="173" idx="7"/>
            <a:endCxn id="178" idx="3"/>
          </p:cNvCxnSpPr>
          <p:nvPr/>
        </p:nvCxnSpPr>
        <p:spPr>
          <a:xfrm flipV="1">
            <a:off x="10470686" y="5141290"/>
            <a:ext cx="129648" cy="7487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3" name="Straight Connector 304"/>
          <p:cNvCxnSpPr>
            <a:stCxn id="178" idx="0"/>
            <a:endCxn id="167" idx="4"/>
          </p:cNvCxnSpPr>
          <p:nvPr/>
        </p:nvCxnSpPr>
        <p:spPr>
          <a:xfrm flipV="1">
            <a:off x="10628797" y="4762041"/>
            <a:ext cx="65186" cy="31053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4" name="Straight Connector 305"/>
          <p:cNvCxnSpPr>
            <a:stCxn id="178" idx="1"/>
            <a:endCxn id="177" idx="5"/>
          </p:cNvCxnSpPr>
          <p:nvPr/>
        </p:nvCxnSpPr>
        <p:spPr>
          <a:xfrm flipH="1" flipV="1">
            <a:off x="10466207" y="4928558"/>
            <a:ext cx="134126" cy="15580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 name="Straight Connector 306"/>
          <p:cNvCxnSpPr>
            <a:stCxn id="178" idx="7"/>
            <a:endCxn id="168" idx="3"/>
          </p:cNvCxnSpPr>
          <p:nvPr/>
        </p:nvCxnSpPr>
        <p:spPr>
          <a:xfrm flipV="1">
            <a:off x="10657259" y="5005753"/>
            <a:ext cx="108102" cy="7861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6" name="Straight Connector 307"/>
          <p:cNvCxnSpPr>
            <a:stCxn id="178" idx="5"/>
            <a:endCxn id="169" idx="1"/>
          </p:cNvCxnSpPr>
          <p:nvPr/>
        </p:nvCxnSpPr>
        <p:spPr>
          <a:xfrm>
            <a:off x="10657259" y="5141290"/>
            <a:ext cx="85095" cy="8454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7" name="Straight Connector 308"/>
          <p:cNvCxnSpPr>
            <a:stCxn id="170" idx="0"/>
            <a:endCxn id="178" idx="4"/>
          </p:cNvCxnSpPr>
          <p:nvPr/>
        </p:nvCxnSpPr>
        <p:spPr>
          <a:xfrm flipV="1">
            <a:off x="10609815" y="5153080"/>
            <a:ext cx="18982" cy="30804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947769806"/>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750" id="11"/>
                                        <p:tgtEl>
                                          <p:spTgt spid="5"/>
                                        </p:tgtEl>
                                      </p:cBhvr>
                                    </p:animEffect>
                                    <p:anim calcmode="lin" valueType="num">
                                      <p:cBhvr>
                                        <p:cTn dur="750" fill="hold" id="12"/>
                                        <p:tgtEl>
                                          <p:spTgt spid="5"/>
                                        </p:tgtEl>
                                        <p:attrNameLst>
                                          <p:attrName>ppt_x</p:attrName>
                                        </p:attrNameLst>
                                      </p:cBhvr>
                                      <p:tavLst>
                                        <p:tav tm="0">
                                          <p:val>
                                            <p:strVal val="#ppt_x"/>
                                          </p:val>
                                        </p:tav>
                                        <p:tav tm="100000">
                                          <p:val>
                                            <p:strVal val="#ppt_x"/>
                                          </p:val>
                                        </p:tav>
                                      </p:tavLst>
                                    </p:anim>
                                    <p:anim calcmode="lin" valueType="num">
                                      <p:cBhvr>
                                        <p:cTn dur="750" fill="hold" id="13"/>
                                        <p:tgtEl>
                                          <p:spTgt spid="5"/>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7"/>
                                        </p:tgtEl>
                                        <p:attrNameLst>
                                          <p:attrName>style.visibility</p:attrName>
                                        </p:attrNameLst>
                                      </p:cBhvr>
                                      <p:to>
                                        <p:strVal val="visible"/>
                                      </p:to>
                                    </p:set>
                                    <p:animEffect filter="fade" transition="in">
                                      <p:cBhvr>
                                        <p:cTn dur="750" id="16"/>
                                        <p:tgtEl>
                                          <p:spTgt spid="7"/>
                                        </p:tgtEl>
                                      </p:cBhvr>
                                    </p:animEffect>
                                    <p:anim calcmode="lin" valueType="num">
                                      <p:cBhvr>
                                        <p:cTn dur="750" fill="hold" id="17"/>
                                        <p:tgtEl>
                                          <p:spTgt spid="7"/>
                                        </p:tgtEl>
                                        <p:attrNameLst>
                                          <p:attrName>ppt_x</p:attrName>
                                        </p:attrNameLst>
                                      </p:cBhvr>
                                      <p:tavLst>
                                        <p:tav tm="0">
                                          <p:val>
                                            <p:strVal val="#ppt_x"/>
                                          </p:val>
                                        </p:tav>
                                        <p:tav tm="100000">
                                          <p:val>
                                            <p:strVal val="#ppt_x"/>
                                          </p:val>
                                        </p:tav>
                                      </p:tavLst>
                                    </p:anim>
                                    <p:anim calcmode="lin" valueType="num">
                                      <p:cBhvr>
                                        <p:cTn dur="750" fill="hold" id="18"/>
                                        <p:tgtEl>
                                          <p:spTgt spid="7"/>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0"/>
                                  </p:stCondLst>
                                  <p:childTnLst>
                                    <p:set>
                                      <p:cBhvr>
                                        <p:cTn dur="1" fill="hold" id="20">
                                          <p:stCondLst>
                                            <p:cond delay="0"/>
                                          </p:stCondLst>
                                        </p:cTn>
                                        <p:tgtEl>
                                          <p:spTgt spid="8"/>
                                        </p:tgtEl>
                                        <p:attrNameLst>
                                          <p:attrName>style.visibility</p:attrName>
                                        </p:attrNameLst>
                                      </p:cBhvr>
                                      <p:to>
                                        <p:strVal val="visible"/>
                                      </p:to>
                                    </p:set>
                                    <p:animEffect filter="fade" transition="in">
                                      <p:cBhvr>
                                        <p:cTn dur="750" id="21"/>
                                        <p:tgtEl>
                                          <p:spTgt spid="8"/>
                                        </p:tgtEl>
                                      </p:cBhvr>
                                    </p:animEffect>
                                    <p:anim calcmode="lin" valueType="num">
                                      <p:cBhvr>
                                        <p:cTn dur="750" fill="hold" id="22"/>
                                        <p:tgtEl>
                                          <p:spTgt spid="8"/>
                                        </p:tgtEl>
                                        <p:attrNameLst>
                                          <p:attrName>ppt_x</p:attrName>
                                        </p:attrNameLst>
                                      </p:cBhvr>
                                      <p:tavLst>
                                        <p:tav tm="0">
                                          <p:val>
                                            <p:strVal val="#ppt_x"/>
                                          </p:val>
                                        </p:tav>
                                        <p:tav tm="100000">
                                          <p:val>
                                            <p:strVal val="#ppt_x"/>
                                          </p:val>
                                        </p:tav>
                                      </p:tavLst>
                                    </p:anim>
                                    <p:anim calcmode="lin" valueType="num">
                                      <p:cBhvr>
                                        <p:cTn dur="750" fill="hold" id="23"/>
                                        <p:tgtEl>
                                          <p:spTgt spid="8"/>
                                        </p:tgtEl>
                                        <p:attrNameLst>
                                          <p:attrName>ppt_y</p:attrName>
                                        </p:attrNameLst>
                                      </p:cBhvr>
                                      <p:tavLst>
                                        <p:tav tm="0">
                                          <p:val>
                                            <p:strVal val="#ppt_y+.1"/>
                                          </p:val>
                                        </p:tav>
                                        <p:tav tm="100000">
                                          <p:val>
                                            <p:strVal val="#ppt_y"/>
                                          </p:val>
                                        </p:tav>
                                      </p:tavLst>
                                    </p:anim>
                                  </p:childTnLst>
                                </p:cTn>
                              </p:par>
                              <p:par>
                                <p:cTn fill="hold" grpId="0" id="24" nodeType="withEffect" presetClass="entr" presetID="42" presetSubtype="0">
                                  <p:stCondLst>
                                    <p:cond delay="0"/>
                                  </p:stCondLst>
                                  <p:childTnLst>
                                    <p:set>
                                      <p:cBhvr>
                                        <p:cTn dur="1" fill="hold" id="25">
                                          <p:stCondLst>
                                            <p:cond delay="0"/>
                                          </p:stCondLst>
                                        </p:cTn>
                                        <p:tgtEl>
                                          <p:spTgt spid="9"/>
                                        </p:tgtEl>
                                        <p:attrNameLst>
                                          <p:attrName>style.visibility</p:attrName>
                                        </p:attrNameLst>
                                      </p:cBhvr>
                                      <p:to>
                                        <p:strVal val="visible"/>
                                      </p:to>
                                    </p:set>
                                    <p:animEffect filter="fade" transition="in">
                                      <p:cBhvr>
                                        <p:cTn dur="750" id="26"/>
                                        <p:tgtEl>
                                          <p:spTgt spid="9"/>
                                        </p:tgtEl>
                                      </p:cBhvr>
                                    </p:animEffect>
                                    <p:anim calcmode="lin" valueType="num">
                                      <p:cBhvr>
                                        <p:cTn dur="750" fill="hold" id="27"/>
                                        <p:tgtEl>
                                          <p:spTgt spid="9"/>
                                        </p:tgtEl>
                                        <p:attrNameLst>
                                          <p:attrName>ppt_x</p:attrName>
                                        </p:attrNameLst>
                                      </p:cBhvr>
                                      <p:tavLst>
                                        <p:tav tm="0">
                                          <p:val>
                                            <p:strVal val="#ppt_x"/>
                                          </p:val>
                                        </p:tav>
                                        <p:tav tm="100000">
                                          <p:val>
                                            <p:strVal val="#ppt_x"/>
                                          </p:val>
                                        </p:tav>
                                      </p:tavLst>
                                    </p:anim>
                                    <p:anim calcmode="lin" valueType="num">
                                      <p:cBhvr>
                                        <p:cTn dur="750" fill="hold" id="28"/>
                                        <p:tgtEl>
                                          <p:spTgt spid="9"/>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0"/>
                                  </p:stCondLst>
                                  <p:childTnLst>
                                    <p:set>
                                      <p:cBhvr>
                                        <p:cTn dur="1" fill="hold" id="30">
                                          <p:stCondLst>
                                            <p:cond delay="0"/>
                                          </p:stCondLst>
                                        </p:cTn>
                                        <p:tgtEl>
                                          <p:spTgt spid="10"/>
                                        </p:tgtEl>
                                        <p:attrNameLst>
                                          <p:attrName>style.visibility</p:attrName>
                                        </p:attrNameLst>
                                      </p:cBhvr>
                                      <p:to>
                                        <p:strVal val="visible"/>
                                      </p:to>
                                    </p:set>
                                    <p:animEffect filter="fade" transition="in">
                                      <p:cBhvr>
                                        <p:cTn dur="750" id="31"/>
                                        <p:tgtEl>
                                          <p:spTgt spid="10"/>
                                        </p:tgtEl>
                                      </p:cBhvr>
                                    </p:animEffect>
                                    <p:anim calcmode="lin" valueType="num">
                                      <p:cBhvr>
                                        <p:cTn dur="750" fill="hold" id="32"/>
                                        <p:tgtEl>
                                          <p:spTgt spid="10"/>
                                        </p:tgtEl>
                                        <p:attrNameLst>
                                          <p:attrName>ppt_x</p:attrName>
                                        </p:attrNameLst>
                                      </p:cBhvr>
                                      <p:tavLst>
                                        <p:tav tm="0">
                                          <p:val>
                                            <p:strVal val="#ppt_x"/>
                                          </p:val>
                                        </p:tav>
                                        <p:tav tm="100000">
                                          <p:val>
                                            <p:strVal val="#ppt_x"/>
                                          </p:val>
                                        </p:tav>
                                      </p:tavLst>
                                    </p:anim>
                                    <p:anim calcmode="lin" valueType="num">
                                      <p:cBhvr>
                                        <p:cTn dur="750" fill="hold" id="33"/>
                                        <p:tgtEl>
                                          <p:spTgt spid="10"/>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11"/>
                                        </p:tgtEl>
                                        <p:attrNameLst>
                                          <p:attrName>style.visibility</p:attrName>
                                        </p:attrNameLst>
                                      </p:cBhvr>
                                      <p:to>
                                        <p:strVal val="visible"/>
                                      </p:to>
                                    </p:set>
                                    <p:animEffect filter="fade" transition="in">
                                      <p:cBhvr>
                                        <p:cTn dur="750" id="36"/>
                                        <p:tgtEl>
                                          <p:spTgt spid="11"/>
                                        </p:tgtEl>
                                      </p:cBhvr>
                                    </p:animEffect>
                                    <p:anim calcmode="lin" valueType="num">
                                      <p:cBhvr>
                                        <p:cTn dur="750" fill="hold" id="37"/>
                                        <p:tgtEl>
                                          <p:spTgt spid="11"/>
                                        </p:tgtEl>
                                        <p:attrNameLst>
                                          <p:attrName>ppt_x</p:attrName>
                                        </p:attrNameLst>
                                      </p:cBhvr>
                                      <p:tavLst>
                                        <p:tav tm="0">
                                          <p:val>
                                            <p:strVal val="#ppt_x"/>
                                          </p:val>
                                        </p:tav>
                                        <p:tav tm="100000">
                                          <p:val>
                                            <p:strVal val="#ppt_x"/>
                                          </p:val>
                                        </p:tav>
                                      </p:tavLst>
                                    </p:anim>
                                    <p:anim calcmode="lin" valueType="num">
                                      <p:cBhvr>
                                        <p:cTn dur="750" fill="hold" id="38"/>
                                        <p:tgtEl>
                                          <p:spTgt spid="11"/>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12"/>
                                        </p:tgtEl>
                                        <p:attrNameLst>
                                          <p:attrName>style.visibility</p:attrName>
                                        </p:attrNameLst>
                                      </p:cBhvr>
                                      <p:to>
                                        <p:strVal val="visible"/>
                                      </p:to>
                                    </p:set>
                                    <p:animEffect filter="fade" transition="in">
                                      <p:cBhvr>
                                        <p:cTn dur="750" id="41"/>
                                        <p:tgtEl>
                                          <p:spTgt spid="12"/>
                                        </p:tgtEl>
                                      </p:cBhvr>
                                    </p:animEffect>
                                    <p:anim calcmode="lin" valueType="num">
                                      <p:cBhvr>
                                        <p:cTn dur="750" fill="hold" id="42"/>
                                        <p:tgtEl>
                                          <p:spTgt spid="12"/>
                                        </p:tgtEl>
                                        <p:attrNameLst>
                                          <p:attrName>ppt_x</p:attrName>
                                        </p:attrNameLst>
                                      </p:cBhvr>
                                      <p:tavLst>
                                        <p:tav tm="0">
                                          <p:val>
                                            <p:strVal val="#ppt_x"/>
                                          </p:val>
                                        </p:tav>
                                        <p:tav tm="100000">
                                          <p:val>
                                            <p:strVal val="#ppt_x"/>
                                          </p:val>
                                        </p:tav>
                                      </p:tavLst>
                                    </p:anim>
                                    <p:anim calcmode="lin" valueType="num">
                                      <p:cBhvr>
                                        <p:cTn dur="750" fill="hold" id="43"/>
                                        <p:tgtEl>
                                          <p:spTgt spid="12"/>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0"/>
                                  </p:stCondLst>
                                  <p:childTnLst>
                                    <p:set>
                                      <p:cBhvr>
                                        <p:cTn dur="1" fill="hold" id="45">
                                          <p:stCondLst>
                                            <p:cond delay="0"/>
                                          </p:stCondLst>
                                        </p:cTn>
                                        <p:tgtEl>
                                          <p:spTgt spid="13"/>
                                        </p:tgtEl>
                                        <p:attrNameLst>
                                          <p:attrName>style.visibility</p:attrName>
                                        </p:attrNameLst>
                                      </p:cBhvr>
                                      <p:to>
                                        <p:strVal val="visible"/>
                                      </p:to>
                                    </p:set>
                                    <p:animEffect filter="fade" transition="in">
                                      <p:cBhvr>
                                        <p:cTn dur="750" id="46"/>
                                        <p:tgtEl>
                                          <p:spTgt spid="13"/>
                                        </p:tgtEl>
                                      </p:cBhvr>
                                    </p:animEffect>
                                    <p:anim calcmode="lin" valueType="num">
                                      <p:cBhvr>
                                        <p:cTn dur="750" fill="hold" id="47"/>
                                        <p:tgtEl>
                                          <p:spTgt spid="13"/>
                                        </p:tgtEl>
                                        <p:attrNameLst>
                                          <p:attrName>ppt_x</p:attrName>
                                        </p:attrNameLst>
                                      </p:cBhvr>
                                      <p:tavLst>
                                        <p:tav tm="0">
                                          <p:val>
                                            <p:strVal val="#ppt_x"/>
                                          </p:val>
                                        </p:tav>
                                        <p:tav tm="100000">
                                          <p:val>
                                            <p:strVal val="#ppt_x"/>
                                          </p:val>
                                        </p:tav>
                                      </p:tavLst>
                                    </p:anim>
                                    <p:anim calcmode="lin" valueType="num">
                                      <p:cBhvr>
                                        <p:cTn dur="750" fill="hold" id="48"/>
                                        <p:tgtEl>
                                          <p:spTgt spid="13"/>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14"/>
                                        </p:tgtEl>
                                        <p:attrNameLst>
                                          <p:attrName>style.visibility</p:attrName>
                                        </p:attrNameLst>
                                      </p:cBhvr>
                                      <p:to>
                                        <p:strVal val="visible"/>
                                      </p:to>
                                    </p:set>
                                    <p:animEffect filter="fade" transition="in">
                                      <p:cBhvr>
                                        <p:cTn dur="750" id="51"/>
                                        <p:tgtEl>
                                          <p:spTgt spid="14"/>
                                        </p:tgtEl>
                                      </p:cBhvr>
                                    </p:animEffect>
                                    <p:anim calcmode="lin" valueType="num">
                                      <p:cBhvr>
                                        <p:cTn dur="750" fill="hold" id="52"/>
                                        <p:tgtEl>
                                          <p:spTgt spid="14"/>
                                        </p:tgtEl>
                                        <p:attrNameLst>
                                          <p:attrName>ppt_x</p:attrName>
                                        </p:attrNameLst>
                                      </p:cBhvr>
                                      <p:tavLst>
                                        <p:tav tm="0">
                                          <p:val>
                                            <p:strVal val="#ppt_x"/>
                                          </p:val>
                                        </p:tav>
                                        <p:tav tm="100000">
                                          <p:val>
                                            <p:strVal val="#ppt_x"/>
                                          </p:val>
                                        </p:tav>
                                      </p:tavLst>
                                    </p:anim>
                                    <p:anim calcmode="lin" valueType="num">
                                      <p:cBhvr>
                                        <p:cTn dur="750" fill="hold" id="53"/>
                                        <p:tgtEl>
                                          <p:spTgt spid="14"/>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0"/>
                                  </p:stCondLst>
                                  <p:childTnLst>
                                    <p:set>
                                      <p:cBhvr>
                                        <p:cTn dur="1" fill="hold" id="55">
                                          <p:stCondLst>
                                            <p:cond delay="0"/>
                                          </p:stCondLst>
                                        </p:cTn>
                                        <p:tgtEl>
                                          <p:spTgt spid="15"/>
                                        </p:tgtEl>
                                        <p:attrNameLst>
                                          <p:attrName>style.visibility</p:attrName>
                                        </p:attrNameLst>
                                      </p:cBhvr>
                                      <p:to>
                                        <p:strVal val="visible"/>
                                      </p:to>
                                    </p:set>
                                    <p:animEffect filter="fade" transition="in">
                                      <p:cBhvr>
                                        <p:cTn dur="750" id="56"/>
                                        <p:tgtEl>
                                          <p:spTgt spid="15"/>
                                        </p:tgtEl>
                                      </p:cBhvr>
                                    </p:animEffect>
                                    <p:anim calcmode="lin" valueType="num">
                                      <p:cBhvr>
                                        <p:cTn dur="750" fill="hold" id="57"/>
                                        <p:tgtEl>
                                          <p:spTgt spid="15"/>
                                        </p:tgtEl>
                                        <p:attrNameLst>
                                          <p:attrName>ppt_x</p:attrName>
                                        </p:attrNameLst>
                                      </p:cBhvr>
                                      <p:tavLst>
                                        <p:tav tm="0">
                                          <p:val>
                                            <p:strVal val="#ppt_x"/>
                                          </p:val>
                                        </p:tav>
                                        <p:tav tm="100000">
                                          <p:val>
                                            <p:strVal val="#ppt_x"/>
                                          </p:val>
                                        </p:tav>
                                      </p:tavLst>
                                    </p:anim>
                                    <p:anim calcmode="lin" valueType="num">
                                      <p:cBhvr>
                                        <p:cTn dur="750" fill="hold" id="58"/>
                                        <p:tgtEl>
                                          <p:spTgt spid="15"/>
                                        </p:tgtEl>
                                        <p:attrNameLst>
                                          <p:attrName>ppt_y</p:attrName>
                                        </p:attrNameLst>
                                      </p:cBhvr>
                                      <p:tavLst>
                                        <p:tav tm="0">
                                          <p:val>
                                            <p:strVal val="#ppt_y+.1"/>
                                          </p:val>
                                        </p:tav>
                                        <p:tav tm="100000">
                                          <p:val>
                                            <p:strVal val="#ppt_y"/>
                                          </p:val>
                                        </p:tav>
                                      </p:tavLst>
                                    </p:anim>
                                  </p:childTnLst>
                                </p:cTn>
                              </p:par>
                              <p:par>
                                <p:cTn fill="hold" grpId="0" id="59" nodeType="withEffect" presetClass="entr" presetID="42" presetSubtype="0">
                                  <p:stCondLst>
                                    <p:cond delay="0"/>
                                  </p:stCondLst>
                                  <p:childTnLst>
                                    <p:set>
                                      <p:cBhvr>
                                        <p:cTn dur="1" fill="hold" id="60">
                                          <p:stCondLst>
                                            <p:cond delay="0"/>
                                          </p:stCondLst>
                                        </p:cTn>
                                        <p:tgtEl>
                                          <p:spTgt spid="16"/>
                                        </p:tgtEl>
                                        <p:attrNameLst>
                                          <p:attrName>style.visibility</p:attrName>
                                        </p:attrNameLst>
                                      </p:cBhvr>
                                      <p:to>
                                        <p:strVal val="visible"/>
                                      </p:to>
                                    </p:set>
                                    <p:animEffect filter="fade" transition="in">
                                      <p:cBhvr>
                                        <p:cTn dur="750" id="61"/>
                                        <p:tgtEl>
                                          <p:spTgt spid="16"/>
                                        </p:tgtEl>
                                      </p:cBhvr>
                                    </p:animEffect>
                                    <p:anim calcmode="lin" valueType="num">
                                      <p:cBhvr>
                                        <p:cTn dur="750" fill="hold" id="62"/>
                                        <p:tgtEl>
                                          <p:spTgt spid="16"/>
                                        </p:tgtEl>
                                        <p:attrNameLst>
                                          <p:attrName>ppt_x</p:attrName>
                                        </p:attrNameLst>
                                      </p:cBhvr>
                                      <p:tavLst>
                                        <p:tav tm="0">
                                          <p:val>
                                            <p:strVal val="#ppt_x"/>
                                          </p:val>
                                        </p:tav>
                                        <p:tav tm="100000">
                                          <p:val>
                                            <p:strVal val="#ppt_x"/>
                                          </p:val>
                                        </p:tav>
                                      </p:tavLst>
                                    </p:anim>
                                    <p:anim calcmode="lin" valueType="num">
                                      <p:cBhvr>
                                        <p:cTn dur="750" fill="hold" id="63"/>
                                        <p:tgtEl>
                                          <p:spTgt spid="16"/>
                                        </p:tgtEl>
                                        <p:attrNameLst>
                                          <p:attrName>ppt_y</p:attrName>
                                        </p:attrNameLst>
                                      </p:cBhvr>
                                      <p:tavLst>
                                        <p:tav tm="0">
                                          <p:val>
                                            <p:strVal val="#ppt_y+.1"/>
                                          </p:val>
                                        </p:tav>
                                        <p:tav tm="100000">
                                          <p:val>
                                            <p:strVal val="#ppt_y"/>
                                          </p:val>
                                        </p:tav>
                                      </p:tavLst>
                                    </p:anim>
                                  </p:childTnLst>
                                </p:cTn>
                              </p:par>
                              <p:par>
                                <p:cTn fill="hold" grpId="0" id="64" nodeType="withEffect" presetClass="entr" presetID="42" presetSubtype="0">
                                  <p:stCondLst>
                                    <p:cond delay="0"/>
                                  </p:stCondLst>
                                  <p:childTnLst>
                                    <p:set>
                                      <p:cBhvr>
                                        <p:cTn dur="1" fill="hold" id="65">
                                          <p:stCondLst>
                                            <p:cond delay="0"/>
                                          </p:stCondLst>
                                        </p:cTn>
                                        <p:tgtEl>
                                          <p:spTgt spid="17"/>
                                        </p:tgtEl>
                                        <p:attrNameLst>
                                          <p:attrName>style.visibility</p:attrName>
                                        </p:attrNameLst>
                                      </p:cBhvr>
                                      <p:to>
                                        <p:strVal val="visible"/>
                                      </p:to>
                                    </p:set>
                                    <p:animEffect filter="fade" transition="in">
                                      <p:cBhvr>
                                        <p:cTn dur="750" id="66"/>
                                        <p:tgtEl>
                                          <p:spTgt spid="17"/>
                                        </p:tgtEl>
                                      </p:cBhvr>
                                    </p:animEffect>
                                    <p:anim calcmode="lin" valueType="num">
                                      <p:cBhvr>
                                        <p:cTn dur="750" fill="hold" id="67"/>
                                        <p:tgtEl>
                                          <p:spTgt spid="17"/>
                                        </p:tgtEl>
                                        <p:attrNameLst>
                                          <p:attrName>ppt_x</p:attrName>
                                        </p:attrNameLst>
                                      </p:cBhvr>
                                      <p:tavLst>
                                        <p:tav tm="0">
                                          <p:val>
                                            <p:strVal val="#ppt_x"/>
                                          </p:val>
                                        </p:tav>
                                        <p:tav tm="100000">
                                          <p:val>
                                            <p:strVal val="#ppt_x"/>
                                          </p:val>
                                        </p:tav>
                                      </p:tavLst>
                                    </p:anim>
                                    <p:anim calcmode="lin" valueType="num">
                                      <p:cBhvr>
                                        <p:cTn dur="750" fill="hold" id="68"/>
                                        <p:tgtEl>
                                          <p:spTgt spid="17"/>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0"/>
                                  </p:stCondLst>
                                  <p:childTnLst>
                                    <p:set>
                                      <p:cBhvr>
                                        <p:cTn dur="1" fill="hold" id="70">
                                          <p:stCondLst>
                                            <p:cond delay="0"/>
                                          </p:stCondLst>
                                        </p:cTn>
                                        <p:tgtEl>
                                          <p:spTgt spid="18"/>
                                        </p:tgtEl>
                                        <p:attrNameLst>
                                          <p:attrName>style.visibility</p:attrName>
                                        </p:attrNameLst>
                                      </p:cBhvr>
                                      <p:to>
                                        <p:strVal val="visible"/>
                                      </p:to>
                                    </p:set>
                                    <p:animEffect filter="fade" transition="in">
                                      <p:cBhvr>
                                        <p:cTn dur="750" id="71"/>
                                        <p:tgtEl>
                                          <p:spTgt spid="18"/>
                                        </p:tgtEl>
                                      </p:cBhvr>
                                    </p:animEffect>
                                    <p:anim calcmode="lin" valueType="num">
                                      <p:cBhvr>
                                        <p:cTn dur="750" fill="hold" id="72"/>
                                        <p:tgtEl>
                                          <p:spTgt spid="18"/>
                                        </p:tgtEl>
                                        <p:attrNameLst>
                                          <p:attrName>ppt_x</p:attrName>
                                        </p:attrNameLst>
                                      </p:cBhvr>
                                      <p:tavLst>
                                        <p:tav tm="0">
                                          <p:val>
                                            <p:strVal val="#ppt_x"/>
                                          </p:val>
                                        </p:tav>
                                        <p:tav tm="100000">
                                          <p:val>
                                            <p:strVal val="#ppt_x"/>
                                          </p:val>
                                        </p:tav>
                                      </p:tavLst>
                                    </p:anim>
                                    <p:anim calcmode="lin" valueType="num">
                                      <p:cBhvr>
                                        <p:cTn dur="750" fill="hold" id="73"/>
                                        <p:tgtEl>
                                          <p:spTgt spid="18"/>
                                        </p:tgtEl>
                                        <p:attrNameLst>
                                          <p:attrName>ppt_y</p:attrName>
                                        </p:attrNameLst>
                                      </p:cBhvr>
                                      <p:tavLst>
                                        <p:tav tm="0">
                                          <p:val>
                                            <p:strVal val="#ppt_y+.1"/>
                                          </p:val>
                                        </p:tav>
                                        <p:tav tm="100000">
                                          <p:val>
                                            <p:strVal val="#ppt_y"/>
                                          </p:val>
                                        </p:tav>
                                      </p:tavLst>
                                    </p:anim>
                                  </p:childTnLst>
                                </p:cTn>
                              </p:par>
                              <p:par>
                                <p:cTn fill="hold" grpId="0" id="74" nodeType="withEffect" presetClass="entr" presetID="42" presetSubtype="0">
                                  <p:stCondLst>
                                    <p:cond delay="0"/>
                                  </p:stCondLst>
                                  <p:childTnLst>
                                    <p:set>
                                      <p:cBhvr>
                                        <p:cTn dur="1" fill="hold" id="75">
                                          <p:stCondLst>
                                            <p:cond delay="0"/>
                                          </p:stCondLst>
                                        </p:cTn>
                                        <p:tgtEl>
                                          <p:spTgt spid="19"/>
                                        </p:tgtEl>
                                        <p:attrNameLst>
                                          <p:attrName>style.visibility</p:attrName>
                                        </p:attrNameLst>
                                      </p:cBhvr>
                                      <p:to>
                                        <p:strVal val="visible"/>
                                      </p:to>
                                    </p:set>
                                    <p:animEffect filter="fade" transition="in">
                                      <p:cBhvr>
                                        <p:cTn dur="750" id="76"/>
                                        <p:tgtEl>
                                          <p:spTgt spid="19"/>
                                        </p:tgtEl>
                                      </p:cBhvr>
                                    </p:animEffect>
                                    <p:anim calcmode="lin" valueType="num">
                                      <p:cBhvr>
                                        <p:cTn dur="750" fill="hold" id="77"/>
                                        <p:tgtEl>
                                          <p:spTgt spid="19"/>
                                        </p:tgtEl>
                                        <p:attrNameLst>
                                          <p:attrName>ppt_x</p:attrName>
                                        </p:attrNameLst>
                                      </p:cBhvr>
                                      <p:tavLst>
                                        <p:tav tm="0">
                                          <p:val>
                                            <p:strVal val="#ppt_x"/>
                                          </p:val>
                                        </p:tav>
                                        <p:tav tm="100000">
                                          <p:val>
                                            <p:strVal val="#ppt_x"/>
                                          </p:val>
                                        </p:tav>
                                      </p:tavLst>
                                    </p:anim>
                                    <p:anim calcmode="lin" valueType="num">
                                      <p:cBhvr>
                                        <p:cTn dur="750" fill="hold" id="78"/>
                                        <p:tgtEl>
                                          <p:spTgt spid="19"/>
                                        </p:tgtEl>
                                        <p:attrNameLst>
                                          <p:attrName>ppt_y</p:attrName>
                                        </p:attrNameLst>
                                      </p:cBhvr>
                                      <p:tavLst>
                                        <p:tav tm="0">
                                          <p:val>
                                            <p:strVal val="#ppt_y+.1"/>
                                          </p:val>
                                        </p:tav>
                                        <p:tav tm="100000">
                                          <p:val>
                                            <p:strVal val="#ppt_y"/>
                                          </p:val>
                                        </p:tav>
                                      </p:tavLst>
                                    </p:anim>
                                  </p:childTnLst>
                                </p:cTn>
                              </p:par>
                              <p:par>
                                <p:cTn fill="hold" grpId="0" id="79" nodeType="withEffect" presetClass="entr" presetID="42" presetSubtype="0">
                                  <p:stCondLst>
                                    <p:cond delay="0"/>
                                  </p:stCondLst>
                                  <p:childTnLst>
                                    <p:set>
                                      <p:cBhvr>
                                        <p:cTn dur="1" fill="hold" id="80">
                                          <p:stCondLst>
                                            <p:cond delay="0"/>
                                          </p:stCondLst>
                                        </p:cTn>
                                        <p:tgtEl>
                                          <p:spTgt spid="20"/>
                                        </p:tgtEl>
                                        <p:attrNameLst>
                                          <p:attrName>style.visibility</p:attrName>
                                        </p:attrNameLst>
                                      </p:cBhvr>
                                      <p:to>
                                        <p:strVal val="visible"/>
                                      </p:to>
                                    </p:set>
                                    <p:animEffect filter="fade" transition="in">
                                      <p:cBhvr>
                                        <p:cTn dur="750" id="81"/>
                                        <p:tgtEl>
                                          <p:spTgt spid="20"/>
                                        </p:tgtEl>
                                      </p:cBhvr>
                                    </p:animEffect>
                                    <p:anim calcmode="lin" valueType="num">
                                      <p:cBhvr>
                                        <p:cTn dur="750" fill="hold" id="82"/>
                                        <p:tgtEl>
                                          <p:spTgt spid="20"/>
                                        </p:tgtEl>
                                        <p:attrNameLst>
                                          <p:attrName>ppt_x</p:attrName>
                                        </p:attrNameLst>
                                      </p:cBhvr>
                                      <p:tavLst>
                                        <p:tav tm="0">
                                          <p:val>
                                            <p:strVal val="#ppt_x"/>
                                          </p:val>
                                        </p:tav>
                                        <p:tav tm="100000">
                                          <p:val>
                                            <p:strVal val="#ppt_x"/>
                                          </p:val>
                                        </p:tav>
                                      </p:tavLst>
                                    </p:anim>
                                    <p:anim calcmode="lin" valueType="num">
                                      <p:cBhvr>
                                        <p:cTn dur="750" fill="hold" id="83"/>
                                        <p:tgtEl>
                                          <p:spTgt spid="20"/>
                                        </p:tgtEl>
                                        <p:attrNameLst>
                                          <p:attrName>ppt_y</p:attrName>
                                        </p:attrNameLst>
                                      </p:cBhvr>
                                      <p:tavLst>
                                        <p:tav tm="0">
                                          <p:val>
                                            <p:strVal val="#ppt_y+.1"/>
                                          </p:val>
                                        </p:tav>
                                        <p:tav tm="100000">
                                          <p:val>
                                            <p:strVal val="#ppt_y"/>
                                          </p:val>
                                        </p:tav>
                                      </p:tavLst>
                                    </p:anim>
                                  </p:childTnLst>
                                </p:cTn>
                              </p:par>
                              <p:par>
                                <p:cTn fill="hold" grpId="0" id="84" nodeType="withEffect" presetClass="entr" presetID="42" presetSubtype="0">
                                  <p:stCondLst>
                                    <p:cond delay="0"/>
                                  </p:stCondLst>
                                  <p:childTnLst>
                                    <p:set>
                                      <p:cBhvr>
                                        <p:cTn dur="1" fill="hold" id="85">
                                          <p:stCondLst>
                                            <p:cond delay="0"/>
                                          </p:stCondLst>
                                        </p:cTn>
                                        <p:tgtEl>
                                          <p:spTgt spid="21"/>
                                        </p:tgtEl>
                                        <p:attrNameLst>
                                          <p:attrName>style.visibility</p:attrName>
                                        </p:attrNameLst>
                                      </p:cBhvr>
                                      <p:to>
                                        <p:strVal val="visible"/>
                                      </p:to>
                                    </p:set>
                                    <p:animEffect filter="fade" transition="in">
                                      <p:cBhvr>
                                        <p:cTn dur="750" id="86"/>
                                        <p:tgtEl>
                                          <p:spTgt spid="21"/>
                                        </p:tgtEl>
                                      </p:cBhvr>
                                    </p:animEffect>
                                    <p:anim calcmode="lin" valueType="num">
                                      <p:cBhvr>
                                        <p:cTn dur="750" fill="hold" id="87"/>
                                        <p:tgtEl>
                                          <p:spTgt spid="21"/>
                                        </p:tgtEl>
                                        <p:attrNameLst>
                                          <p:attrName>ppt_x</p:attrName>
                                        </p:attrNameLst>
                                      </p:cBhvr>
                                      <p:tavLst>
                                        <p:tav tm="0">
                                          <p:val>
                                            <p:strVal val="#ppt_x"/>
                                          </p:val>
                                        </p:tav>
                                        <p:tav tm="100000">
                                          <p:val>
                                            <p:strVal val="#ppt_x"/>
                                          </p:val>
                                        </p:tav>
                                      </p:tavLst>
                                    </p:anim>
                                    <p:anim calcmode="lin" valueType="num">
                                      <p:cBhvr>
                                        <p:cTn dur="750" fill="hold" id="88"/>
                                        <p:tgtEl>
                                          <p:spTgt spid="21"/>
                                        </p:tgtEl>
                                        <p:attrNameLst>
                                          <p:attrName>ppt_y</p:attrName>
                                        </p:attrNameLst>
                                      </p:cBhvr>
                                      <p:tavLst>
                                        <p:tav tm="0">
                                          <p:val>
                                            <p:strVal val="#ppt_y+.1"/>
                                          </p:val>
                                        </p:tav>
                                        <p:tav tm="100000">
                                          <p:val>
                                            <p:strVal val="#ppt_y"/>
                                          </p:val>
                                        </p:tav>
                                      </p:tavLst>
                                    </p:anim>
                                  </p:childTnLst>
                                </p:cTn>
                              </p:par>
                              <p:par>
                                <p:cTn fill="hold" grpId="0" id="89" nodeType="withEffect" presetClass="entr" presetID="42" presetSubtype="0">
                                  <p:stCondLst>
                                    <p:cond delay="0"/>
                                  </p:stCondLst>
                                  <p:childTnLst>
                                    <p:set>
                                      <p:cBhvr>
                                        <p:cTn dur="1" fill="hold" id="90">
                                          <p:stCondLst>
                                            <p:cond delay="0"/>
                                          </p:stCondLst>
                                        </p:cTn>
                                        <p:tgtEl>
                                          <p:spTgt spid="22"/>
                                        </p:tgtEl>
                                        <p:attrNameLst>
                                          <p:attrName>style.visibility</p:attrName>
                                        </p:attrNameLst>
                                      </p:cBhvr>
                                      <p:to>
                                        <p:strVal val="visible"/>
                                      </p:to>
                                    </p:set>
                                    <p:animEffect filter="fade" transition="in">
                                      <p:cBhvr>
                                        <p:cTn dur="750" id="91"/>
                                        <p:tgtEl>
                                          <p:spTgt spid="22"/>
                                        </p:tgtEl>
                                      </p:cBhvr>
                                    </p:animEffect>
                                    <p:anim calcmode="lin" valueType="num">
                                      <p:cBhvr>
                                        <p:cTn dur="750" fill="hold" id="92"/>
                                        <p:tgtEl>
                                          <p:spTgt spid="22"/>
                                        </p:tgtEl>
                                        <p:attrNameLst>
                                          <p:attrName>ppt_x</p:attrName>
                                        </p:attrNameLst>
                                      </p:cBhvr>
                                      <p:tavLst>
                                        <p:tav tm="0">
                                          <p:val>
                                            <p:strVal val="#ppt_x"/>
                                          </p:val>
                                        </p:tav>
                                        <p:tav tm="100000">
                                          <p:val>
                                            <p:strVal val="#ppt_x"/>
                                          </p:val>
                                        </p:tav>
                                      </p:tavLst>
                                    </p:anim>
                                    <p:anim calcmode="lin" valueType="num">
                                      <p:cBhvr>
                                        <p:cTn dur="750" fill="hold" id="93"/>
                                        <p:tgtEl>
                                          <p:spTgt spid="22"/>
                                        </p:tgtEl>
                                        <p:attrNameLst>
                                          <p:attrName>ppt_y</p:attrName>
                                        </p:attrNameLst>
                                      </p:cBhvr>
                                      <p:tavLst>
                                        <p:tav tm="0">
                                          <p:val>
                                            <p:strVal val="#ppt_y+.1"/>
                                          </p:val>
                                        </p:tav>
                                        <p:tav tm="100000">
                                          <p:val>
                                            <p:strVal val="#ppt_y"/>
                                          </p:val>
                                        </p:tav>
                                      </p:tavLst>
                                    </p:anim>
                                  </p:childTnLst>
                                </p:cTn>
                              </p:par>
                              <p:par>
                                <p:cTn fill="hold" grpId="0" id="94" nodeType="withEffect" presetClass="entr" presetID="42" presetSubtype="0">
                                  <p:stCondLst>
                                    <p:cond delay="0"/>
                                  </p:stCondLst>
                                  <p:childTnLst>
                                    <p:set>
                                      <p:cBhvr>
                                        <p:cTn dur="1" fill="hold" id="95">
                                          <p:stCondLst>
                                            <p:cond delay="0"/>
                                          </p:stCondLst>
                                        </p:cTn>
                                        <p:tgtEl>
                                          <p:spTgt spid="23"/>
                                        </p:tgtEl>
                                        <p:attrNameLst>
                                          <p:attrName>style.visibility</p:attrName>
                                        </p:attrNameLst>
                                      </p:cBhvr>
                                      <p:to>
                                        <p:strVal val="visible"/>
                                      </p:to>
                                    </p:set>
                                    <p:animEffect filter="fade" transition="in">
                                      <p:cBhvr>
                                        <p:cTn dur="750" id="96"/>
                                        <p:tgtEl>
                                          <p:spTgt spid="23"/>
                                        </p:tgtEl>
                                      </p:cBhvr>
                                    </p:animEffect>
                                    <p:anim calcmode="lin" valueType="num">
                                      <p:cBhvr>
                                        <p:cTn dur="750" fill="hold" id="97"/>
                                        <p:tgtEl>
                                          <p:spTgt spid="23"/>
                                        </p:tgtEl>
                                        <p:attrNameLst>
                                          <p:attrName>ppt_x</p:attrName>
                                        </p:attrNameLst>
                                      </p:cBhvr>
                                      <p:tavLst>
                                        <p:tav tm="0">
                                          <p:val>
                                            <p:strVal val="#ppt_x"/>
                                          </p:val>
                                        </p:tav>
                                        <p:tav tm="100000">
                                          <p:val>
                                            <p:strVal val="#ppt_x"/>
                                          </p:val>
                                        </p:tav>
                                      </p:tavLst>
                                    </p:anim>
                                    <p:anim calcmode="lin" valueType="num">
                                      <p:cBhvr>
                                        <p:cTn dur="750" fill="hold" id="98"/>
                                        <p:tgtEl>
                                          <p:spTgt spid="23"/>
                                        </p:tgtEl>
                                        <p:attrNameLst>
                                          <p:attrName>ppt_y</p:attrName>
                                        </p:attrNameLst>
                                      </p:cBhvr>
                                      <p:tavLst>
                                        <p:tav tm="0">
                                          <p:val>
                                            <p:strVal val="#ppt_y+.1"/>
                                          </p:val>
                                        </p:tav>
                                        <p:tav tm="100000">
                                          <p:val>
                                            <p:strVal val="#ppt_y"/>
                                          </p:val>
                                        </p:tav>
                                      </p:tavLst>
                                    </p:anim>
                                  </p:childTnLst>
                                </p:cTn>
                              </p:par>
                              <p:par>
                                <p:cTn fill="hold" grpId="0" id="99" nodeType="withEffect" presetClass="entr" presetID="42" presetSubtype="0">
                                  <p:stCondLst>
                                    <p:cond delay="0"/>
                                  </p:stCondLst>
                                  <p:childTnLst>
                                    <p:set>
                                      <p:cBhvr>
                                        <p:cTn dur="1" fill="hold" id="100">
                                          <p:stCondLst>
                                            <p:cond delay="0"/>
                                          </p:stCondLst>
                                        </p:cTn>
                                        <p:tgtEl>
                                          <p:spTgt spid="24"/>
                                        </p:tgtEl>
                                        <p:attrNameLst>
                                          <p:attrName>style.visibility</p:attrName>
                                        </p:attrNameLst>
                                      </p:cBhvr>
                                      <p:to>
                                        <p:strVal val="visible"/>
                                      </p:to>
                                    </p:set>
                                    <p:animEffect filter="fade" transition="in">
                                      <p:cBhvr>
                                        <p:cTn dur="750" id="101"/>
                                        <p:tgtEl>
                                          <p:spTgt spid="24"/>
                                        </p:tgtEl>
                                      </p:cBhvr>
                                    </p:animEffect>
                                    <p:anim calcmode="lin" valueType="num">
                                      <p:cBhvr>
                                        <p:cTn dur="750" fill="hold" id="102"/>
                                        <p:tgtEl>
                                          <p:spTgt spid="24"/>
                                        </p:tgtEl>
                                        <p:attrNameLst>
                                          <p:attrName>ppt_x</p:attrName>
                                        </p:attrNameLst>
                                      </p:cBhvr>
                                      <p:tavLst>
                                        <p:tav tm="0">
                                          <p:val>
                                            <p:strVal val="#ppt_x"/>
                                          </p:val>
                                        </p:tav>
                                        <p:tav tm="100000">
                                          <p:val>
                                            <p:strVal val="#ppt_x"/>
                                          </p:val>
                                        </p:tav>
                                      </p:tavLst>
                                    </p:anim>
                                    <p:anim calcmode="lin" valueType="num">
                                      <p:cBhvr>
                                        <p:cTn dur="750" fill="hold" id="103"/>
                                        <p:tgtEl>
                                          <p:spTgt spid="24"/>
                                        </p:tgtEl>
                                        <p:attrNameLst>
                                          <p:attrName>ppt_y</p:attrName>
                                        </p:attrNameLst>
                                      </p:cBhvr>
                                      <p:tavLst>
                                        <p:tav tm="0">
                                          <p:val>
                                            <p:strVal val="#ppt_y+.1"/>
                                          </p:val>
                                        </p:tav>
                                        <p:tav tm="100000">
                                          <p:val>
                                            <p:strVal val="#ppt_y"/>
                                          </p:val>
                                        </p:tav>
                                      </p:tavLst>
                                    </p:anim>
                                  </p:childTnLst>
                                </p:cTn>
                              </p:par>
                              <p:par>
                                <p:cTn fill="hold" grpId="0" id="104" nodeType="withEffect" presetClass="entr" presetID="42" presetSubtype="0">
                                  <p:stCondLst>
                                    <p:cond delay="0"/>
                                  </p:stCondLst>
                                  <p:childTnLst>
                                    <p:set>
                                      <p:cBhvr>
                                        <p:cTn dur="1" fill="hold" id="105">
                                          <p:stCondLst>
                                            <p:cond delay="0"/>
                                          </p:stCondLst>
                                        </p:cTn>
                                        <p:tgtEl>
                                          <p:spTgt spid="25"/>
                                        </p:tgtEl>
                                        <p:attrNameLst>
                                          <p:attrName>style.visibility</p:attrName>
                                        </p:attrNameLst>
                                      </p:cBhvr>
                                      <p:to>
                                        <p:strVal val="visible"/>
                                      </p:to>
                                    </p:set>
                                    <p:animEffect filter="fade" transition="in">
                                      <p:cBhvr>
                                        <p:cTn dur="750" id="106"/>
                                        <p:tgtEl>
                                          <p:spTgt spid="25"/>
                                        </p:tgtEl>
                                      </p:cBhvr>
                                    </p:animEffect>
                                    <p:anim calcmode="lin" valueType="num">
                                      <p:cBhvr>
                                        <p:cTn dur="750" fill="hold" id="107"/>
                                        <p:tgtEl>
                                          <p:spTgt spid="25"/>
                                        </p:tgtEl>
                                        <p:attrNameLst>
                                          <p:attrName>ppt_x</p:attrName>
                                        </p:attrNameLst>
                                      </p:cBhvr>
                                      <p:tavLst>
                                        <p:tav tm="0">
                                          <p:val>
                                            <p:strVal val="#ppt_x"/>
                                          </p:val>
                                        </p:tav>
                                        <p:tav tm="100000">
                                          <p:val>
                                            <p:strVal val="#ppt_x"/>
                                          </p:val>
                                        </p:tav>
                                      </p:tavLst>
                                    </p:anim>
                                    <p:anim calcmode="lin" valueType="num">
                                      <p:cBhvr>
                                        <p:cTn dur="750" fill="hold" id="108"/>
                                        <p:tgtEl>
                                          <p:spTgt spid="25"/>
                                        </p:tgtEl>
                                        <p:attrNameLst>
                                          <p:attrName>ppt_y</p:attrName>
                                        </p:attrNameLst>
                                      </p:cBhvr>
                                      <p:tavLst>
                                        <p:tav tm="0">
                                          <p:val>
                                            <p:strVal val="#ppt_y+.1"/>
                                          </p:val>
                                        </p:tav>
                                        <p:tav tm="100000">
                                          <p:val>
                                            <p:strVal val="#ppt_y"/>
                                          </p:val>
                                        </p:tav>
                                      </p:tavLst>
                                    </p:anim>
                                  </p:childTnLst>
                                </p:cTn>
                              </p:par>
                              <p:par>
                                <p:cTn fill="hold" grpId="0" id="109" nodeType="withEffect" presetClass="entr" presetID="42" presetSubtype="0">
                                  <p:stCondLst>
                                    <p:cond delay="0"/>
                                  </p:stCondLst>
                                  <p:childTnLst>
                                    <p:set>
                                      <p:cBhvr>
                                        <p:cTn dur="1" fill="hold" id="110">
                                          <p:stCondLst>
                                            <p:cond delay="0"/>
                                          </p:stCondLst>
                                        </p:cTn>
                                        <p:tgtEl>
                                          <p:spTgt spid="26"/>
                                        </p:tgtEl>
                                        <p:attrNameLst>
                                          <p:attrName>style.visibility</p:attrName>
                                        </p:attrNameLst>
                                      </p:cBhvr>
                                      <p:to>
                                        <p:strVal val="visible"/>
                                      </p:to>
                                    </p:set>
                                    <p:animEffect filter="fade" transition="in">
                                      <p:cBhvr>
                                        <p:cTn dur="750" id="111"/>
                                        <p:tgtEl>
                                          <p:spTgt spid="26"/>
                                        </p:tgtEl>
                                      </p:cBhvr>
                                    </p:animEffect>
                                    <p:anim calcmode="lin" valueType="num">
                                      <p:cBhvr>
                                        <p:cTn dur="750" fill="hold" id="112"/>
                                        <p:tgtEl>
                                          <p:spTgt spid="26"/>
                                        </p:tgtEl>
                                        <p:attrNameLst>
                                          <p:attrName>ppt_x</p:attrName>
                                        </p:attrNameLst>
                                      </p:cBhvr>
                                      <p:tavLst>
                                        <p:tav tm="0">
                                          <p:val>
                                            <p:strVal val="#ppt_x"/>
                                          </p:val>
                                        </p:tav>
                                        <p:tav tm="100000">
                                          <p:val>
                                            <p:strVal val="#ppt_x"/>
                                          </p:val>
                                        </p:tav>
                                      </p:tavLst>
                                    </p:anim>
                                    <p:anim calcmode="lin" valueType="num">
                                      <p:cBhvr>
                                        <p:cTn dur="750" fill="hold" id="113"/>
                                        <p:tgtEl>
                                          <p:spTgt spid="26"/>
                                        </p:tgtEl>
                                        <p:attrNameLst>
                                          <p:attrName>ppt_y</p:attrName>
                                        </p:attrNameLst>
                                      </p:cBhvr>
                                      <p:tavLst>
                                        <p:tav tm="0">
                                          <p:val>
                                            <p:strVal val="#ppt_y+.1"/>
                                          </p:val>
                                        </p:tav>
                                        <p:tav tm="100000">
                                          <p:val>
                                            <p:strVal val="#ppt_y"/>
                                          </p:val>
                                        </p:tav>
                                      </p:tavLst>
                                    </p:anim>
                                  </p:childTnLst>
                                </p:cTn>
                              </p:par>
                              <p:par>
                                <p:cTn fill="hold" grpId="0" id="114" nodeType="withEffect" presetClass="entr" presetID="42" presetSubtype="0">
                                  <p:stCondLst>
                                    <p:cond delay="0"/>
                                  </p:stCondLst>
                                  <p:childTnLst>
                                    <p:set>
                                      <p:cBhvr>
                                        <p:cTn dur="1" fill="hold" id="115">
                                          <p:stCondLst>
                                            <p:cond delay="0"/>
                                          </p:stCondLst>
                                        </p:cTn>
                                        <p:tgtEl>
                                          <p:spTgt spid="27"/>
                                        </p:tgtEl>
                                        <p:attrNameLst>
                                          <p:attrName>style.visibility</p:attrName>
                                        </p:attrNameLst>
                                      </p:cBhvr>
                                      <p:to>
                                        <p:strVal val="visible"/>
                                      </p:to>
                                    </p:set>
                                    <p:animEffect filter="fade" transition="in">
                                      <p:cBhvr>
                                        <p:cTn dur="750" id="116"/>
                                        <p:tgtEl>
                                          <p:spTgt spid="27"/>
                                        </p:tgtEl>
                                      </p:cBhvr>
                                    </p:animEffect>
                                    <p:anim calcmode="lin" valueType="num">
                                      <p:cBhvr>
                                        <p:cTn dur="750" fill="hold" id="117"/>
                                        <p:tgtEl>
                                          <p:spTgt spid="27"/>
                                        </p:tgtEl>
                                        <p:attrNameLst>
                                          <p:attrName>ppt_x</p:attrName>
                                        </p:attrNameLst>
                                      </p:cBhvr>
                                      <p:tavLst>
                                        <p:tav tm="0">
                                          <p:val>
                                            <p:strVal val="#ppt_x"/>
                                          </p:val>
                                        </p:tav>
                                        <p:tav tm="100000">
                                          <p:val>
                                            <p:strVal val="#ppt_x"/>
                                          </p:val>
                                        </p:tav>
                                      </p:tavLst>
                                    </p:anim>
                                    <p:anim calcmode="lin" valueType="num">
                                      <p:cBhvr>
                                        <p:cTn dur="750" fill="hold" id="118"/>
                                        <p:tgtEl>
                                          <p:spTgt spid="27"/>
                                        </p:tgtEl>
                                        <p:attrNameLst>
                                          <p:attrName>ppt_y</p:attrName>
                                        </p:attrNameLst>
                                      </p:cBhvr>
                                      <p:tavLst>
                                        <p:tav tm="0">
                                          <p:val>
                                            <p:strVal val="#ppt_y+.1"/>
                                          </p:val>
                                        </p:tav>
                                        <p:tav tm="100000">
                                          <p:val>
                                            <p:strVal val="#ppt_y"/>
                                          </p:val>
                                        </p:tav>
                                      </p:tavLst>
                                    </p:anim>
                                  </p:childTnLst>
                                </p:cTn>
                              </p:par>
                              <p:par>
                                <p:cTn fill="hold" grpId="0" id="119" nodeType="withEffect" presetClass="entr" presetID="42" presetSubtype="0">
                                  <p:stCondLst>
                                    <p:cond delay="0"/>
                                  </p:stCondLst>
                                  <p:childTnLst>
                                    <p:set>
                                      <p:cBhvr>
                                        <p:cTn dur="1" fill="hold" id="120">
                                          <p:stCondLst>
                                            <p:cond delay="0"/>
                                          </p:stCondLst>
                                        </p:cTn>
                                        <p:tgtEl>
                                          <p:spTgt spid="28"/>
                                        </p:tgtEl>
                                        <p:attrNameLst>
                                          <p:attrName>style.visibility</p:attrName>
                                        </p:attrNameLst>
                                      </p:cBhvr>
                                      <p:to>
                                        <p:strVal val="visible"/>
                                      </p:to>
                                    </p:set>
                                    <p:animEffect filter="fade" transition="in">
                                      <p:cBhvr>
                                        <p:cTn dur="750" id="121"/>
                                        <p:tgtEl>
                                          <p:spTgt spid="28"/>
                                        </p:tgtEl>
                                      </p:cBhvr>
                                    </p:animEffect>
                                    <p:anim calcmode="lin" valueType="num">
                                      <p:cBhvr>
                                        <p:cTn dur="750" fill="hold" id="122"/>
                                        <p:tgtEl>
                                          <p:spTgt spid="28"/>
                                        </p:tgtEl>
                                        <p:attrNameLst>
                                          <p:attrName>ppt_x</p:attrName>
                                        </p:attrNameLst>
                                      </p:cBhvr>
                                      <p:tavLst>
                                        <p:tav tm="0">
                                          <p:val>
                                            <p:strVal val="#ppt_x"/>
                                          </p:val>
                                        </p:tav>
                                        <p:tav tm="100000">
                                          <p:val>
                                            <p:strVal val="#ppt_x"/>
                                          </p:val>
                                        </p:tav>
                                      </p:tavLst>
                                    </p:anim>
                                    <p:anim calcmode="lin" valueType="num">
                                      <p:cBhvr>
                                        <p:cTn dur="750" fill="hold" id="123"/>
                                        <p:tgtEl>
                                          <p:spTgt spid="28"/>
                                        </p:tgtEl>
                                        <p:attrNameLst>
                                          <p:attrName>ppt_y</p:attrName>
                                        </p:attrNameLst>
                                      </p:cBhvr>
                                      <p:tavLst>
                                        <p:tav tm="0">
                                          <p:val>
                                            <p:strVal val="#ppt_y+.1"/>
                                          </p:val>
                                        </p:tav>
                                        <p:tav tm="100000">
                                          <p:val>
                                            <p:strVal val="#ppt_y"/>
                                          </p:val>
                                        </p:tav>
                                      </p:tavLst>
                                    </p:anim>
                                  </p:childTnLst>
                                </p:cTn>
                              </p:par>
                              <p:par>
                                <p:cTn fill="hold" grpId="0" id="124" nodeType="withEffect" presetClass="entr" presetID="42" presetSubtype="0">
                                  <p:stCondLst>
                                    <p:cond delay="0"/>
                                  </p:stCondLst>
                                  <p:childTnLst>
                                    <p:set>
                                      <p:cBhvr>
                                        <p:cTn dur="1" fill="hold" id="125">
                                          <p:stCondLst>
                                            <p:cond delay="0"/>
                                          </p:stCondLst>
                                        </p:cTn>
                                        <p:tgtEl>
                                          <p:spTgt spid="29"/>
                                        </p:tgtEl>
                                        <p:attrNameLst>
                                          <p:attrName>style.visibility</p:attrName>
                                        </p:attrNameLst>
                                      </p:cBhvr>
                                      <p:to>
                                        <p:strVal val="visible"/>
                                      </p:to>
                                    </p:set>
                                    <p:animEffect filter="fade" transition="in">
                                      <p:cBhvr>
                                        <p:cTn dur="750" id="126"/>
                                        <p:tgtEl>
                                          <p:spTgt spid="29"/>
                                        </p:tgtEl>
                                      </p:cBhvr>
                                    </p:animEffect>
                                    <p:anim calcmode="lin" valueType="num">
                                      <p:cBhvr>
                                        <p:cTn dur="750" fill="hold" id="127"/>
                                        <p:tgtEl>
                                          <p:spTgt spid="29"/>
                                        </p:tgtEl>
                                        <p:attrNameLst>
                                          <p:attrName>ppt_x</p:attrName>
                                        </p:attrNameLst>
                                      </p:cBhvr>
                                      <p:tavLst>
                                        <p:tav tm="0">
                                          <p:val>
                                            <p:strVal val="#ppt_x"/>
                                          </p:val>
                                        </p:tav>
                                        <p:tav tm="100000">
                                          <p:val>
                                            <p:strVal val="#ppt_x"/>
                                          </p:val>
                                        </p:tav>
                                      </p:tavLst>
                                    </p:anim>
                                    <p:anim calcmode="lin" valueType="num">
                                      <p:cBhvr>
                                        <p:cTn dur="750" fill="hold" id="128"/>
                                        <p:tgtEl>
                                          <p:spTgt spid="29"/>
                                        </p:tgtEl>
                                        <p:attrNameLst>
                                          <p:attrName>ppt_y</p:attrName>
                                        </p:attrNameLst>
                                      </p:cBhvr>
                                      <p:tavLst>
                                        <p:tav tm="0">
                                          <p:val>
                                            <p:strVal val="#ppt_y+.1"/>
                                          </p:val>
                                        </p:tav>
                                        <p:tav tm="100000">
                                          <p:val>
                                            <p:strVal val="#ppt_y"/>
                                          </p:val>
                                        </p:tav>
                                      </p:tavLst>
                                    </p:anim>
                                  </p:childTnLst>
                                </p:cTn>
                              </p:par>
                              <p:par>
                                <p:cTn fill="hold" id="129" nodeType="withEffect" presetClass="entr" presetID="42" presetSubtype="0">
                                  <p:stCondLst>
                                    <p:cond delay="0"/>
                                  </p:stCondLst>
                                  <p:childTnLst>
                                    <p:set>
                                      <p:cBhvr>
                                        <p:cTn dur="1" fill="hold" id="130">
                                          <p:stCondLst>
                                            <p:cond delay="0"/>
                                          </p:stCondLst>
                                        </p:cTn>
                                        <p:tgtEl>
                                          <p:spTgt spid="30"/>
                                        </p:tgtEl>
                                        <p:attrNameLst>
                                          <p:attrName>style.visibility</p:attrName>
                                        </p:attrNameLst>
                                      </p:cBhvr>
                                      <p:to>
                                        <p:strVal val="visible"/>
                                      </p:to>
                                    </p:set>
                                    <p:animEffect filter="fade" transition="in">
                                      <p:cBhvr>
                                        <p:cTn dur="750" id="131"/>
                                        <p:tgtEl>
                                          <p:spTgt spid="30"/>
                                        </p:tgtEl>
                                      </p:cBhvr>
                                    </p:animEffect>
                                    <p:anim calcmode="lin" valueType="num">
                                      <p:cBhvr>
                                        <p:cTn dur="750" fill="hold" id="132"/>
                                        <p:tgtEl>
                                          <p:spTgt spid="30"/>
                                        </p:tgtEl>
                                        <p:attrNameLst>
                                          <p:attrName>ppt_x</p:attrName>
                                        </p:attrNameLst>
                                      </p:cBhvr>
                                      <p:tavLst>
                                        <p:tav tm="0">
                                          <p:val>
                                            <p:strVal val="#ppt_x"/>
                                          </p:val>
                                        </p:tav>
                                        <p:tav tm="100000">
                                          <p:val>
                                            <p:strVal val="#ppt_x"/>
                                          </p:val>
                                        </p:tav>
                                      </p:tavLst>
                                    </p:anim>
                                    <p:anim calcmode="lin" valueType="num">
                                      <p:cBhvr>
                                        <p:cTn dur="750" fill="hold" id="133"/>
                                        <p:tgtEl>
                                          <p:spTgt spid="30"/>
                                        </p:tgtEl>
                                        <p:attrNameLst>
                                          <p:attrName>ppt_y</p:attrName>
                                        </p:attrNameLst>
                                      </p:cBhvr>
                                      <p:tavLst>
                                        <p:tav tm="0">
                                          <p:val>
                                            <p:strVal val="#ppt_y+.1"/>
                                          </p:val>
                                        </p:tav>
                                        <p:tav tm="100000">
                                          <p:val>
                                            <p:strVal val="#ppt_y"/>
                                          </p:val>
                                        </p:tav>
                                      </p:tavLst>
                                    </p:anim>
                                  </p:childTnLst>
                                </p:cTn>
                              </p:par>
                              <p:par>
                                <p:cTn fill="hold" id="134" nodeType="withEffect" presetClass="entr" presetID="42" presetSubtype="0">
                                  <p:stCondLst>
                                    <p:cond delay="0"/>
                                  </p:stCondLst>
                                  <p:childTnLst>
                                    <p:set>
                                      <p:cBhvr>
                                        <p:cTn dur="1" fill="hold" id="135">
                                          <p:stCondLst>
                                            <p:cond delay="0"/>
                                          </p:stCondLst>
                                        </p:cTn>
                                        <p:tgtEl>
                                          <p:spTgt spid="31"/>
                                        </p:tgtEl>
                                        <p:attrNameLst>
                                          <p:attrName>style.visibility</p:attrName>
                                        </p:attrNameLst>
                                      </p:cBhvr>
                                      <p:to>
                                        <p:strVal val="visible"/>
                                      </p:to>
                                    </p:set>
                                    <p:animEffect filter="fade" transition="in">
                                      <p:cBhvr>
                                        <p:cTn dur="750" id="136"/>
                                        <p:tgtEl>
                                          <p:spTgt spid="31"/>
                                        </p:tgtEl>
                                      </p:cBhvr>
                                    </p:animEffect>
                                    <p:anim calcmode="lin" valueType="num">
                                      <p:cBhvr>
                                        <p:cTn dur="750" fill="hold" id="137"/>
                                        <p:tgtEl>
                                          <p:spTgt spid="31"/>
                                        </p:tgtEl>
                                        <p:attrNameLst>
                                          <p:attrName>ppt_x</p:attrName>
                                        </p:attrNameLst>
                                      </p:cBhvr>
                                      <p:tavLst>
                                        <p:tav tm="0">
                                          <p:val>
                                            <p:strVal val="#ppt_x"/>
                                          </p:val>
                                        </p:tav>
                                        <p:tav tm="100000">
                                          <p:val>
                                            <p:strVal val="#ppt_x"/>
                                          </p:val>
                                        </p:tav>
                                      </p:tavLst>
                                    </p:anim>
                                    <p:anim calcmode="lin" valueType="num">
                                      <p:cBhvr>
                                        <p:cTn dur="750" fill="hold" id="138"/>
                                        <p:tgtEl>
                                          <p:spTgt spid="31"/>
                                        </p:tgtEl>
                                        <p:attrNameLst>
                                          <p:attrName>ppt_y</p:attrName>
                                        </p:attrNameLst>
                                      </p:cBhvr>
                                      <p:tavLst>
                                        <p:tav tm="0">
                                          <p:val>
                                            <p:strVal val="#ppt_y+.1"/>
                                          </p:val>
                                        </p:tav>
                                        <p:tav tm="100000">
                                          <p:val>
                                            <p:strVal val="#ppt_y"/>
                                          </p:val>
                                        </p:tav>
                                      </p:tavLst>
                                    </p:anim>
                                  </p:childTnLst>
                                </p:cTn>
                              </p:par>
                              <p:par>
                                <p:cTn fill="hold" id="139" nodeType="withEffect" presetClass="entr" presetID="42" presetSubtype="0">
                                  <p:stCondLst>
                                    <p:cond delay="0"/>
                                  </p:stCondLst>
                                  <p:childTnLst>
                                    <p:set>
                                      <p:cBhvr>
                                        <p:cTn dur="1" fill="hold" id="140">
                                          <p:stCondLst>
                                            <p:cond delay="0"/>
                                          </p:stCondLst>
                                        </p:cTn>
                                        <p:tgtEl>
                                          <p:spTgt spid="33"/>
                                        </p:tgtEl>
                                        <p:attrNameLst>
                                          <p:attrName>style.visibility</p:attrName>
                                        </p:attrNameLst>
                                      </p:cBhvr>
                                      <p:to>
                                        <p:strVal val="visible"/>
                                      </p:to>
                                    </p:set>
                                    <p:animEffect filter="fade" transition="in">
                                      <p:cBhvr>
                                        <p:cTn dur="750" id="141"/>
                                        <p:tgtEl>
                                          <p:spTgt spid="33"/>
                                        </p:tgtEl>
                                      </p:cBhvr>
                                    </p:animEffect>
                                    <p:anim calcmode="lin" valueType="num">
                                      <p:cBhvr>
                                        <p:cTn dur="750" fill="hold" id="142"/>
                                        <p:tgtEl>
                                          <p:spTgt spid="33"/>
                                        </p:tgtEl>
                                        <p:attrNameLst>
                                          <p:attrName>ppt_x</p:attrName>
                                        </p:attrNameLst>
                                      </p:cBhvr>
                                      <p:tavLst>
                                        <p:tav tm="0">
                                          <p:val>
                                            <p:strVal val="#ppt_x"/>
                                          </p:val>
                                        </p:tav>
                                        <p:tav tm="100000">
                                          <p:val>
                                            <p:strVal val="#ppt_x"/>
                                          </p:val>
                                        </p:tav>
                                      </p:tavLst>
                                    </p:anim>
                                    <p:anim calcmode="lin" valueType="num">
                                      <p:cBhvr>
                                        <p:cTn dur="750" fill="hold" id="143"/>
                                        <p:tgtEl>
                                          <p:spTgt spid="33"/>
                                        </p:tgtEl>
                                        <p:attrNameLst>
                                          <p:attrName>ppt_y</p:attrName>
                                        </p:attrNameLst>
                                      </p:cBhvr>
                                      <p:tavLst>
                                        <p:tav tm="0">
                                          <p:val>
                                            <p:strVal val="#ppt_y+.1"/>
                                          </p:val>
                                        </p:tav>
                                        <p:tav tm="100000">
                                          <p:val>
                                            <p:strVal val="#ppt_y"/>
                                          </p:val>
                                        </p:tav>
                                      </p:tavLst>
                                    </p:anim>
                                  </p:childTnLst>
                                </p:cTn>
                              </p:par>
                              <p:par>
                                <p:cTn fill="hold" id="144" nodeType="withEffect" presetClass="entr" presetID="42" presetSubtype="0">
                                  <p:stCondLst>
                                    <p:cond delay="0"/>
                                  </p:stCondLst>
                                  <p:childTnLst>
                                    <p:set>
                                      <p:cBhvr>
                                        <p:cTn dur="1" fill="hold" id="145">
                                          <p:stCondLst>
                                            <p:cond delay="0"/>
                                          </p:stCondLst>
                                        </p:cTn>
                                        <p:tgtEl>
                                          <p:spTgt spid="34"/>
                                        </p:tgtEl>
                                        <p:attrNameLst>
                                          <p:attrName>style.visibility</p:attrName>
                                        </p:attrNameLst>
                                      </p:cBhvr>
                                      <p:to>
                                        <p:strVal val="visible"/>
                                      </p:to>
                                    </p:set>
                                    <p:animEffect filter="fade" transition="in">
                                      <p:cBhvr>
                                        <p:cTn dur="750" id="146"/>
                                        <p:tgtEl>
                                          <p:spTgt spid="34"/>
                                        </p:tgtEl>
                                      </p:cBhvr>
                                    </p:animEffect>
                                    <p:anim calcmode="lin" valueType="num">
                                      <p:cBhvr>
                                        <p:cTn dur="750" fill="hold" id="147"/>
                                        <p:tgtEl>
                                          <p:spTgt spid="34"/>
                                        </p:tgtEl>
                                        <p:attrNameLst>
                                          <p:attrName>ppt_x</p:attrName>
                                        </p:attrNameLst>
                                      </p:cBhvr>
                                      <p:tavLst>
                                        <p:tav tm="0">
                                          <p:val>
                                            <p:strVal val="#ppt_x"/>
                                          </p:val>
                                        </p:tav>
                                        <p:tav tm="100000">
                                          <p:val>
                                            <p:strVal val="#ppt_x"/>
                                          </p:val>
                                        </p:tav>
                                      </p:tavLst>
                                    </p:anim>
                                    <p:anim calcmode="lin" valueType="num">
                                      <p:cBhvr>
                                        <p:cTn dur="750" fill="hold" id="148"/>
                                        <p:tgtEl>
                                          <p:spTgt spid="34"/>
                                        </p:tgtEl>
                                        <p:attrNameLst>
                                          <p:attrName>ppt_y</p:attrName>
                                        </p:attrNameLst>
                                      </p:cBhvr>
                                      <p:tavLst>
                                        <p:tav tm="0">
                                          <p:val>
                                            <p:strVal val="#ppt_y+.1"/>
                                          </p:val>
                                        </p:tav>
                                        <p:tav tm="100000">
                                          <p:val>
                                            <p:strVal val="#ppt_y"/>
                                          </p:val>
                                        </p:tav>
                                      </p:tavLst>
                                    </p:anim>
                                  </p:childTnLst>
                                </p:cTn>
                              </p:par>
                              <p:par>
                                <p:cTn fill="hold" id="149" nodeType="withEffect" presetClass="entr" presetID="42" presetSubtype="0">
                                  <p:stCondLst>
                                    <p:cond delay="0"/>
                                  </p:stCondLst>
                                  <p:childTnLst>
                                    <p:set>
                                      <p:cBhvr>
                                        <p:cTn dur="1" fill="hold" id="150">
                                          <p:stCondLst>
                                            <p:cond delay="0"/>
                                          </p:stCondLst>
                                        </p:cTn>
                                        <p:tgtEl>
                                          <p:spTgt spid="35"/>
                                        </p:tgtEl>
                                        <p:attrNameLst>
                                          <p:attrName>style.visibility</p:attrName>
                                        </p:attrNameLst>
                                      </p:cBhvr>
                                      <p:to>
                                        <p:strVal val="visible"/>
                                      </p:to>
                                    </p:set>
                                    <p:animEffect filter="fade" transition="in">
                                      <p:cBhvr>
                                        <p:cTn dur="750" id="151"/>
                                        <p:tgtEl>
                                          <p:spTgt spid="35"/>
                                        </p:tgtEl>
                                      </p:cBhvr>
                                    </p:animEffect>
                                    <p:anim calcmode="lin" valueType="num">
                                      <p:cBhvr>
                                        <p:cTn dur="750" fill="hold" id="152"/>
                                        <p:tgtEl>
                                          <p:spTgt spid="35"/>
                                        </p:tgtEl>
                                        <p:attrNameLst>
                                          <p:attrName>ppt_x</p:attrName>
                                        </p:attrNameLst>
                                      </p:cBhvr>
                                      <p:tavLst>
                                        <p:tav tm="0">
                                          <p:val>
                                            <p:strVal val="#ppt_x"/>
                                          </p:val>
                                        </p:tav>
                                        <p:tav tm="100000">
                                          <p:val>
                                            <p:strVal val="#ppt_x"/>
                                          </p:val>
                                        </p:tav>
                                      </p:tavLst>
                                    </p:anim>
                                    <p:anim calcmode="lin" valueType="num">
                                      <p:cBhvr>
                                        <p:cTn dur="750" fill="hold" id="153"/>
                                        <p:tgtEl>
                                          <p:spTgt spid="35"/>
                                        </p:tgtEl>
                                        <p:attrNameLst>
                                          <p:attrName>ppt_y</p:attrName>
                                        </p:attrNameLst>
                                      </p:cBhvr>
                                      <p:tavLst>
                                        <p:tav tm="0">
                                          <p:val>
                                            <p:strVal val="#ppt_y+.1"/>
                                          </p:val>
                                        </p:tav>
                                        <p:tav tm="100000">
                                          <p:val>
                                            <p:strVal val="#ppt_y"/>
                                          </p:val>
                                        </p:tav>
                                      </p:tavLst>
                                    </p:anim>
                                  </p:childTnLst>
                                </p:cTn>
                              </p:par>
                              <p:par>
                                <p:cTn fill="hold" id="154" nodeType="withEffect" presetClass="entr" presetID="42" presetSubtype="0">
                                  <p:stCondLst>
                                    <p:cond delay="0"/>
                                  </p:stCondLst>
                                  <p:childTnLst>
                                    <p:set>
                                      <p:cBhvr>
                                        <p:cTn dur="1" fill="hold" id="155">
                                          <p:stCondLst>
                                            <p:cond delay="0"/>
                                          </p:stCondLst>
                                        </p:cTn>
                                        <p:tgtEl>
                                          <p:spTgt spid="36"/>
                                        </p:tgtEl>
                                        <p:attrNameLst>
                                          <p:attrName>style.visibility</p:attrName>
                                        </p:attrNameLst>
                                      </p:cBhvr>
                                      <p:to>
                                        <p:strVal val="visible"/>
                                      </p:to>
                                    </p:set>
                                    <p:animEffect filter="fade" transition="in">
                                      <p:cBhvr>
                                        <p:cTn dur="750" id="156"/>
                                        <p:tgtEl>
                                          <p:spTgt spid="36"/>
                                        </p:tgtEl>
                                      </p:cBhvr>
                                    </p:animEffect>
                                    <p:anim calcmode="lin" valueType="num">
                                      <p:cBhvr>
                                        <p:cTn dur="750" fill="hold" id="157"/>
                                        <p:tgtEl>
                                          <p:spTgt spid="36"/>
                                        </p:tgtEl>
                                        <p:attrNameLst>
                                          <p:attrName>ppt_x</p:attrName>
                                        </p:attrNameLst>
                                      </p:cBhvr>
                                      <p:tavLst>
                                        <p:tav tm="0">
                                          <p:val>
                                            <p:strVal val="#ppt_x"/>
                                          </p:val>
                                        </p:tav>
                                        <p:tav tm="100000">
                                          <p:val>
                                            <p:strVal val="#ppt_x"/>
                                          </p:val>
                                        </p:tav>
                                      </p:tavLst>
                                    </p:anim>
                                    <p:anim calcmode="lin" valueType="num">
                                      <p:cBhvr>
                                        <p:cTn dur="750" fill="hold" id="158"/>
                                        <p:tgtEl>
                                          <p:spTgt spid="36"/>
                                        </p:tgtEl>
                                        <p:attrNameLst>
                                          <p:attrName>ppt_y</p:attrName>
                                        </p:attrNameLst>
                                      </p:cBhvr>
                                      <p:tavLst>
                                        <p:tav tm="0">
                                          <p:val>
                                            <p:strVal val="#ppt_y+.1"/>
                                          </p:val>
                                        </p:tav>
                                        <p:tav tm="100000">
                                          <p:val>
                                            <p:strVal val="#ppt_y"/>
                                          </p:val>
                                        </p:tav>
                                      </p:tavLst>
                                    </p:anim>
                                  </p:childTnLst>
                                </p:cTn>
                              </p:par>
                              <p:par>
                                <p:cTn fill="hold" id="159" nodeType="withEffect" presetClass="entr" presetID="42" presetSubtype="0">
                                  <p:stCondLst>
                                    <p:cond delay="0"/>
                                  </p:stCondLst>
                                  <p:childTnLst>
                                    <p:set>
                                      <p:cBhvr>
                                        <p:cTn dur="1" fill="hold" id="160">
                                          <p:stCondLst>
                                            <p:cond delay="0"/>
                                          </p:stCondLst>
                                        </p:cTn>
                                        <p:tgtEl>
                                          <p:spTgt spid="37"/>
                                        </p:tgtEl>
                                        <p:attrNameLst>
                                          <p:attrName>style.visibility</p:attrName>
                                        </p:attrNameLst>
                                      </p:cBhvr>
                                      <p:to>
                                        <p:strVal val="visible"/>
                                      </p:to>
                                    </p:set>
                                    <p:animEffect filter="fade" transition="in">
                                      <p:cBhvr>
                                        <p:cTn dur="750" id="161"/>
                                        <p:tgtEl>
                                          <p:spTgt spid="37"/>
                                        </p:tgtEl>
                                      </p:cBhvr>
                                    </p:animEffect>
                                    <p:anim calcmode="lin" valueType="num">
                                      <p:cBhvr>
                                        <p:cTn dur="750" fill="hold" id="162"/>
                                        <p:tgtEl>
                                          <p:spTgt spid="37"/>
                                        </p:tgtEl>
                                        <p:attrNameLst>
                                          <p:attrName>ppt_x</p:attrName>
                                        </p:attrNameLst>
                                      </p:cBhvr>
                                      <p:tavLst>
                                        <p:tav tm="0">
                                          <p:val>
                                            <p:strVal val="#ppt_x"/>
                                          </p:val>
                                        </p:tav>
                                        <p:tav tm="100000">
                                          <p:val>
                                            <p:strVal val="#ppt_x"/>
                                          </p:val>
                                        </p:tav>
                                      </p:tavLst>
                                    </p:anim>
                                    <p:anim calcmode="lin" valueType="num">
                                      <p:cBhvr>
                                        <p:cTn dur="750" fill="hold" id="163"/>
                                        <p:tgtEl>
                                          <p:spTgt spid="37"/>
                                        </p:tgtEl>
                                        <p:attrNameLst>
                                          <p:attrName>ppt_y</p:attrName>
                                        </p:attrNameLst>
                                      </p:cBhvr>
                                      <p:tavLst>
                                        <p:tav tm="0">
                                          <p:val>
                                            <p:strVal val="#ppt_y+.1"/>
                                          </p:val>
                                        </p:tav>
                                        <p:tav tm="100000">
                                          <p:val>
                                            <p:strVal val="#ppt_y"/>
                                          </p:val>
                                        </p:tav>
                                      </p:tavLst>
                                    </p:anim>
                                  </p:childTnLst>
                                </p:cTn>
                              </p:par>
                              <p:par>
                                <p:cTn fill="hold" id="164" nodeType="withEffect" presetClass="entr" presetID="42" presetSubtype="0">
                                  <p:stCondLst>
                                    <p:cond delay="0"/>
                                  </p:stCondLst>
                                  <p:childTnLst>
                                    <p:set>
                                      <p:cBhvr>
                                        <p:cTn dur="1" fill="hold" id="165">
                                          <p:stCondLst>
                                            <p:cond delay="0"/>
                                          </p:stCondLst>
                                        </p:cTn>
                                        <p:tgtEl>
                                          <p:spTgt spid="38"/>
                                        </p:tgtEl>
                                        <p:attrNameLst>
                                          <p:attrName>style.visibility</p:attrName>
                                        </p:attrNameLst>
                                      </p:cBhvr>
                                      <p:to>
                                        <p:strVal val="visible"/>
                                      </p:to>
                                    </p:set>
                                    <p:animEffect filter="fade" transition="in">
                                      <p:cBhvr>
                                        <p:cTn dur="750" id="166"/>
                                        <p:tgtEl>
                                          <p:spTgt spid="38"/>
                                        </p:tgtEl>
                                      </p:cBhvr>
                                    </p:animEffect>
                                    <p:anim calcmode="lin" valueType="num">
                                      <p:cBhvr>
                                        <p:cTn dur="750" fill="hold" id="167"/>
                                        <p:tgtEl>
                                          <p:spTgt spid="38"/>
                                        </p:tgtEl>
                                        <p:attrNameLst>
                                          <p:attrName>ppt_x</p:attrName>
                                        </p:attrNameLst>
                                      </p:cBhvr>
                                      <p:tavLst>
                                        <p:tav tm="0">
                                          <p:val>
                                            <p:strVal val="#ppt_x"/>
                                          </p:val>
                                        </p:tav>
                                        <p:tav tm="100000">
                                          <p:val>
                                            <p:strVal val="#ppt_x"/>
                                          </p:val>
                                        </p:tav>
                                      </p:tavLst>
                                    </p:anim>
                                    <p:anim calcmode="lin" valueType="num">
                                      <p:cBhvr>
                                        <p:cTn dur="750" fill="hold" id="168"/>
                                        <p:tgtEl>
                                          <p:spTgt spid="38"/>
                                        </p:tgtEl>
                                        <p:attrNameLst>
                                          <p:attrName>ppt_y</p:attrName>
                                        </p:attrNameLst>
                                      </p:cBhvr>
                                      <p:tavLst>
                                        <p:tav tm="0">
                                          <p:val>
                                            <p:strVal val="#ppt_y+.1"/>
                                          </p:val>
                                        </p:tav>
                                        <p:tav tm="100000">
                                          <p:val>
                                            <p:strVal val="#ppt_y"/>
                                          </p:val>
                                        </p:tav>
                                      </p:tavLst>
                                    </p:anim>
                                  </p:childTnLst>
                                </p:cTn>
                              </p:par>
                              <p:par>
                                <p:cTn fill="hold" id="169" nodeType="withEffect" presetClass="entr" presetID="42" presetSubtype="0">
                                  <p:stCondLst>
                                    <p:cond delay="0"/>
                                  </p:stCondLst>
                                  <p:childTnLst>
                                    <p:set>
                                      <p:cBhvr>
                                        <p:cTn dur="1" fill="hold" id="170">
                                          <p:stCondLst>
                                            <p:cond delay="0"/>
                                          </p:stCondLst>
                                        </p:cTn>
                                        <p:tgtEl>
                                          <p:spTgt spid="39"/>
                                        </p:tgtEl>
                                        <p:attrNameLst>
                                          <p:attrName>style.visibility</p:attrName>
                                        </p:attrNameLst>
                                      </p:cBhvr>
                                      <p:to>
                                        <p:strVal val="visible"/>
                                      </p:to>
                                    </p:set>
                                    <p:animEffect filter="fade" transition="in">
                                      <p:cBhvr>
                                        <p:cTn dur="750" id="171"/>
                                        <p:tgtEl>
                                          <p:spTgt spid="39"/>
                                        </p:tgtEl>
                                      </p:cBhvr>
                                    </p:animEffect>
                                    <p:anim calcmode="lin" valueType="num">
                                      <p:cBhvr>
                                        <p:cTn dur="750" fill="hold" id="172"/>
                                        <p:tgtEl>
                                          <p:spTgt spid="39"/>
                                        </p:tgtEl>
                                        <p:attrNameLst>
                                          <p:attrName>ppt_x</p:attrName>
                                        </p:attrNameLst>
                                      </p:cBhvr>
                                      <p:tavLst>
                                        <p:tav tm="0">
                                          <p:val>
                                            <p:strVal val="#ppt_x"/>
                                          </p:val>
                                        </p:tav>
                                        <p:tav tm="100000">
                                          <p:val>
                                            <p:strVal val="#ppt_x"/>
                                          </p:val>
                                        </p:tav>
                                      </p:tavLst>
                                    </p:anim>
                                    <p:anim calcmode="lin" valueType="num">
                                      <p:cBhvr>
                                        <p:cTn dur="750" fill="hold" id="173"/>
                                        <p:tgtEl>
                                          <p:spTgt spid="39"/>
                                        </p:tgtEl>
                                        <p:attrNameLst>
                                          <p:attrName>ppt_y</p:attrName>
                                        </p:attrNameLst>
                                      </p:cBhvr>
                                      <p:tavLst>
                                        <p:tav tm="0">
                                          <p:val>
                                            <p:strVal val="#ppt_y+.1"/>
                                          </p:val>
                                        </p:tav>
                                        <p:tav tm="100000">
                                          <p:val>
                                            <p:strVal val="#ppt_y"/>
                                          </p:val>
                                        </p:tav>
                                      </p:tavLst>
                                    </p:anim>
                                  </p:childTnLst>
                                </p:cTn>
                              </p:par>
                              <p:par>
                                <p:cTn fill="hold" id="174" nodeType="withEffect" presetClass="entr" presetID="42" presetSubtype="0">
                                  <p:stCondLst>
                                    <p:cond delay="0"/>
                                  </p:stCondLst>
                                  <p:childTnLst>
                                    <p:set>
                                      <p:cBhvr>
                                        <p:cTn dur="1" fill="hold" id="175">
                                          <p:stCondLst>
                                            <p:cond delay="0"/>
                                          </p:stCondLst>
                                        </p:cTn>
                                        <p:tgtEl>
                                          <p:spTgt spid="40"/>
                                        </p:tgtEl>
                                        <p:attrNameLst>
                                          <p:attrName>style.visibility</p:attrName>
                                        </p:attrNameLst>
                                      </p:cBhvr>
                                      <p:to>
                                        <p:strVal val="visible"/>
                                      </p:to>
                                    </p:set>
                                    <p:animEffect filter="fade" transition="in">
                                      <p:cBhvr>
                                        <p:cTn dur="750" id="176"/>
                                        <p:tgtEl>
                                          <p:spTgt spid="40"/>
                                        </p:tgtEl>
                                      </p:cBhvr>
                                    </p:animEffect>
                                    <p:anim calcmode="lin" valueType="num">
                                      <p:cBhvr>
                                        <p:cTn dur="750" fill="hold" id="177"/>
                                        <p:tgtEl>
                                          <p:spTgt spid="40"/>
                                        </p:tgtEl>
                                        <p:attrNameLst>
                                          <p:attrName>ppt_x</p:attrName>
                                        </p:attrNameLst>
                                      </p:cBhvr>
                                      <p:tavLst>
                                        <p:tav tm="0">
                                          <p:val>
                                            <p:strVal val="#ppt_x"/>
                                          </p:val>
                                        </p:tav>
                                        <p:tav tm="100000">
                                          <p:val>
                                            <p:strVal val="#ppt_x"/>
                                          </p:val>
                                        </p:tav>
                                      </p:tavLst>
                                    </p:anim>
                                    <p:anim calcmode="lin" valueType="num">
                                      <p:cBhvr>
                                        <p:cTn dur="750" fill="hold" id="178"/>
                                        <p:tgtEl>
                                          <p:spTgt spid="40"/>
                                        </p:tgtEl>
                                        <p:attrNameLst>
                                          <p:attrName>ppt_y</p:attrName>
                                        </p:attrNameLst>
                                      </p:cBhvr>
                                      <p:tavLst>
                                        <p:tav tm="0">
                                          <p:val>
                                            <p:strVal val="#ppt_y+.1"/>
                                          </p:val>
                                        </p:tav>
                                        <p:tav tm="100000">
                                          <p:val>
                                            <p:strVal val="#ppt_y"/>
                                          </p:val>
                                        </p:tav>
                                      </p:tavLst>
                                    </p:anim>
                                  </p:childTnLst>
                                </p:cTn>
                              </p:par>
                              <p:par>
                                <p:cTn fill="hold" id="179" nodeType="withEffect" presetClass="entr" presetID="42" presetSubtype="0">
                                  <p:stCondLst>
                                    <p:cond delay="0"/>
                                  </p:stCondLst>
                                  <p:childTnLst>
                                    <p:set>
                                      <p:cBhvr>
                                        <p:cTn dur="1" fill="hold" id="180">
                                          <p:stCondLst>
                                            <p:cond delay="0"/>
                                          </p:stCondLst>
                                        </p:cTn>
                                        <p:tgtEl>
                                          <p:spTgt spid="41"/>
                                        </p:tgtEl>
                                        <p:attrNameLst>
                                          <p:attrName>style.visibility</p:attrName>
                                        </p:attrNameLst>
                                      </p:cBhvr>
                                      <p:to>
                                        <p:strVal val="visible"/>
                                      </p:to>
                                    </p:set>
                                    <p:animEffect filter="fade" transition="in">
                                      <p:cBhvr>
                                        <p:cTn dur="750" id="181"/>
                                        <p:tgtEl>
                                          <p:spTgt spid="41"/>
                                        </p:tgtEl>
                                      </p:cBhvr>
                                    </p:animEffect>
                                    <p:anim calcmode="lin" valueType="num">
                                      <p:cBhvr>
                                        <p:cTn dur="750" fill="hold" id="182"/>
                                        <p:tgtEl>
                                          <p:spTgt spid="41"/>
                                        </p:tgtEl>
                                        <p:attrNameLst>
                                          <p:attrName>ppt_x</p:attrName>
                                        </p:attrNameLst>
                                      </p:cBhvr>
                                      <p:tavLst>
                                        <p:tav tm="0">
                                          <p:val>
                                            <p:strVal val="#ppt_x"/>
                                          </p:val>
                                        </p:tav>
                                        <p:tav tm="100000">
                                          <p:val>
                                            <p:strVal val="#ppt_x"/>
                                          </p:val>
                                        </p:tav>
                                      </p:tavLst>
                                    </p:anim>
                                    <p:anim calcmode="lin" valueType="num">
                                      <p:cBhvr>
                                        <p:cTn dur="750" fill="hold" id="183"/>
                                        <p:tgtEl>
                                          <p:spTgt spid="41"/>
                                        </p:tgtEl>
                                        <p:attrNameLst>
                                          <p:attrName>ppt_y</p:attrName>
                                        </p:attrNameLst>
                                      </p:cBhvr>
                                      <p:tavLst>
                                        <p:tav tm="0">
                                          <p:val>
                                            <p:strVal val="#ppt_y+.1"/>
                                          </p:val>
                                        </p:tav>
                                        <p:tav tm="100000">
                                          <p:val>
                                            <p:strVal val="#ppt_y"/>
                                          </p:val>
                                        </p:tav>
                                      </p:tavLst>
                                    </p:anim>
                                  </p:childTnLst>
                                </p:cTn>
                              </p:par>
                              <p:par>
                                <p:cTn fill="hold" id="184" nodeType="withEffect" presetClass="entr" presetID="42" presetSubtype="0">
                                  <p:stCondLst>
                                    <p:cond delay="0"/>
                                  </p:stCondLst>
                                  <p:childTnLst>
                                    <p:set>
                                      <p:cBhvr>
                                        <p:cTn dur="1" fill="hold" id="185">
                                          <p:stCondLst>
                                            <p:cond delay="0"/>
                                          </p:stCondLst>
                                        </p:cTn>
                                        <p:tgtEl>
                                          <p:spTgt spid="42"/>
                                        </p:tgtEl>
                                        <p:attrNameLst>
                                          <p:attrName>style.visibility</p:attrName>
                                        </p:attrNameLst>
                                      </p:cBhvr>
                                      <p:to>
                                        <p:strVal val="visible"/>
                                      </p:to>
                                    </p:set>
                                    <p:animEffect filter="fade" transition="in">
                                      <p:cBhvr>
                                        <p:cTn dur="750" id="186"/>
                                        <p:tgtEl>
                                          <p:spTgt spid="42"/>
                                        </p:tgtEl>
                                      </p:cBhvr>
                                    </p:animEffect>
                                    <p:anim calcmode="lin" valueType="num">
                                      <p:cBhvr>
                                        <p:cTn dur="750" fill="hold" id="187"/>
                                        <p:tgtEl>
                                          <p:spTgt spid="42"/>
                                        </p:tgtEl>
                                        <p:attrNameLst>
                                          <p:attrName>ppt_x</p:attrName>
                                        </p:attrNameLst>
                                      </p:cBhvr>
                                      <p:tavLst>
                                        <p:tav tm="0">
                                          <p:val>
                                            <p:strVal val="#ppt_x"/>
                                          </p:val>
                                        </p:tav>
                                        <p:tav tm="100000">
                                          <p:val>
                                            <p:strVal val="#ppt_x"/>
                                          </p:val>
                                        </p:tav>
                                      </p:tavLst>
                                    </p:anim>
                                    <p:anim calcmode="lin" valueType="num">
                                      <p:cBhvr>
                                        <p:cTn dur="750" fill="hold" id="188"/>
                                        <p:tgtEl>
                                          <p:spTgt spid="42"/>
                                        </p:tgtEl>
                                        <p:attrNameLst>
                                          <p:attrName>ppt_y</p:attrName>
                                        </p:attrNameLst>
                                      </p:cBhvr>
                                      <p:tavLst>
                                        <p:tav tm="0">
                                          <p:val>
                                            <p:strVal val="#ppt_y+.1"/>
                                          </p:val>
                                        </p:tav>
                                        <p:tav tm="100000">
                                          <p:val>
                                            <p:strVal val="#ppt_y"/>
                                          </p:val>
                                        </p:tav>
                                      </p:tavLst>
                                    </p:anim>
                                  </p:childTnLst>
                                </p:cTn>
                              </p:par>
                              <p:par>
                                <p:cTn fill="hold" id="189" nodeType="withEffect" presetClass="entr" presetID="42" presetSubtype="0">
                                  <p:stCondLst>
                                    <p:cond delay="0"/>
                                  </p:stCondLst>
                                  <p:childTnLst>
                                    <p:set>
                                      <p:cBhvr>
                                        <p:cTn dur="1" fill="hold" id="190">
                                          <p:stCondLst>
                                            <p:cond delay="0"/>
                                          </p:stCondLst>
                                        </p:cTn>
                                        <p:tgtEl>
                                          <p:spTgt spid="43"/>
                                        </p:tgtEl>
                                        <p:attrNameLst>
                                          <p:attrName>style.visibility</p:attrName>
                                        </p:attrNameLst>
                                      </p:cBhvr>
                                      <p:to>
                                        <p:strVal val="visible"/>
                                      </p:to>
                                    </p:set>
                                    <p:animEffect filter="fade" transition="in">
                                      <p:cBhvr>
                                        <p:cTn dur="750" id="191"/>
                                        <p:tgtEl>
                                          <p:spTgt spid="43"/>
                                        </p:tgtEl>
                                      </p:cBhvr>
                                    </p:animEffect>
                                    <p:anim calcmode="lin" valueType="num">
                                      <p:cBhvr>
                                        <p:cTn dur="750" fill="hold" id="192"/>
                                        <p:tgtEl>
                                          <p:spTgt spid="43"/>
                                        </p:tgtEl>
                                        <p:attrNameLst>
                                          <p:attrName>ppt_x</p:attrName>
                                        </p:attrNameLst>
                                      </p:cBhvr>
                                      <p:tavLst>
                                        <p:tav tm="0">
                                          <p:val>
                                            <p:strVal val="#ppt_x"/>
                                          </p:val>
                                        </p:tav>
                                        <p:tav tm="100000">
                                          <p:val>
                                            <p:strVal val="#ppt_x"/>
                                          </p:val>
                                        </p:tav>
                                      </p:tavLst>
                                    </p:anim>
                                    <p:anim calcmode="lin" valueType="num">
                                      <p:cBhvr>
                                        <p:cTn dur="750" fill="hold" id="193"/>
                                        <p:tgtEl>
                                          <p:spTgt spid="43"/>
                                        </p:tgtEl>
                                        <p:attrNameLst>
                                          <p:attrName>ppt_y</p:attrName>
                                        </p:attrNameLst>
                                      </p:cBhvr>
                                      <p:tavLst>
                                        <p:tav tm="0">
                                          <p:val>
                                            <p:strVal val="#ppt_y+.1"/>
                                          </p:val>
                                        </p:tav>
                                        <p:tav tm="100000">
                                          <p:val>
                                            <p:strVal val="#ppt_y"/>
                                          </p:val>
                                        </p:tav>
                                      </p:tavLst>
                                    </p:anim>
                                  </p:childTnLst>
                                </p:cTn>
                              </p:par>
                              <p:par>
                                <p:cTn fill="hold" id="194" nodeType="withEffect" presetClass="entr" presetID="42" presetSubtype="0">
                                  <p:stCondLst>
                                    <p:cond delay="0"/>
                                  </p:stCondLst>
                                  <p:childTnLst>
                                    <p:set>
                                      <p:cBhvr>
                                        <p:cTn dur="1" fill="hold" id="195">
                                          <p:stCondLst>
                                            <p:cond delay="0"/>
                                          </p:stCondLst>
                                        </p:cTn>
                                        <p:tgtEl>
                                          <p:spTgt spid="44"/>
                                        </p:tgtEl>
                                        <p:attrNameLst>
                                          <p:attrName>style.visibility</p:attrName>
                                        </p:attrNameLst>
                                      </p:cBhvr>
                                      <p:to>
                                        <p:strVal val="visible"/>
                                      </p:to>
                                    </p:set>
                                    <p:animEffect filter="fade" transition="in">
                                      <p:cBhvr>
                                        <p:cTn dur="750" id="196"/>
                                        <p:tgtEl>
                                          <p:spTgt spid="44"/>
                                        </p:tgtEl>
                                      </p:cBhvr>
                                    </p:animEffect>
                                    <p:anim calcmode="lin" valueType="num">
                                      <p:cBhvr>
                                        <p:cTn dur="750" fill="hold" id="197"/>
                                        <p:tgtEl>
                                          <p:spTgt spid="44"/>
                                        </p:tgtEl>
                                        <p:attrNameLst>
                                          <p:attrName>ppt_x</p:attrName>
                                        </p:attrNameLst>
                                      </p:cBhvr>
                                      <p:tavLst>
                                        <p:tav tm="0">
                                          <p:val>
                                            <p:strVal val="#ppt_x"/>
                                          </p:val>
                                        </p:tav>
                                        <p:tav tm="100000">
                                          <p:val>
                                            <p:strVal val="#ppt_x"/>
                                          </p:val>
                                        </p:tav>
                                      </p:tavLst>
                                    </p:anim>
                                    <p:anim calcmode="lin" valueType="num">
                                      <p:cBhvr>
                                        <p:cTn dur="750" fill="hold" id="198"/>
                                        <p:tgtEl>
                                          <p:spTgt spid="44"/>
                                        </p:tgtEl>
                                        <p:attrNameLst>
                                          <p:attrName>ppt_y</p:attrName>
                                        </p:attrNameLst>
                                      </p:cBhvr>
                                      <p:tavLst>
                                        <p:tav tm="0">
                                          <p:val>
                                            <p:strVal val="#ppt_y+.1"/>
                                          </p:val>
                                        </p:tav>
                                        <p:tav tm="100000">
                                          <p:val>
                                            <p:strVal val="#ppt_y"/>
                                          </p:val>
                                        </p:tav>
                                      </p:tavLst>
                                    </p:anim>
                                  </p:childTnLst>
                                </p:cTn>
                              </p:par>
                              <p:par>
                                <p:cTn fill="hold" id="199" nodeType="withEffect" presetClass="entr" presetID="42" presetSubtype="0">
                                  <p:stCondLst>
                                    <p:cond delay="0"/>
                                  </p:stCondLst>
                                  <p:childTnLst>
                                    <p:set>
                                      <p:cBhvr>
                                        <p:cTn dur="1" fill="hold" id="200">
                                          <p:stCondLst>
                                            <p:cond delay="0"/>
                                          </p:stCondLst>
                                        </p:cTn>
                                        <p:tgtEl>
                                          <p:spTgt spid="45"/>
                                        </p:tgtEl>
                                        <p:attrNameLst>
                                          <p:attrName>style.visibility</p:attrName>
                                        </p:attrNameLst>
                                      </p:cBhvr>
                                      <p:to>
                                        <p:strVal val="visible"/>
                                      </p:to>
                                    </p:set>
                                    <p:animEffect filter="fade" transition="in">
                                      <p:cBhvr>
                                        <p:cTn dur="750" id="201"/>
                                        <p:tgtEl>
                                          <p:spTgt spid="45"/>
                                        </p:tgtEl>
                                      </p:cBhvr>
                                    </p:animEffect>
                                    <p:anim calcmode="lin" valueType="num">
                                      <p:cBhvr>
                                        <p:cTn dur="750" fill="hold" id="202"/>
                                        <p:tgtEl>
                                          <p:spTgt spid="45"/>
                                        </p:tgtEl>
                                        <p:attrNameLst>
                                          <p:attrName>ppt_x</p:attrName>
                                        </p:attrNameLst>
                                      </p:cBhvr>
                                      <p:tavLst>
                                        <p:tav tm="0">
                                          <p:val>
                                            <p:strVal val="#ppt_x"/>
                                          </p:val>
                                        </p:tav>
                                        <p:tav tm="100000">
                                          <p:val>
                                            <p:strVal val="#ppt_x"/>
                                          </p:val>
                                        </p:tav>
                                      </p:tavLst>
                                    </p:anim>
                                    <p:anim calcmode="lin" valueType="num">
                                      <p:cBhvr>
                                        <p:cTn dur="750" fill="hold" id="203"/>
                                        <p:tgtEl>
                                          <p:spTgt spid="45"/>
                                        </p:tgtEl>
                                        <p:attrNameLst>
                                          <p:attrName>ppt_y</p:attrName>
                                        </p:attrNameLst>
                                      </p:cBhvr>
                                      <p:tavLst>
                                        <p:tav tm="0">
                                          <p:val>
                                            <p:strVal val="#ppt_y+.1"/>
                                          </p:val>
                                        </p:tav>
                                        <p:tav tm="100000">
                                          <p:val>
                                            <p:strVal val="#ppt_y"/>
                                          </p:val>
                                        </p:tav>
                                      </p:tavLst>
                                    </p:anim>
                                  </p:childTnLst>
                                </p:cTn>
                              </p:par>
                              <p:par>
                                <p:cTn fill="hold" id="204" nodeType="withEffect" presetClass="entr" presetID="42" presetSubtype="0">
                                  <p:stCondLst>
                                    <p:cond delay="0"/>
                                  </p:stCondLst>
                                  <p:childTnLst>
                                    <p:set>
                                      <p:cBhvr>
                                        <p:cTn dur="1" fill="hold" id="205">
                                          <p:stCondLst>
                                            <p:cond delay="0"/>
                                          </p:stCondLst>
                                        </p:cTn>
                                        <p:tgtEl>
                                          <p:spTgt spid="46"/>
                                        </p:tgtEl>
                                        <p:attrNameLst>
                                          <p:attrName>style.visibility</p:attrName>
                                        </p:attrNameLst>
                                      </p:cBhvr>
                                      <p:to>
                                        <p:strVal val="visible"/>
                                      </p:to>
                                    </p:set>
                                    <p:animEffect filter="fade" transition="in">
                                      <p:cBhvr>
                                        <p:cTn dur="750" id="206"/>
                                        <p:tgtEl>
                                          <p:spTgt spid="46"/>
                                        </p:tgtEl>
                                      </p:cBhvr>
                                    </p:animEffect>
                                    <p:anim calcmode="lin" valueType="num">
                                      <p:cBhvr>
                                        <p:cTn dur="750" fill="hold" id="207"/>
                                        <p:tgtEl>
                                          <p:spTgt spid="46"/>
                                        </p:tgtEl>
                                        <p:attrNameLst>
                                          <p:attrName>ppt_x</p:attrName>
                                        </p:attrNameLst>
                                      </p:cBhvr>
                                      <p:tavLst>
                                        <p:tav tm="0">
                                          <p:val>
                                            <p:strVal val="#ppt_x"/>
                                          </p:val>
                                        </p:tav>
                                        <p:tav tm="100000">
                                          <p:val>
                                            <p:strVal val="#ppt_x"/>
                                          </p:val>
                                        </p:tav>
                                      </p:tavLst>
                                    </p:anim>
                                    <p:anim calcmode="lin" valueType="num">
                                      <p:cBhvr>
                                        <p:cTn dur="750" fill="hold" id="208"/>
                                        <p:tgtEl>
                                          <p:spTgt spid="46"/>
                                        </p:tgtEl>
                                        <p:attrNameLst>
                                          <p:attrName>ppt_y</p:attrName>
                                        </p:attrNameLst>
                                      </p:cBhvr>
                                      <p:tavLst>
                                        <p:tav tm="0">
                                          <p:val>
                                            <p:strVal val="#ppt_y+.1"/>
                                          </p:val>
                                        </p:tav>
                                        <p:tav tm="100000">
                                          <p:val>
                                            <p:strVal val="#ppt_y"/>
                                          </p:val>
                                        </p:tav>
                                      </p:tavLst>
                                    </p:anim>
                                  </p:childTnLst>
                                </p:cTn>
                              </p:par>
                              <p:par>
                                <p:cTn fill="hold" id="209" nodeType="withEffect" presetClass="entr" presetID="42" presetSubtype="0">
                                  <p:stCondLst>
                                    <p:cond delay="0"/>
                                  </p:stCondLst>
                                  <p:childTnLst>
                                    <p:set>
                                      <p:cBhvr>
                                        <p:cTn dur="1" fill="hold" id="210">
                                          <p:stCondLst>
                                            <p:cond delay="0"/>
                                          </p:stCondLst>
                                        </p:cTn>
                                        <p:tgtEl>
                                          <p:spTgt spid="47"/>
                                        </p:tgtEl>
                                        <p:attrNameLst>
                                          <p:attrName>style.visibility</p:attrName>
                                        </p:attrNameLst>
                                      </p:cBhvr>
                                      <p:to>
                                        <p:strVal val="visible"/>
                                      </p:to>
                                    </p:set>
                                    <p:animEffect filter="fade" transition="in">
                                      <p:cBhvr>
                                        <p:cTn dur="750" id="211"/>
                                        <p:tgtEl>
                                          <p:spTgt spid="47"/>
                                        </p:tgtEl>
                                      </p:cBhvr>
                                    </p:animEffect>
                                    <p:anim calcmode="lin" valueType="num">
                                      <p:cBhvr>
                                        <p:cTn dur="750" fill="hold" id="212"/>
                                        <p:tgtEl>
                                          <p:spTgt spid="47"/>
                                        </p:tgtEl>
                                        <p:attrNameLst>
                                          <p:attrName>ppt_x</p:attrName>
                                        </p:attrNameLst>
                                      </p:cBhvr>
                                      <p:tavLst>
                                        <p:tav tm="0">
                                          <p:val>
                                            <p:strVal val="#ppt_x"/>
                                          </p:val>
                                        </p:tav>
                                        <p:tav tm="100000">
                                          <p:val>
                                            <p:strVal val="#ppt_x"/>
                                          </p:val>
                                        </p:tav>
                                      </p:tavLst>
                                    </p:anim>
                                    <p:anim calcmode="lin" valueType="num">
                                      <p:cBhvr>
                                        <p:cTn dur="750" fill="hold" id="213"/>
                                        <p:tgtEl>
                                          <p:spTgt spid="47"/>
                                        </p:tgtEl>
                                        <p:attrNameLst>
                                          <p:attrName>ppt_y</p:attrName>
                                        </p:attrNameLst>
                                      </p:cBhvr>
                                      <p:tavLst>
                                        <p:tav tm="0">
                                          <p:val>
                                            <p:strVal val="#ppt_y+.1"/>
                                          </p:val>
                                        </p:tav>
                                        <p:tav tm="100000">
                                          <p:val>
                                            <p:strVal val="#ppt_y"/>
                                          </p:val>
                                        </p:tav>
                                      </p:tavLst>
                                    </p:anim>
                                  </p:childTnLst>
                                </p:cTn>
                              </p:par>
                              <p:par>
                                <p:cTn fill="hold" id="214" nodeType="withEffect" presetClass="entr" presetID="42" presetSubtype="0">
                                  <p:stCondLst>
                                    <p:cond delay="0"/>
                                  </p:stCondLst>
                                  <p:childTnLst>
                                    <p:set>
                                      <p:cBhvr>
                                        <p:cTn dur="1" fill="hold" id="215">
                                          <p:stCondLst>
                                            <p:cond delay="0"/>
                                          </p:stCondLst>
                                        </p:cTn>
                                        <p:tgtEl>
                                          <p:spTgt spid="48"/>
                                        </p:tgtEl>
                                        <p:attrNameLst>
                                          <p:attrName>style.visibility</p:attrName>
                                        </p:attrNameLst>
                                      </p:cBhvr>
                                      <p:to>
                                        <p:strVal val="visible"/>
                                      </p:to>
                                    </p:set>
                                    <p:animEffect filter="fade" transition="in">
                                      <p:cBhvr>
                                        <p:cTn dur="750" id="216"/>
                                        <p:tgtEl>
                                          <p:spTgt spid="48"/>
                                        </p:tgtEl>
                                      </p:cBhvr>
                                    </p:animEffect>
                                    <p:anim calcmode="lin" valueType="num">
                                      <p:cBhvr>
                                        <p:cTn dur="750" fill="hold" id="217"/>
                                        <p:tgtEl>
                                          <p:spTgt spid="48"/>
                                        </p:tgtEl>
                                        <p:attrNameLst>
                                          <p:attrName>ppt_x</p:attrName>
                                        </p:attrNameLst>
                                      </p:cBhvr>
                                      <p:tavLst>
                                        <p:tav tm="0">
                                          <p:val>
                                            <p:strVal val="#ppt_x"/>
                                          </p:val>
                                        </p:tav>
                                        <p:tav tm="100000">
                                          <p:val>
                                            <p:strVal val="#ppt_x"/>
                                          </p:val>
                                        </p:tav>
                                      </p:tavLst>
                                    </p:anim>
                                    <p:anim calcmode="lin" valueType="num">
                                      <p:cBhvr>
                                        <p:cTn dur="750" fill="hold" id="218"/>
                                        <p:tgtEl>
                                          <p:spTgt spid="48"/>
                                        </p:tgtEl>
                                        <p:attrNameLst>
                                          <p:attrName>ppt_y</p:attrName>
                                        </p:attrNameLst>
                                      </p:cBhvr>
                                      <p:tavLst>
                                        <p:tav tm="0">
                                          <p:val>
                                            <p:strVal val="#ppt_y+.1"/>
                                          </p:val>
                                        </p:tav>
                                        <p:tav tm="100000">
                                          <p:val>
                                            <p:strVal val="#ppt_y"/>
                                          </p:val>
                                        </p:tav>
                                      </p:tavLst>
                                    </p:anim>
                                  </p:childTnLst>
                                </p:cTn>
                              </p:par>
                              <p:par>
                                <p:cTn fill="hold" id="219" nodeType="withEffect" presetClass="entr" presetID="42" presetSubtype="0">
                                  <p:stCondLst>
                                    <p:cond delay="0"/>
                                  </p:stCondLst>
                                  <p:childTnLst>
                                    <p:set>
                                      <p:cBhvr>
                                        <p:cTn dur="1" fill="hold" id="220">
                                          <p:stCondLst>
                                            <p:cond delay="0"/>
                                          </p:stCondLst>
                                        </p:cTn>
                                        <p:tgtEl>
                                          <p:spTgt spid="49"/>
                                        </p:tgtEl>
                                        <p:attrNameLst>
                                          <p:attrName>style.visibility</p:attrName>
                                        </p:attrNameLst>
                                      </p:cBhvr>
                                      <p:to>
                                        <p:strVal val="visible"/>
                                      </p:to>
                                    </p:set>
                                    <p:animEffect filter="fade" transition="in">
                                      <p:cBhvr>
                                        <p:cTn dur="750" id="221"/>
                                        <p:tgtEl>
                                          <p:spTgt spid="49"/>
                                        </p:tgtEl>
                                      </p:cBhvr>
                                    </p:animEffect>
                                    <p:anim calcmode="lin" valueType="num">
                                      <p:cBhvr>
                                        <p:cTn dur="750" fill="hold" id="222"/>
                                        <p:tgtEl>
                                          <p:spTgt spid="49"/>
                                        </p:tgtEl>
                                        <p:attrNameLst>
                                          <p:attrName>ppt_x</p:attrName>
                                        </p:attrNameLst>
                                      </p:cBhvr>
                                      <p:tavLst>
                                        <p:tav tm="0">
                                          <p:val>
                                            <p:strVal val="#ppt_x"/>
                                          </p:val>
                                        </p:tav>
                                        <p:tav tm="100000">
                                          <p:val>
                                            <p:strVal val="#ppt_x"/>
                                          </p:val>
                                        </p:tav>
                                      </p:tavLst>
                                    </p:anim>
                                    <p:anim calcmode="lin" valueType="num">
                                      <p:cBhvr>
                                        <p:cTn dur="750" fill="hold" id="223"/>
                                        <p:tgtEl>
                                          <p:spTgt spid="49"/>
                                        </p:tgtEl>
                                        <p:attrNameLst>
                                          <p:attrName>ppt_y</p:attrName>
                                        </p:attrNameLst>
                                      </p:cBhvr>
                                      <p:tavLst>
                                        <p:tav tm="0">
                                          <p:val>
                                            <p:strVal val="#ppt_y+.1"/>
                                          </p:val>
                                        </p:tav>
                                        <p:tav tm="100000">
                                          <p:val>
                                            <p:strVal val="#ppt_y"/>
                                          </p:val>
                                        </p:tav>
                                      </p:tavLst>
                                    </p:anim>
                                  </p:childTnLst>
                                </p:cTn>
                              </p:par>
                              <p:par>
                                <p:cTn fill="hold" id="224" nodeType="withEffect" presetClass="entr" presetID="42" presetSubtype="0">
                                  <p:stCondLst>
                                    <p:cond delay="0"/>
                                  </p:stCondLst>
                                  <p:childTnLst>
                                    <p:set>
                                      <p:cBhvr>
                                        <p:cTn dur="1" fill="hold" id="225">
                                          <p:stCondLst>
                                            <p:cond delay="0"/>
                                          </p:stCondLst>
                                        </p:cTn>
                                        <p:tgtEl>
                                          <p:spTgt spid="50"/>
                                        </p:tgtEl>
                                        <p:attrNameLst>
                                          <p:attrName>style.visibility</p:attrName>
                                        </p:attrNameLst>
                                      </p:cBhvr>
                                      <p:to>
                                        <p:strVal val="visible"/>
                                      </p:to>
                                    </p:set>
                                    <p:animEffect filter="fade" transition="in">
                                      <p:cBhvr>
                                        <p:cTn dur="750" id="226"/>
                                        <p:tgtEl>
                                          <p:spTgt spid="50"/>
                                        </p:tgtEl>
                                      </p:cBhvr>
                                    </p:animEffect>
                                    <p:anim calcmode="lin" valueType="num">
                                      <p:cBhvr>
                                        <p:cTn dur="750" fill="hold" id="227"/>
                                        <p:tgtEl>
                                          <p:spTgt spid="50"/>
                                        </p:tgtEl>
                                        <p:attrNameLst>
                                          <p:attrName>ppt_x</p:attrName>
                                        </p:attrNameLst>
                                      </p:cBhvr>
                                      <p:tavLst>
                                        <p:tav tm="0">
                                          <p:val>
                                            <p:strVal val="#ppt_x"/>
                                          </p:val>
                                        </p:tav>
                                        <p:tav tm="100000">
                                          <p:val>
                                            <p:strVal val="#ppt_x"/>
                                          </p:val>
                                        </p:tav>
                                      </p:tavLst>
                                    </p:anim>
                                    <p:anim calcmode="lin" valueType="num">
                                      <p:cBhvr>
                                        <p:cTn dur="750" fill="hold" id="228"/>
                                        <p:tgtEl>
                                          <p:spTgt spid="50"/>
                                        </p:tgtEl>
                                        <p:attrNameLst>
                                          <p:attrName>ppt_y</p:attrName>
                                        </p:attrNameLst>
                                      </p:cBhvr>
                                      <p:tavLst>
                                        <p:tav tm="0">
                                          <p:val>
                                            <p:strVal val="#ppt_y+.1"/>
                                          </p:val>
                                        </p:tav>
                                        <p:tav tm="100000">
                                          <p:val>
                                            <p:strVal val="#ppt_y"/>
                                          </p:val>
                                        </p:tav>
                                      </p:tavLst>
                                    </p:anim>
                                  </p:childTnLst>
                                </p:cTn>
                              </p:par>
                              <p:par>
                                <p:cTn fill="hold" id="229" nodeType="withEffect" presetClass="entr" presetID="42" presetSubtype="0">
                                  <p:stCondLst>
                                    <p:cond delay="0"/>
                                  </p:stCondLst>
                                  <p:childTnLst>
                                    <p:set>
                                      <p:cBhvr>
                                        <p:cTn dur="1" fill="hold" id="230">
                                          <p:stCondLst>
                                            <p:cond delay="0"/>
                                          </p:stCondLst>
                                        </p:cTn>
                                        <p:tgtEl>
                                          <p:spTgt spid="51"/>
                                        </p:tgtEl>
                                        <p:attrNameLst>
                                          <p:attrName>style.visibility</p:attrName>
                                        </p:attrNameLst>
                                      </p:cBhvr>
                                      <p:to>
                                        <p:strVal val="visible"/>
                                      </p:to>
                                    </p:set>
                                    <p:animEffect filter="fade" transition="in">
                                      <p:cBhvr>
                                        <p:cTn dur="750" id="231"/>
                                        <p:tgtEl>
                                          <p:spTgt spid="51"/>
                                        </p:tgtEl>
                                      </p:cBhvr>
                                    </p:animEffect>
                                    <p:anim calcmode="lin" valueType="num">
                                      <p:cBhvr>
                                        <p:cTn dur="750" fill="hold" id="232"/>
                                        <p:tgtEl>
                                          <p:spTgt spid="51"/>
                                        </p:tgtEl>
                                        <p:attrNameLst>
                                          <p:attrName>ppt_x</p:attrName>
                                        </p:attrNameLst>
                                      </p:cBhvr>
                                      <p:tavLst>
                                        <p:tav tm="0">
                                          <p:val>
                                            <p:strVal val="#ppt_x"/>
                                          </p:val>
                                        </p:tav>
                                        <p:tav tm="100000">
                                          <p:val>
                                            <p:strVal val="#ppt_x"/>
                                          </p:val>
                                        </p:tav>
                                      </p:tavLst>
                                    </p:anim>
                                    <p:anim calcmode="lin" valueType="num">
                                      <p:cBhvr>
                                        <p:cTn dur="750" fill="hold" id="233"/>
                                        <p:tgtEl>
                                          <p:spTgt spid="51"/>
                                        </p:tgtEl>
                                        <p:attrNameLst>
                                          <p:attrName>ppt_y</p:attrName>
                                        </p:attrNameLst>
                                      </p:cBhvr>
                                      <p:tavLst>
                                        <p:tav tm="0">
                                          <p:val>
                                            <p:strVal val="#ppt_y+.1"/>
                                          </p:val>
                                        </p:tav>
                                        <p:tav tm="100000">
                                          <p:val>
                                            <p:strVal val="#ppt_y"/>
                                          </p:val>
                                        </p:tav>
                                      </p:tavLst>
                                    </p:anim>
                                  </p:childTnLst>
                                </p:cTn>
                              </p:par>
                              <p:par>
                                <p:cTn fill="hold" id="234" nodeType="withEffect" presetClass="entr" presetID="42" presetSubtype="0">
                                  <p:stCondLst>
                                    <p:cond delay="0"/>
                                  </p:stCondLst>
                                  <p:childTnLst>
                                    <p:set>
                                      <p:cBhvr>
                                        <p:cTn dur="1" fill="hold" id="235">
                                          <p:stCondLst>
                                            <p:cond delay="0"/>
                                          </p:stCondLst>
                                        </p:cTn>
                                        <p:tgtEl>
                                          <p:spTgt spid="52"/>
                                        </p:tgtEl>
                                        <p:attrNameLst>
                                          <p:attrName>style.visibility</p:attrName>
                                        </p:attrNameLst>
                                      </p:cBhvr>
                                      <p:to>
                                        <p:strVal val="visible"/>
                                      </p:to>
                                    </p:set>
                                    <p:animEffect filter="fade" transition="in">
                                      <p:cBhvr>
                                        <p:cTn dur="750" id="236"/>
                                        <p:tgtEl>
                                          <p:spTgt spid="52"/>
                                        </p:tgtEl>
                                      </p:cBhvr>
                                    </p:animEffect>
                                    <p:anim calcmode="lin" valueType="num">
                                      <p:cBhvr>
                                        <p:cTn dur="750" fill="hold" id="237"/>
                                        <p:tgtEl>
                                          <p:spTgt spid="52"/>
                                        </p:tgtEl>
                                        <p:attrNameLst>
                                          <p:attrName>ppt_x</p:attrName>
                                        </p:attrNameLst>
                                      </p:cBhvr>
                                      <p:tavLst>
                                        <p:tav tm="0">
                                          <p:val>
                                            <p:strVal val="#ppt_x"/>
                                          </p:val>
                                        </p:tav>
                                        <p:tav tm="100000">
                                          <p:val>
                                            <p:strVal val="#ppt_x"/>
                                          </p:val>
                                        </p:tav>
                                      </p:tavLst>
                                    </p:anim>
                                    <p:anim calcmode="lin" valueType="num">
                                      <p:cBhvr>
                                        <p:cTn dur="750" fill="hold" id="238"/>
                                        <p:tgtEl>
                                          <p:spTgt spid="52"/>
                                        </p:tgtEl>
                                        <p:attrNameLst>
                                          <p:attrName>ppt_y</p:attrName>
                                        </p:attrNameLst>
                                      </p:cBhvr>
                                      <p:tavLst>
                                        <p:tav tm="0">
                                          <p:val>
                                            <p:strVal val="#ppt_y+.1"/>
                                          </p:val>
                                        </p:tav>
                                        <p:tav tm="100000">
                                          <p:val>
                                            <p:strVal val="#ppt_y"/>
                                          </p:val>
                                        </p:tav>
                                      </p:tavLst>
                                    </p:anim>
                                  </p:childTnLst>
                                </p:cTn>
                              </p:par>
                              <p:par>
                                <p:cTn fill="hold" id="239" nodeType="withEffect" presetClass="entr" presetID="42" presetSubtype="0">
                                  <p:stCondLst>
                                    <p:cond delay="0"/>
                                  </p:stCondLst>
                                  <p:childTnLst>
                                    <p:set>
                                      <p:cBhvr>
                                        <p:cTn dur="1" fill="hold" id="240">
                                          <p:stCondLst>
                                            <p:cond delay="0"/>
                                          </p:stCondLst>
                                        </p:cTn>
                                        <p:tgtEl>
                                          <p:spTgt spid="53"/>
                                        </p:tgtEl>
                                        <p:attrNameLst>
                                          <p:attrName>style.visibility</p:attrName>
                                        </p:attrNameLst>
                                      </p:cBhvr>
                                      <p:to>
                                        <p:strVal val="visible"/>
                                      </p:to>
                                    </p:set>
                                    <p:animEffect filter="fade" transition="in">
                                      <p:cBhvr>
                                        <p:cTn dur="750" id="241"/>
                                        <p:tgtEl>
                                          <p:spTgt spid="53"/>
                                        </p:tgtEl>
                                      </p:cBhvr>
                                    </p:animEffect>
                                    <p:anim calcmode="lin" valueType="num">
                                      <p:cBhvr>
                                        <p:cTn dur="750" fill="hold" id="242"/>
                                        <p:tgtEl>
                                          <p:spTgt spid="53"/>
                                        </p:tgtEl>
                                        <p:attrNameLst>
                                          <p:attrName>ppt_x</p:attrName>
                                        </p:attrNameLst>
                                      </p:cBhvr>
                                      <p:tavLst>
                                        <p:tav tm="0">
                                          <p:val>
                                            <p:strVal val="#ppt_x"/>
                                          </p:val>
                                        </p:tav>
                                        <p:tav tm="100000">
                                          <p:val>
                                            <p:strVal val="#ppt_x"/>
                                          </p:val>
                                        </p:tav>
                                      </p:tavLst>
                                    </p:anim>
                                    <p:anim calcmode="lin" valueType="num">
                                      <p:cBhvr>
                                        <p:cTn dur="750" fill="hold" id="243"/>
                                        <p:tgtEl>
                                          <p:spTgt spid="53"/>
                                        </p:tgtEl>
                                        <p:attrNameLst>
                                          <p:attrName>ppt_y</p:attrName>
                                        </p:attrNameLst>
                                      </p:cBhvr>
                                      <p:tavLst>
                                        <p:tav tm="0">
                                          <p:val>
                                            <p:strVal val="#ppt_y+.1"/>
                                          </p:val>
                                        </p:tav>
                                        <p:tav tm="100000">
                                          <p:val>
                                            <p:strVal val="#ppt_y"/>
                                          </p:val>
                                        </p:tav>
                                      </p:tavLst>
                                    </p:anim>
                                  </p:childTnLst>
                                </p:cTn>
                              </p:par>
                              <p:par>
                                <p:cTn fill="hold" id="244" nodeType="withEffect" presetClass="entr" presetID="42" presetSubtype="0">
                                  <p:stCondLst>
                                    <p:cond delay="0"/>
                                  </p:stCondLst>
                                  <p:childTnLst>
                                    <p:set>
                                      <p:cBhvr>
                                        <p:cTn dur="1" fill="hold" id="245">
                                          <p:stCondLst>
                                            <p:cond delay="0"/>
                                          </p:stCondLst>
                                        </p:cTn>
                                        <p:tgtEl>
                                          <p:spTgt spid="54"/>
                                        </p:tgtEl>
                                        <p:attrNameLst>
                                          <p:attrName>style.visibility</p:attrName>
                                        </p:attrNameLst>
                                      </p:cBhvr>
                                      <p:to>
                                        <p:strVal val="visible"/>
                                      </p:to>
                                    </p:set>
                                    <p:animEffect filter="fade" transition="in">
                                      <p:cBhvr>
                                        <p:cTn dur="750" id="246"/>
                                        <p:tgtEl>
                                          <p:spTgt spid="54"/>
                                        </p:tgtEl>
                                      </p:cBhvr>
                                    </p:animEffect>
                                    <p:anim calcmode="lin" valueType="num">
                                      <p:cBhvr>
                                        <p:cTn dur="750" fill="hold" id="247"/>
                                        <p:tgtEl>
                                          <p:spTgt spid="54"/>
                                        </p:tgtEl>
                                        <p:attrNameLst>
                                          <p:attrName>ppt_x</p:attrName>
                                        </p:attrNameLst>
                                      </p:cBhvr>
                                      <p:tavLst>
                                        <p:tav tm="0">
                                          <p:val>
                                            <p:strVal val="#ppt_x"/>
                                          </p:val>
                                        </p:tav>
                                        <p:tav tm="100000">
                                          <p:val>
                                            <p:strVal val="#ppt_x"/>
                                          </p:val>
                                        </p:tav>
                                      </p:tavLst>
                                    </p:anim>
                                    <p:anim calcmode="lin" valueType="num">
                                      <p:cBhvr>
                                        <p:cTn dur="750" fill="hold" id="248"/>
                                        <p:tgtEl>
                                          <p:spTgt spid="54"/>
                                        </p:tgtEl>
                                        <p:attrNameLst>
                                          <p:attrName>ppt_y</p:attrName>
                                        </p:attrNameLst>
                                      </p:cBhvr>
                                      <p:tavLst>
                                        <p:tav tm="0">
                                          <p:val>
                                            <p:strVal val="#ppt_y+.1"/>
                                          </p:val>
                                        </p:tav>
                                        <p:tav tm="100000">
                                          <p:val>
                                            <p:strVal val="#ppt_y"/>
                                          </p:val>
                                        </p:tav>
                                      </p:tavLst>
                                    </p:anim>
                                  </p:childTnLst>
                                </p:cTn>
                              </p:par>
                              <p:par>
                                <p:cTn fill="hold" id="249" nodeType="withEffect" presetClass="entr" presetID="42" presetSubtype="0">
                                  <p:stCondLst>
                                    <p:cond delay="0"/>
                                  </p:stCondLst>
                                  <p:childTnLst>
                                    <p:set>
                                      <p:cBhvr>
                                        <p:cTn dur="1" fill="hold" id="250">
                                          <p:stCondLst>
                                            <p:cond delay="0"/>
                                          </p:stCondLst>
                                        </p:cTn>
                                        <p:tgtEl>
                                          <p:spTgt spid="55"/>
                                        </p:tgtEl>
                                        <p:attrNameLst>
                                          <p:attrName>style.visibility</p:attrName>
                                        </p:attrNameLst>
                                      </p:cBhvr>
                                      <p:to>
                                        <p:strVal val="visible"/>
                                      </p:to>
                                    </p:set>
                                    <p:animEffect filter="fade" transition="in">
                                      <p:cBhvr>
                                        <p:cTn dur="750" id="251"/>
                                        <p:tgtEl>
                                          <p:spTgt spid="55"/>
                                        </p:tgtEl>
                                      </p:cBhvr>
                                    </p:animEffect>
                                    <p:anim calcmode="lin" valueType="num">
                                      <p:cBhvr>
                                        <p:cTn dur="750" fill="hold" id="252"/>
                                        <p:tgtEl>
                                          <p:spTgt spid="55"/>
                                        </p:tgtEl>
                                        <p:attrNameLst>
                                          <p:attrName>ppt_x</p:attrName>
                                        </p:attrNameLst>
                                      </p:cBhvr>
                                      <p:tavLst>
                                        <p:tav tm="0">
                                          <p:val>
                                            <p:strVal val="#ppt_x"/>
                                          </p:val>
                                        </p:tav>
                                        <p:tav tm="100000">
                                          <p:val>
                                            <p:strVal val="#ppt_x"/>
                                          </p:val>
                                        </p:tav>
                                      </p:tavLst>
                                    </p:anim>
                                    <p:anim calcmode="lin" valueType="num">
                                      <p:cBhvr>
                                        <p:cTn dur="750" fill="hold" id="253"/>
                                        <p:tgtEl>
                                          <p:spTgt spid="55"/>
                                        </p:tgtEl>
                                        <p:attrNameLst>
                                          <p:attrName>ppt_y</p:attrName>
                                        </p:attrNameLst>
                                      </p:cBhvr>
                                      <p:tavLst>
                                        <p:tav tm="0">
                                          <p:val>
                                            <p:strVal val="#ppt_y+.1"/>
                                          </p:val>
                                        </p:tav>
                                        <p:tav tm="100000">
                                          <p:val>
                                            <p:strVal val="#ppt_y"/>
                                          </p:val>
                                        </p:tav>
                                      </p:tavLst>
                                    </p:anim>
                                  </p:childTnLst>
                                </p:cTn>
                              </p:par>
                              <p:par>
                                <p:cTn fill="hold" id="254" nodeType="withEffect" presetClass="entr" presetID="42" presetSubtype="0">
                                  <p:stCondLst>
                                    <p:cond delay="0"/>
                                  </p:stCondLst>
                                  <p:childTnLst>
                                    <p:set>
                                      <p:cBhvr>
                                        <p:cTn dur="1" fill="hold" id="255">
                                          <p:stCondLst>
                                            <p:cond delay="0"/>
                                          </p:stCondLst>
                                        </p:cTn>
                                        <p:tgtEl>
                                          <p:spTgt spid="56"/>
                                        </p:tgtEl>
                                        <p:attrNameLst>
                                          <p:attrName>style.visibility</p:attrName>
                                        </p:attrNameLst>
                                      </p:cBhvr>
                                      <p:to>
                                        <p:strVal val="visible"/>
                                      </p:to>
                                    </p:set>
                                    <p:animEffect filter="fade" transition="in">
                                      <p:cBhvr>
                                        <p:cTn dur="750" id="256"/>
                                        <p:tgtEl>
                                          <p:spTgt spid="56"/>
                                        </p:tgtEl>
                                      </p:cBhvr>
                                    </p:animEffect>
                                    <p:anim calcmode="lin" valueType="num">
                                      <p:cBhvr>
                                        <p:cTn dur="750" fill="hold" id="257"/>
                                        <p:tgtEl>
                                          <p:spTgt spid="56"/>
                                        </p:tgtEl>
                                        <p:attrNameLst>
                                          <p:attrName>ppt_x</p:attrName>
                                        </p:attrNameLst>
                                      </p:cBhvr>
                                      <p:tavLst>
                                        <p:tav tm="0">
                                          <p:val>
                                            <p:strVal val="#ppt_x"/>
                                          </p:val>
                                        </p:tav>
                                        <p:tav tm="100000">
                                          <p:val>
                                            <p:strVal val="#ppt_x"/>
                                          </p:val>
                                        </p:tav>
                                      </p:tavLst>
                                    </p:anim>
                                    <p:anim calcmode="lin" valueType="num">
                                      <p:cBhvr>
                                        <p:cTn dur="750" fill="hold" id="258"/>
                                        <p:tgtEl>
                                          <p:spTgt spid="56"/>
                                        </p:tgtEl>
                                        <p:attrNameLst>
                                          <p:attrName>ppt_y</p:attrName>
                                        </p:attrNameLst>
                                      </p:cBhvr>
                                      <p:tavLst>
                                        <p:tav tm="0">
                                          <p:val>
                                            <p:strVal val="#ppt_y+.1"/>
                                          </p:val>
                                        </p:tav>
                                        <p:tav tm="100000">
                                          <p:val>
                                            <p:strVal val="#ppt_y"/>
                                          </p:val>
                                        </p:tav>
                                      </p:tavLst>
                                    </p:anim>
                                  </p:childTnLst>
                                </p:cTn>
                              </p:par>
                              <p:par>
                                <p:cTn fill="hold" id="259" nodeType="withEffect" presetClass="entr" presetID="42" presetSubtype="0">
                                  <p:stCondLst>
                                    <p:cond delay="0"/>
                                  </p:stCondLst>
                                  <p:childTnLst>
                                    <p:set>
                                      <p:cBhvr>
                                        <p:cTn dur="1" fill="hold" id="260">
                                          <p:stCondLst>
                                            <p:cond delay="0"/>
                                          </p:stCondLst>
                                        </p:cTn>
                                        <p:tgtEl>
                                          <p:spTgt spid="57"/>
                                        </p:tgtEl>
                                        <p:attrNameLst>
                                          <p:attrName>style.visibility</p:attrName>
                                        </p:attrNameLst>
                                      </p:cBhvr>
                                      <p:to>
                                        <p:strVal val="visible"/>
                                      </p:to>
                                    </p:set>
                                    <p:animEffect filter="fade" transition="in">
                                      <p:cBhvr>
                                        <p:cTn dur="750" id="261"/>
                                        <p:tgtEl>
                                          <p:spTgt spid="57"/>
                                        </p:tgtEl>
                                      </p:cBhvr>
                                    </p:animEffect>
                                    <p:anim calcmode="lin" valueType="num">
                                      <p:cBhvr>
                                        <p:cTn dur="750" fill="hold" id="262"/>
                                        <p:tgtEl>
                                          <p:spTgt spid="57"/>
                                        </p:tgtEl>
                                        <p:attrNameLst>
                                          <p:attrName>ppt_x</p:attrName>
                                        </p:attrNameLst>
                                      </p:cBhvr>
                                      <p:tavLst>
                                        <p:tav tm="0">
                                          <p:val>
                                            <p:strVal val="#ppt_x"/>
                                          </p:val>
                                        </p:tav>
                                        <p:tav tm="100000">
                                          <p:val>
                                            <p:strVal val="#ppt_x"/>
                                          </p:val>
                                        </p:tav>
                                      </p:tavLst>
                                    </p:anim>
                                    <p:anim calcmode="lin" valueType="num">
                                      <p:cBhvr>
                                        <p:cTn dur="750" fill="hold" id="263"/>
                                        <p:tgtEl>
                                          <p:spTgt spid="57"/>
                                        </p:tgtEl>
                                        <p:attrNameLst>
                                          <p:attrName>ppt_y</p:attrName>
                                        </p:attrNameLst>
                                      </p:cBhvr>
                                      <p:tavLst>
                                        <p:tav tm="0">
                                          <p:val>
                                            <p:strVal val="#ppt_y+.1"/>
                                          </p:val>
                                        </p:tav>
                                        <p:tav tm="100000">
                                          <p:val>
                                            <p:strVal val="#ppt_y"/>
                                          </p:val>
                                        </p:tav>
                                      </p:tavLst>
                                    </p:anim>
                                  </p:childTnLst>
                                </p:cTn>
                              </p:par>
                              <p:par>
                                <p:cTn fill="hold" id="264" nodeType="withEffect" presetClass="entr" presetID="42" presetSubtype="0">
                                  <p:stCondLst>
                                    <p:cond delay="0"/>
                                  </p:stCondLst>
                                  <p:childTnLst>
                                    <p:set>
                                      <p:cBhvr>
                                        <p:cTn dur="1" fill="hold" id="265">
                                          <p:stCondLst>
                                            <p:cond delay="0"/>
                                          </p:stCondLst>
                                        </p:cTn>
                                        <p:tgtEl>
                                          <p:spTgt spid="58"/>
                                        </p:tgtEl>
                                        <p:attrNameLst>
                                          <p:attrName>style.visibility</p:attrName>
                                        </p:attrNameLst>
                                      </p:cBhvr>
                                      <p:to>
                                        <p:strVal val="visible"/>
                                      </p:to>
                                    </p:set>
                                    <p:animEffect filter="fade" transition="in">
                                      <p:cBhvr>
                                        <p:cTn dur="750" id="266"/>
                                        <p:tgtEl>
                                          <p:spTgt spid="58"/>
                                        </p:tgtEl>
                                      </p:cBhvr>
                                    </p:animEffect>
                                    <p:anim calcmode="lin" valueType="num">
                                      <p:cBhvr>
                                        <p:cTn dur="750" fill="hold" id="267"/>
                                        <p:tgtEl>
                                          <p:spTgt spid="58"/>
                                        </p:tgtEl>
                                        <p:attrNameLst>
                                          <p:attrName>ppt_x</p:attrName>
                                        </p:attrNameLst>
                                      </p:cBhvr>
                                      <p:tavLst>
                                        <p:tav tm="0">
                                          <p:val>
                                            <p:strVal val="#ppt_x"/>
                                          </p:val>
                                        </p:tav>
                                        <p:tav tm="100000">
                                          <p:val>
                                            <p:strVal val="#ppt_x"/>
                                          </p:val>
                                        </p:tav>
                                      </p:tavLst>
                                    </p:anim>
                                    <p:anim calcmode="lin" valueType="num">
                                      <p:cBhvr>
                                        <p:cTn dur="750" fill="hold" id="268"/>
                                        <p:tgtEl>
                                          <p:spTgt spid="58"/>
                                        </p:tgtEl>
                                        <p:attrNameLst>
                                          <p:attrName>ppt_y</p:attrName>
                                        </p:attrNameLst>
                                      </p:cBhvr>
                                      <p:tavLst>
                                        <p:tav tm="0">
                                          <p:val>
                                            <p:strVal val="#ppt_y+.1"/>
                                          </p:val>
                                        </p:tav>
                                        <p:tav tm="100000">
                                          <p:val>
                                            <p:strVal val="#ppt_y"/>
                                          </p:val>
                                        </p:tav>
                                      </p:tavLst>
                                    </p:anim>
                                  </p:childTnLst>
                                </p:cTn>
                              </p:par>
                              <p:par>
                                <p:cTn fill="hold" id="269" nodeType="withEffect" presetClass="entr" presetID="42" presetSubtype="0">
                                  <p:stCondLst>
                                    <p:cond delay="0"/>
                                  </p:stCondLst>
                                  <p:childTnLst>
                                    <p:set>
                                      <p:cBhvr>
                                        <p:cTn dur="1" fill="hold" id="270">
                                          <p:stCondLst>
                                            <p:cond delay="0"/>
                                          </p:stCondLst>
                                        </p:cTn>
                                        <p:tgtEl>
                                          <p:spTgt spid="59"/>
                                        </p:tgtEl>
                                        <p:attrNameLst>
                                          <p:attrName>style.visibility</p:attrName>
                                        </p:attrNameLst>
                                      </p:cBhvr>
                                      <p:to>
                                        <p:strVal val="visible"/>
                                      </p:to>
                                    </p:set>
                                    <p:animEffect filter="fade" transition="in">
                                      <p:cBhvr>
                                        <p:cTn dur="750" id="271"/>
                                        <p:tgtEl>
                                          <p:spTgt spid="59"/>
                                        </p:tgtEl>
                                      </p:cBhvr>
                                    </p:animEffect>
                                    <p:anim calcmode="lin" valueType="num">
                                      <p:cBhvr>
                                        <p:cTn dur="750" fill="hold" id="272"/>
                                        <p:tgtEl>
                                          <p:spTgt spid="59"/>
                                        </p:tgtEl>
                                        <p:attrNameLst>
                                          <p:attrName>ppt_x</p:attrName>
                                        </p:attrNameLst>
                                      </p:cBhvr>
                                      <p:tavLst>
                                        <p:tav tm="0">
                                          <p:val>
                                            <p:strVal val="#ppt_x"/>
                                          </p:val>
                                        </p:tav>
                                        <p:tav tm="100000">
                                          <p:val>
                                            <p:strVal val="#ppt_x"/>
                                          </p:val>
                                        </p:tav>
                                      </p:tavLst>
                                    </p:anim>
                                    <p:anim calcmode="lin" valueType="num">
                                      <p:cBhvr>
                                        <p:cTn dur="750" fill="hold" id="273"/>
                                        <p:tgtEl>
                                          <p:spTgt spid="59"/>
                                        </p:tgtEl>
                                        <p:attrNameLst>
                                          <p:attrName>ppt_y</p:attrName>
                                        </p:attrNameLst>
                                      </p:cBhvr>
                                      <p:tavLst>
                                        <p:tav tm="0">
                                          <p:val>
                                            <p:strVal val="#ppt_y+.1"/>
                                          </p:val>
                                        </p:tav>
                                        <p:tav tm="100000">
                                          <p:val>
                                            <p:strVal val="#ppt_y"/>
                                          </p:val>
                                        </p:tav>
                                      </p:tavLst>
                                    </p:anim>
                                  </p:childTnLst>
                                </p:cTn>
                              </p:par>
                              <p:par>
                                <p:cTn fill="hold" id="274" nodeType="withEffect" presetClass="entr" presetID="42" presetSubtype="0">
                                  <p:stCondLst>
                                    <p:cond delay="0"/>
                                  </p:stCondLst>
                                  <p:childTnLst>
                                    <p:set>
                                      <p:cBhvr>
                                        <p:cTn dur="1" fill="hold" id="275">
                                          <p:stCondLst>
                                            <p:cond delay="0"/>
                                          </p:stCondLst>
                                        </p:cTn>
                                        <p:tgtEl>
                                          <p:spTgt spid="60"/>
                                        </p:tgtEl>
                                        <p:attrNameLst>
                                          <p:attrName>style.visibility</p:attrName>
                                        </p:attrNameLst>
                                      </p:cBhvr>
                                      <p:to>
                                        <p:strVal val="visible"/>
                                      </p:to>
                                    </p:set>
                                    <p:animEffect filter="fade" transition="in">
                                      <p:cBhvr>
                                        <p:cTn dur="750" id="276"/>
                                        <p:tgtEl>
                                          <p:spTgt spid="60"/>
                                        </p:tgtEl>
                                      </p:cBhvr>
                                    </p:animEffect>
                                    <p:anim calcmode="lin" valueType="num">
                                      <p:cBhvr>
                                        <p:cTn dur="750" fill="hold" id="277"/>
                                        <p:tgtEl>
                                          <p:spTgt spid="60"/>
                                        </p:tgtEl>
                                        <p:attrNameLst>
                                          <p:attrName>ppt_x</p:attrName>
                                        </p:attrNameLst>
                                      </p:cBhvr>
                                      <p:tavLst>
                                        <p:tav tm="0">
                                          <p:val>
                                            <p:strVal val="#ppt_x"/>
                                          </p:val>
                                        </p:tav>
                                        <p:tav tm="100000">
                                          <p:val>
                                            <p:strVal val="#ppt_x"/>
                                          </p:val>
                                        </p:tav>
                                      </p:tavLst>
                                    </p:anim>
                                    <p:anim calcmode="lin" valueType="num">
                                      <p:cBhvr>
                                        <p:cTn dur="750" fill="hold" id="278"/>
                                        <p:tgtEl>
                                          <p:spTgt spid="60"/>
                                        </p:tgtEl>
                                        <p:attrNameLst>
                                          <p:attrName>ppt_y</p:attrName>
                                        </p:attrNameLst>
                                      </p:cBhvr>
                                      <p:tavLst>
                                        <p:tav tm="0">
                                          <p:val>
                                            <p:strVal val="#ppt_y+.1"/>
                                          </p:val>
                                        </p:tav>
                                        <p:tav tm="100000">
                                          <p:val>
                                            <p:strVal val="#ppt_y"/>
                                          </p:val>
                                        </p:tav>
                                      </p:tavLst>
                                    </p:anim>
                                  </p:childTnLst>
                                </p:cTn>
                              </p:par>
                              <p:par>
                                <p:cTn fill="hold" id="279" nodeType="withEffect" presetClass="entr" presetID="42" presetSubtype="0">
                                  <p:stCondLst>
                                    <p:cond delay="0"/>
                                  </p:stCondLst>
                                  <p:childTnLst>
                                    <p:set>
                                      <p:cBhvr>
                                        <p:cTn dur="1" fill="hold" id="280">
                                          <p:stCondLst>
                                            <p:cond delay="0"/>
                                          </p:stCondLst>
                                        </p:cTn>
                                        <p:tgtEl>
                                          <p:spTgt spid="61"/>
                                        </p:tgtEl>
                                        <p:attrNameLst>
                                          <p:attrName>style.visibility</p:attrName>
                                        </p:attrNameLst>
                                      </p:cBhvr>
                                      <p:to>
                                        <p:strVal val="visible"/>
                                      </p:to>
                                    </p:set>
                                    <p:animEffect filter="fade" transition="in">
                                      <p:cBhvr>
                                        <p:cTn dur="750" id="281"/>
                                        <p:tgtEl>
                                          <p:spTgt spid="61"/>
                                        </p:tgtEl>
                                      </p:cBhvr>
                                    </p:animEffect>
                                    <p:anim calcmode="lin" valueType="num">
                                      <p:cBhvr>
                                        <p:cTn dur="750" fill="hold" id="282"/>
                                        <p:tgtEl>
                                          <p:spTgt spid="61"/>
                                        </p:tgtEl>
                                        <p:attrNameLst>
                                          <p:attrName>ppt_x</p:attrName>
                                        </p:attrNameLst>
                                      </p:cBhvr>
                                      <p:tavLst>
                                        <p:tav tm="0">
                                          <p:val>
                                            <p:strVal val="#ppt_x"/>
                                          </p:val>
                                        </p:tav>
                                        <p:tav tm="100000">
                                          <p:val>
                                            <p:strVal val="#ppt_x"/>
                                          </p:val>
                                        </p:tav>
                                      </p:tavLst>
                                    </p:anim>
                                    <p:anim calcmode="lin" valueType="num">
                                      <p:cBhvr>
                                        <p:cTn dur="750" fill="hold" id="283"/>
                                        <p:tgtEl>
                                          <p:spTgt spid="61"/>
                                        </p:tgtEl>
                                        <p:attrNameLst>
                                          <p:attrName>ppt_y</p:attrName>
                                        </p:attrNameLst>
                                      </p:cBhvr>
                                      <p:tavLst>
                                        <p:tav tm="0">
                                          <p:val>
                                            <p:strVal val="#ppt_y+.1"/>
                                          </p:val>
                                        </p:tav>
                                        <p:tav tm="100000">
                                          <p:val>
                                            <p:strVal val="#ppt_y"/>
                                          </p:val>
                                        </p:tav>
                                      </p:tavLst>
                                    </p:anim>
                                  </p:childTnLst>
                                </p:cTn>
                              </p:par>
                              <p:par>
                                <p:cTn fill="hold" id="284" nodeType="withEffect" presetClass="entr" presetID="42" presetSubtype="0">
                                  <p:stCondLst>
                                    <p:cond delay="0"/>
                                  </p:stCondLst>
                                  <p:childTnLst>
                                    <p:set>
                                      <p:cBhvr>
                                        <p:cTn dur="1" fill="hold" id="285">
                                          <p:stCondLst>
                                            <p:cond delay="0"/>
                                          </p:stCondLst>
                                        </p:cTn>
                                        <p:tgtEl>
                                          <p:spTgt spid="62"/>
                                        </p:tgtEl>
                                        <p:attrNameLst>
                                          <p:attrName>style.visibility</p:attrName>
                                        </p:attrNameLst>
                                      </p:cBhvr>
                                      <p:to>
                                        <p:strVal val="visible"/>
                                      </p:to>
                                    </p:set>
                                    <p:animEffect filter="fade" transition="in">
                                      <p:cBhvr>
                                        <p:cTn dur="750" id="286"/>
                                        <p:tgtEl>
                                          <p:spTgt spid="62"/>
                                        </p:tgtEl>
                                      </p:cBhvr>
                                    </p:animEffect>
                                    <p:anim calcmode="lin" valueType="num">
                                      <p:cBhvr>
                                        <p:cTn dur="750" fill="hold" id="287"/>
                                        <p:tgtEl>
                                          <p:spTgt spid="62"/>
                                        </p:tgtEl>
                                        <p:attrNameLst>
                                          <p:attrName>ppt_x</p:attrName>
                                        </p:attrNameLst>
                                      </p:cBhvr>
                                      <p:tavLst>
                                        <p:tav tm="0">
                                          <p:val>
                                            <p:strVal val="#ppt_x"/>
                                          </p:val>
                                        </p:tav>
                                        <p:tav tm="100000">
                                          <p:val>
                                            <p:strVal val="#ppt_x"/>
                                          </p:val>
                                        </p:tav>
                                      </p:tavLst>
                                    </p:anim>
                                    <p:anim calcmode="lin" valueType="num">
                                      <p:cBhvr>
                                        <p:cTn dur="750" fill="hold" id="288"/>
                                        <p:tgtEl>
                                          <p:spTgt spid="62"/>
                                        </p:tgtEl>
                                        <p:attrNameLst>
                                          <p:attrName>ppt_y</p:attrName>
                                        </p:attrNameLst>
                                      </p:cBhvr>
                                      <p:tavLst>
                                        <p:tav tm="0">
                                          <p:val>
                                            <p:strVal val="#ppt_y+.1"/>
                                          </p:val>
                                        </p:tav>
                                        <p:tav tm="100000">
                                          <p:val>
                                            <p:strVal val="#ppt_y"/>
                                          </p:val>
                                        </p:tav>
                                      </p:tavLst>
                                    </p:anim>
                                  </p:childTnLst>
                                </p:cTn>
                              </p:par>
                              <p:par>
                                <p:cTn fill="hold" id="289" nodeType="withEffect" presetClass="entr" presetID="42" presetSubtype="0">
                                  <p:stCondLst>
                                    <p:cond delay="0"/>
                                  </p:stCondLst>
                                  <p:childTnLst>
                                    <p:set>
                                      <p:cBhvr>
                                        <p:cTn dur="1" fill="hold" id="290">
                                          <p:stCondLst>
                                            <p:cond delay="0"/>
                                          </p:stCondLst>
                                        </p:cTn>
                                        <p:tgtEl>
                                          <p:spTgt spid="63"/>
                                        </p:tgtEl>
                                        <p:attrNameLst>
                                          <p:attrName>style.visibility</p:attrName>
                                        </p:attrNameLst>
                                      </p:cBhvr>
                                      <p:to>
                                        <p:strVal val="visible"/>
                                      </p:to>
                                    </p:set>
                                    <p:animEffect filter="fade" transition="in">
                                      <p:cBhvr>
                                        <p:cTn dur="750" id="291"/>
                                        <p:tgtEl>
                                          <p:spTgt spid="63"/>
                                        </p:tgtEl>
                                      </p:cBhvr>
                                    </p:animEffect>
                                    <p:anim calcmode="lin" valueType="num">
                                      <p:cBhvr>
                                        <p:cTn dur="750" fill="hold" id="292"/>
                                        <p:tgtEl>
                                          <p:spTgt spid="63"/>
                                        </p:tgtEl>
                                        <p:attrNameLst>
                                          <p:attrName>ppt_x</p:attrName>
                                        </p:attrNameLst>
                                      </p:cBhvr>
                                      <p:tavLst>
                                        <p:tav tm="0">
                                          <p:val>
                                            <p:strVal val="#ppt_x"/>
                                          </p:val>
                                        </p:tav>
                                        <p:tav tm="100000">
                                          <p:val>
                                            <p:strVal val="#ppt_x"/>
                                          </p:val>
                                        </p:tav>
                                      </p:tavLst>
                                    </p:anim>
                                    <p:anim calcmode="lin" valueType="num">
                                      <p:cBhvr>
                                        <p:cTn dur="750" fill="hold" id="293"/>
                                        <p:tgtEl>
                                          <p:spTgt spid="63"/>
                                        </p:tgtEl>
                                        <p:attrNameLst>
                                          <p:attrName>ppt_y</p:attrName>
                                        </p:attrNameLst>
                                      </p:cBhvr>
                                      <p:tavLst>
                                        <p:tav tm="0">
                                          <p:val>
                                            <p:strVal val="#ppt_y+.1"/>
                                          </p:val>
                                        </p:tav>
                                        <p:tav tm="100000">
                                          <p:val>
                                            <p:strVal val="#ppt_y"/>
                                          </p:val>
                                        </p:tav>
                                      </p:tavLst>
                                    </p:anim>
                                  </p:childTnLst>
                                </p:cTn>
                              </p:par>
                              <p:par>
                                <p:cTn fill="hold" id="294" nodeType="withEffect" presetClass="entr" presetID="42" presetSubtype="0">
                                  <p:stCondLst>
                                    <p:cond delay="0"/>
                                  </p:stCondLst>
                                  <p:childTnLst>
                                    <p:set>
                                      <p:cBhvr>
                                        <p:cTn dur="1" fill="hold" id="295">
                                          <p:stCondLst>
                                            <p:cond delay="0"/>
                                          </p:stCondLst>
                                        </p:cTn>
                                        <p:tgtEl>
                                          <p:spTgt spid="64"/>
                                        </p:tgtEl>
                                        <p:attrNameLst>
                                          <p:attrName>style.visibility</p:attrName>
                                        </p:attrNameLst>
                                      </p:cBhvr>
                                      <p:to>
                                        <p:strVal val="visible"/>
                                      </p:to>
                                    </p:set>
                                    <p:animEffect filter="fade" transition="in">
                                      <p:cBhvr>
                                        <p:cTn dur="750" id="296"/>
                                        <p:tgtEl>
                                          <p:spTgt spid="64"/>
                                        </p:tgtEl>
                                      </p:cBhvr>
                                    </p:animEffect>
                                    <p:anim calcmode="lin" valueType="num">
                                      <p:cBhvr>
                                        <p:cTn dur="750" fill="hold" id="297"/>
                                        <p:tgtEl>
                                          <p:spTgt spid="64"/>
                                        </p:tgtEl>
                                        <p:attrNameLst>
                                          <p:attrName>ppt_x</p:attrName>
                                        </p:attrNameLst>
                                      </p:cBhvr>
                                      <p:tavLst>
                                        <p:tav tm="0">
                                          <p:val>
                                            <p:strVal val="#ppt_x"/>
                                          </p:val>
                                        </p:tav>
                                        <p:tav tm="100000">
                                          <p:val>
                                            <p:strVal val="#ppt_x"/>
                                          </p:val>
                                        </p:tav>
                                      </p:tavLst>
                                    </p:anim>
                                    <p:anim calcmode="lin" valueType="num">
                                      <p:cBhvr>
                                        <p:cTn dur="750" fill="hold" id="298"/>
                                        <p:tgtEl>
                                          <p:spTgt spid="64"/>
                                        </p:tgtEl>
                                        <p:attrNameLst>
                                          <p:attrName>ppt_y</p:attrName>
                                        </p:attrNameLst>
                                      </p:cBhvr>
                                      <p:tavLst>
                                        <p:tav tm="0">
                                          <p:val>
                                            <p:strVal val="#ppt_y+.1"/>
                                          </p:val>
                                        </p:tav>
                                        <p:tav tm="100000">
                                          <p:val>
                                            <p:strVal val="#ppt_y"/>
                                          </p:val>
                                        </p:tav>
                                      </p:tavLst>
                                    </p:anim>
                                  </p:childTnLst>
                                </p:cTn>
                              </p:par>
                              <p:par>
                                <p:cTn fill="hold" id="299" nodeType="withEffect" presetClass="entr" presetID="42" presetSubtype="0">
                                  <p:stCondLst>
                                    <p:cond delay="0"/>
                                  </p:stCondLst>
                                  <p:childTnLst>
                                    <p:set>
                                      <p:cBhvr>
                                        <p:cTn dur="1" fill="hold" id="300">
                                          <p:stCondLst>
                                            <p:cond delay="0"/>
                                          </p:stCondLst>
                                        </p:cTn>
                                        <p:tgtEl>
                                          <p:spTgt spid="65"/>
                                        </p:tgtEl>
                                        <p:attrNameLst>
                                          <p:attrName>style.visibility</p:attrName>
                                        </p:attrNameLst>
                                      </p:cBhvr>
                                      <p:to>
                                        <p:strVal val="visible"/>
                                      </p:to>
                                    </p:set>
                                    <p:animEffect filter="fade" transition="in">
                                      <p:cBhvr>
                                        <p:cTn dur="750" id="301"/>
                                        <p:tgtEl>
                                          <p:spTgt spid="65"/>
                                        </p:tgtEl>
                                      </p:cBhvr>
                                    </p:animEffect>
                                    <p:anim calcmode="lin" valueType="num">
                                      <p:cBhvr>
                                        <p:cTn dur="750" fill="hold" id="302"/>
                                        <p:tgtEl>
                                          <p:spTgt spid="65"/>
                                        </p:tgtEl>
                                        <p:attrNameLst>
                                          <p:attrName>ppt_x</p:attrName>
                                        </p:attrNameLst>
                                      </p:cBhvr>
                                      <p:tavLst>
                                        <p:tav tm="0">
                                          <p:val>
                                            <p:strVal val="#ppt_x"/>
                                          </p:val>
                                        </p:tav>
                                        <p:tav tm="100000">
                                          <p:val>
                                            <p:strVal val="#ppt_x"/>
                                          </p:val>
                                        </p:tav>
                                      </p:tavLst>
                                    </p:anim>
                                    <p:anim calcmode="lin" valueType="num">
                                      <p:cBhvr>
                                        <p:cTn dur="750" fill="hold" id="303"/>
                                        <p:tgtEl>
                                          <p:spTgt spid="65"/>
                                        </p:tgtEl>
                                        <p:attrNameLst>
                                          <p:attrName>ppt_y</p:attrName>
                                        </p:attrNameLst>
                                      </p:cBhvr>
                                      <p:tavLst>
                                        <p:tav tm="0">
                                          <p:val>
                                            <p:strVal val="#ppt_y+.1"/>
                                          </p:val>
                                        </p:tav>
                                        <p:tav tm="100000">
                                          <p:val>
                                            <p:strVal val="#ppt_y"/>
                                          </p:val>
                                        </p:tav>
                                      </p:tavLst>
                                    </p:anim>
                                  </p:childTnLst>
                                </p:cTn>
                              </p:par>
                              <p:par>
                                <p:cTn fill="hold" id="304" nodeType="withEffect" presetClass="entr" presetID="42" presetSubtype="0">
                                  <p:stCondLst>
                                    <p:cond delay="0"/>
                                  </p:stCondLst>
                                  <p:childTnLst>
                                    <p:set>
                                      <p:cBhvr>
                                        <p:cTn dur="1" fill="hold" id="305">
                                          <p:stCondLst>
                                            <p:cond delay="0"/>
                                          </p:stCondLst>
                                        </p:cTn>
                                        <p:tgtEl>
                                          <p:spTgt spid="66"/>
                                        </p:tgtEl>
                                        <p:attrNameLst>
                                          <p:attrName>style.visibility</p:attrName>
                                        </p:attrNameLst>
                                      </p:cBhvr>
                                      <p:to>
                                        <p:strVal val="visible"/>
                                      </p:to>
                                    </p:set>
                                    <p:animEffect filter="fade" transition="in">
                                      <p:cBhvr>
                                        <p:cTn dur="750" id="306"/>
                                        <p:tgtEl>
                                          <p:spTgt spid="66"/>
                                        </p:tgtEl>
                                      </p:cBhvr>
                                    </p:animEffect>
                                    <p:anim calcmode="lin" valueType="num">
                                      <p:cBhvr>
                                        <p:cTn dur="750" fill="hold" id="307"/>
                                        <p:tgtEl>
                                          <p:spTgt spid="66"/>
                                        </p:tgtEl>
                                        <p:attrNameLst>
                                          <p:attrName>ppt_x</p:attrName>
                                        </p:attrNameLst>
                                      </p:cBhvr>
                                      <p:tavLst>
                                        <p:tav tm="0">
                                          <p:val>
                                            <p:strVal val="#ppt_x"/>
                                          </p:val>
                                        </p:tav>
                                        <p:tav tm="100000">
                                          <p:val>
                                            <p:strVal val="#ppt_x"/>
                                          </p:val>
                                        </p:tav>
                                      </p:tavLst>
                                    </p:anim>
                                    <p:anim calcmode="lin" valueType="num">
                                      <p:cBhvr>
                                        <p:cTn dur="750" fill="hold" id="308"/>
                                        <p:tgtEl>
                                          <p:spTgt spid="66"/>
                                        </p:tgtEl>
                                        <p:attrNameLst>
                                          <p:attrName>ppt_y</p:attrName>
                                        </p:attrNameLst>
                                      </p:cBhvr>
                                      <p:tavLst>
                                        <p:tav tm="0">
                                          <p:val>
                                            <p:strVal val="#ppt_y+.1"/>
                                          </p:val>
                                        </p:tav>
                                        <p:tav tm="100000">
                                          <p:val>
                                            <p:strVal val="#ppt_y"/>
                                          </p:val>
                                        </p:tav>
                                      </p:tavLst>
                                    </p:anim>
                                  </p:childTnLst>
                                </p:cTn>
                              </p:par>
                              <p:par>
                                <p:cTn fill="hold" id="309" nodeType="withEffect" presetClass="entr" presetID="42" presetSubtype="0">
                                  <p:stCondLst>
                                    <p:cond delay="0"/>
                                  </p:stCondLst>
                                  <p:childTnLst>
                                    <p:set>
                                      <p:cBhvr>
                                        <p:cTn dur="1" fill="hold" id="310">
                                          <p:stCondLst>
                                            <p:cond delay="0"/>
                                          </p:stCondLst>
                                        </p:cTn>
                                        <p:tgtEl>
                                          <p:spTgt spid="67"/>
                                        </p:tgtEl>
                                        <p:attrNameLst>
                                          <p:attrName>style.visibility</p:attrName>
                                        </p:attrNameLst>
                                      </p:cBhvr>
                                      <p:to>
                                        <p:strVal val="visible"/>
                                      </p:to>
                                    </p:set>
                                    <p:animEffect filter="fade" transition="in">
                                      <p:cBhvr>
                                        <p:cTn dur="750" id="311"/>
                                        <p:tgtEl>
                                          <p:spTgt spid="67"/>
                                        </p:tgtEl>
                                      </p:cBhvr>
                                    </p:animEffect>
                                    <p:anim calcmode="lin" valueType="num">
                                      <p:cBhvr>
                                        <p:cTn dur="750" fill="hold" id="312"/>
                                        <p:tgtEl>
                                          <p:spTgt spid="67"/>
                                        </p:tgtEl>
                                        <p:attrNameLst>
                                          <p:attrName>ppt_x</p:attrName>
                                        </p:attrNameLst>
                                      </p:cBhvr>
                                      <p:tavLst>
                                        <p:tav tm="0">
                                          <p:val>
                                            <p:strVal val="#ppt_x"/>
                                          </p:val>
                                        </p:tav>
                                        <p:tav tm="100000">
                                          <p:val>
                                            <p:strVal val="#ppt_x"/>
                                          </p:val>
                                        </p:tav>
                                      </p:tavLst>
                                    </p:anim>
                                    <p:anim calcmode="lin" valueType="num">
                                      <p:cBhvr>
                                        <p:cTn dur="750" fill="hold" id="313"/>
                                        <p:tgtEl>
                                          <p:spTgt spid="67"/>
                                        </p:tgtEl>
                                        <p:attrNameLst>
                                          <p:attrName>ppt_y</p:attrName>
                                        </p:attrNameLst>
                                      </p:cBhvr>
                                      <p:tavLst>
                                        <p:tav tm="0">
                                          <p:val>
                                            <p:strVal val="#ppt_y+.1"/>
                                          </p:val>
                                        </p:tav>
                                        <p:tav tm="100000">
                                          <p:val>
                                            <p:strVal val="#ppt_y"/>
                                          </p:val>
                                        </p:tav>
                                      </p:tavLst>
                                    </p:anim>
                                  </p:childTnLst>
                                </p:cTn>
                              </p:par>
                              <p:par>
                                <p:cTn fill="hold" id="314" nodeType="withEffect" presetClass="entr" presetID="42" presetSubtype="0">
                                  <p:stCondLst>
                                    <p:cond delay="0"/>
                                  </p:stCondLst>
                                  <p:childTnLst>
                                    <p:set>
                                      <p:cBhvr>
                                        <p:cTn dur="1" fill="hold" id="315">
                                          <p:stCondLst>
                                            <p:cond delay="0"/>
                                          </p:stCondLst>
                                        </p:cTn>
                                        <p:tgtEl>
                                          <p:spTgt spid="68"/>
                                        </p:tgtEl>
                                        <p:attrNameLst>
                                          <p:attrName>style.visibility</p:attrName>
                                        </p:attrNameLst>
                                      </p:cBhvr>
                                      <p:to>
                                        <p:strVal val="visible"/>
                                      </p:to>
                                    </p:set>
                                    <p:animEffect filter="fade" transition="in">
                                      <p:cBhvr>
                                        <p:cTn dur="750" id="316"/>
                                        <p:tgtEl>
                                          <p:spTgt spid="68"/>
                                        </p:tgtEl>
                                      </p:cBhvr>
                                    </p:animEffect>
                                    <p:anim calcmode="lin" valueType="num">
                                      <p:cBhvr>
                                        <p:cTn dur="750" fill="hold" id="317"/>
                                        <p:tgtEl>
                                          <p:spTgt spid="68"/>
                                        </p:tgtEl>
                                        <p:attrNameLst>
                                          <p:attrName>ppt_x</p:attrName>
                                        </p:attrNameLst>
                                      </p:cBhvr>
                                      <p:tavLst>
                                        <p:tav tm="0">
                                          <p:val>
                                            <p:strVal val="#ppt_x"/>
                                          </p:val>
                                        </p:tav>
                                        <p:tav tm="100000">
                                          <p:val>
                                            <p:strVal val="#ppt_x"/>
                                          </p:val>
                                        </p:tav>
                                      </p:tavLst>
                                    </p:anim>
                                    <p:anim calcmode="lin" valueType="num">
                                      <p:cBhvr>
                                        <p:cTn dur="750" fill="hold" id="318"/>
                                        <p:tgtEl>
                                          <p:spTgt spid="68"/>
                                        </p:tgtEl>
                                        <p:attrNameLst>
                                          <p:attrName>ppt_y</p:attrName>
                                        </p:attrNameLst>
                                      </p:cBhvr>
                                      <p:tavLst>
                                        <p:tav tm="0">
                                          <p:val>
                                            <p:strVal val="#ppt_y+.1"/>
                                          </p:val>
                                        </p:tav>
                                        <p:tav tm="100000">
                                          <p:val>
                                            <p:strVal val="#ppt_y"/>
                                          </p:val>
                                        </p:tav>
                                      </p:tavLst>
                                    </p:anim>
                                  </p:childTnLst>
                                </p:cTn>
                              </p:par>
                              <p:par>
                                <p:cTn fill="hold" id="319" nodeType="withEffect" presetClass="entr" presetID="42" presetSubtype="0">
                                  <p:stCondLst>
                                    <p:cond delay="0"/>
                                  </p:stCondLst>
                                  <p:childTnLst>
                                    <p:set>
                                      <p:cBhvr>
                                        <p:cTn dur="1" fill="hold" id="320">
                                          <p:stCondLst>
                                            <p:cond delay="0"/>
                                          </p:stCondLst>
                                        </p:cTn>
                                        <p:tgtEl>
                                          <p:spTgt spid="69"/>
                                        </p:tgtEl>
                                        <p:attrNameLst>
                                          <p:attrName>style.visibility</p:attrName>
                                        </p:attrNameLst>
                                      </p:cBhvr>
                                      <p:to>
                                        <p:strVal val="visible"/>
                                      </p:to>
                                    </p:set>
                                    <p:animEffect filter="fade" transition="in">
                                      <p:cBhvr>
                                        <p:cTn dur="750" id="321"/>
                                        <p:tgtEl>
                                          <p:spTgt spid="69"/>
                                        </p:tgtEl>
                                      </p:cBhvr>
                                    </p:animEffect>
                                    <p:anim calcmode="lin" valueType="num">
                                      <p:cBhvr>
                                        <p:cTn dur="750" fill="hold" id="322"/>
                                        <p:tgtEl>
                                          <p:spTgt spid="69"/>
                                        </p:tgtEl>
                                        <p:attrNameLst>
                                          <p:attrName>ppt_x</p:attrName>
                                        </p:attrNameLst>
                                      </p:cBhvr>
                                      <p:tavLst>
                                        <p:tav tm="0">
                                          <p:val>
                                            <p:strVal val="#ppt_x"/>
                                          </p:val>
                                        </p:tav>
                                        <p:tav tm="100000">
                                          <p:val>
                                            <p:strVal val="#ppt_x"/>
                                          </p:val>
                                        </p:tav>
                                      </p:tavLst>
                                    </p:anim>
                                    <p:anim calcmode="lin" valueType="num">
                                      <p:cBhvr>
                                        <p:cTn dur="750" fill="hold" id="323"/>
                                        <p:tgtEl>
                                          <p:spTgt spid="69"/>
                                        </p:tgtEl>
                                        <p:attrNameLst>
                                          <p:attrName>ppt_y</p:attrName>
                                        </p:attrNameLst>
                                      </p:cBhvr>
                                      <p:tavLst>
                                        <p:tav tm="0">
                                          <p:val>
                                            <p:strVal val="#ppt_y+.1"/>
                                          </p:val>
                                        </p:tav>
                                        <p:tav tm="100000">
                                          <p:val>
                                            <p:strVal val="#ppt_y"/>
                                          </p:val>
                                        </p:tav>
                                      </p:tavLst>
                                    </p:anim>
                                  </p:childTnLst>
                                </p:cTn>
                              </p:par>
                              <p:par>
                                <p:cTn fill="hold" id="324" nodeType="withEffect" presetClass="entr" presetID="42" presetSubtype="0">
                                  <p:stCondLst>
                                    <p:cond delay="0"/>
                                  </p:stCondLst>
                                  <p:childTnLst>
                                    <p:set>
                                      <p:cBhvr>
                                        <p:cTn dur="1" fill="hold" id="325">
                                          <p:stCondLst>
                                            <p:cond delay="0"/>
                                          </p:stCondLst>
                                        </p:cTn>
                                        <p:tgtEl>
                                          <p:spTgt spid="70"/>
                                        </p:tgtEl>
                                        <p:attrNameLst>
                                          <p:attrName>style.visibility</p:attrName>
                                        </p:attrNameLst>
                                      </p:cBhvr>
                                      <p:to>
                                        <p:strVal val="visible"/>
                                      </p:to>
                                    </p:set>
                                    <p:animEffect filter="fade" transition="in">
                                      <p:cBhvr>
                                        <p:cTn dur="750" id="326"/>
                                        <p:tgtEl>
                                          <p:spTgt spid="70"/>
                                        </p:tgtEl>
                                      </p:cBhvr>
                                    </p:animEffect>
                                    <p:anim calcmode="lin" valueType="num">
                                      <p:cBhvr>
                                        <p:cTn dur="750" fill="hold" id="327"/>
                                        <p:tgtEl>
                                          <p:spTgt spid="70"/>
                                        </p:tgtEl>
                                        <p:attrNameLst>
                                          <p:attrName>ppt_x</p:attrName>
                                        </p:attrNameLst>
                                      </p:cBhvr>
                                      <p:tavLst>
                                        <p:tav tm="0">
                                          <p:val>
                                            <p:strVal val="#ppt_x"/>
                                          </p:val>
                                        </p:tav>
                                        <p:tav tm="100000">
                                          <p:val>
                                            <p:strVal val="#ppt_x"/>
                                          </p:val>
                                        </p:tav>
                                      </p:tavLst>
                                    </p:anim>
                                    <p:anim calcmode="lin" valueType="num">
                                      <p:cBhvr>
                                        <p:cTn dur="750" fill="hold" id="328"/>
                                        <p:tgtEl>
                                          <p:spTgt spid="70"/>
                                        </p:tgtEl>
                                        <p:attrNameLst>
                                          <p:attrName>ppt_y</p:attrName>
                                        </p:attrNameLst>
                                      </p:cBhvr>
                                      <p:tavLst>
                                        <p:tav tm="0">
                                          <p:val>
                                            <p:strVal val="#ppt_y+.1"/>
                                          </p:val>
                                        </p:tav>
                                        <p:tav tm="100000">
                                          <p:val>
                                            <p:strVal val="#ppt_y"/>
                                          </p:val>
                                        </p:tav>
                                      </p:tavLst>
                                    </p:anim>
                                  </p:childTnLst>
                                </p:cTn>
                              </p:par>
                              <p:par>
                                <p:cTn fill="hold" id="329" nodeType="withEffect" presetClass="entr" presetID="42" presetSubtype="0">
                                  <p:stCondLst>
                                    <p:cond delay="0"/>
                                  </p:stCondLst>
                                  <p:childTnLst>
                                    <p:set>
                                      <p:cBhvr>
                                        <p:cTn dur="1" fill="hold" id="330">
                                          <p:stCondLst>
                                            <p:cond delay="0"/>
                                          </p:stCondLst>
                                        </p:cTn>
                                        <p:tgtEl>
                                          <p:spTgt spid="71"/>
                                        </p:tgtEl>
                                        <p:attrNameLst>
                                          <p:attrName>style.visibility</p:attrName>
                                        </p:attrNameLst>
                                      </p:cBhvr>
                                      <p:to>
                                        <p:strVal val="visible"/>
                                      </p:to>
                                    </p:set>
                                    <p:animEffect filter="fade" transition="in">
                                      <p:cBhvr>
                                        <p:cTn dur="750" id="331"/>
                                        <p:tgtEl>
                                          <p:spTgt spid="71"/>
                                        </p:tgtEl>
                                      </p:cBhvr>
                                    </p:animEffect>
                                    <p:anim calcmode="lin" valueType="num">
                                      <p:cBhvr>
                                        <p:cTn dur="750" fill="hold" id="332"/>
                                        <p:tgtEl>
                                          <p:spTgt spid="71"/>
                                        </p:tgtEl>
                                        <p:attrNameLst>
                                          <p:attrName>ppt_x</p:attrName>
                                        </p:attrNameLst>
                                      </p:cBhvr>
                                      <p:tavLst>
                                        <p:tav tm="0">
                                          <p:val>
                                            <p:strVal val="#ppt_x"/>
                                          </p:val>
                                        </p:tav>
                                        <p:tav tm="100000">
                                          <p:val>
                                            <p:strVal val="#ppt_x"/>
                                          </p:val>
                                        </p:tav>
                                      </p:tavLst>
                                    </p:anim>
                                    <p:anim calcmode="lin" valueType="num">
                                      <p:cBhvr>
                                        <p:cTn dur="750" fill="hold" id="333"/>
                                        <p:tgtEl>
                                          <p:spTgt spid="71"/>
                                        </p:tgtEl>
                                        <p:attrNameLst>
                                          <p:attrName>ppt_y</p:attrName>
                                        </p:attrNameLst>
                                      </p:cBhvr>
                                      <p:tavLst>
                                        <p:tav tm="0">
                                          <p:val>
                                            <p:strVal val="#ppt_y+.1"/>
                                          </p:val>
                                        </p:tav>
                                        <p:tav tm="100000">
                                          <p:val>
                                            <p:strVal val="#ppt_y"/>
                                          </p:val>
                                        </p:tav>
                                      </p:tavLst>
                                    </p:anim>
                                  </p:childTnLst>
                                </p:cTn>
                              </p:par>
                              <p:par>
                                <p:cTn fill="hold" id="334" nodeType="withEffect" presetClass="entr" presetID="42" presetSubtype="0">
                                  <p:stCondLst>
                                    <p:cond delay="0"/>
                                  </p:stCondLst>
                                  <p:childTnLst>
                                    <p:set>
                                      <p:cBhvr>
                                        <p:cTn dur="1" fill="hold" id="335">
                                          <p:stCondLst>
                                            <p:cond delay="0"/>
                                          </p:stCondLst>
                                        </p:cTn>
                                        <p:tgtEl>
                                          <p:spTgt spid="72"/>
                                        </p:tgtEl>
                                        <p:attrNameLst>
                                          <p:attrName>style.visibility</p:attrName>
                                        </p:attrNameLst>
                                      </p:cBhvr>
                                      <p:to>
                                        <p:strVal val="visible"/>
                                      </p:to>
                                    </p:set>
                                    <p:animEffect filter="fade" transition="in">
                                      <p:cBhvr>
                                        <p:cTn dur="750" id="336"/>
                                        <p:tgtEl>
                                          <p:spTgt spid="72"/>
                                        </p:tgtEl>
                                      </p:cBhvr>
                                    </p:animEffect>
                                    <p:anim calcmode="lin" valueType="num">
                                      <p:cBhvr>
                                        <p:cTn dur="750" fill="hold" id="337"/>
                                        <p:tgtEl>
                                          <p:spTgt spid="72"/>
                                        </p:tgtEl>
                                        <p:attrNameLst>
                                          <p:attrName>ppt_x</p:attrName>
                                        </p:attrNameLst>
                                      </p:cBhvr>
                                      <p:tavLst>
                                        <p:tav tm="0">
                                          <p:val>
                                            <p:strVal val="#ppt_x"/>
                                          </p:val>
                                        </p:tav>
                                        <p:tav tm="100000">
                                          <p:val>
                                            <p:strVal val="#ppt_x"/>
                                          </p:val>
                                        </p:tav>
                                      </p:tavLst>
                                    </p:anim>
                                    <p:anim calcmode="lin" valueType="num">
                                      <p:cBhvr>
                                        <p:cTn dur="750" fill="hold" id="338"/>
                                        <p:tgtEl>
                                          <p:spTgt spid="72"/>
                                        </p:tgtEl>
                                        <p:attrNameLst>
                                          <p:attrName>ppt_y</p:attrName>
                                        </p:attrNameLst>
                                      </p:cBhvr>
                                      <p:tavLst>
                                        <p:tav tm="0">
                                          <p:val>
                                            <p:strVal val="#ppt_y+.1"/>
                                          </p:val>
                                        </p:tav>
                                        <p:tav tm="100000">
                                          <p:val>
                                            <p:strVal val="#ppt_y"/>
                                          </p:val>
                                        </p:tav>
                                      </p:tavLst>
                                    </p:anim>
                                  </p:childTnLst>
                                </p:cTn>
                              </p:par>
                              <p:par>
                                <p:cTn fill="hold" id="339" nodeType="withEffect" presetClass="entr" presetID="42" presetSubtype="0">
                                  <p:stCondLst>
                                    <p:cond delay="0"/>
                                  </p:stCondLst>
                                  <p:childTnLst>
                                    <p:set>
                                      <p:cBhvr>
                                        <p:cTn dur="1" fill="hold" id="340">
                                          <p:stCondLst>
                                            <p:cond delay="0"/>
                                          </p:stCondLst>
                                        </p:cTn>
                                        <p:tgtEl>
                                          <p:spTgt spid="73"/>
                                        </p:tgtEl>
                                        <p:attrNameLst>
                                          <p:attrName>style.visibility</p:attrName>
                                        </p:attrNameLst>
                                      </p:cBhvr>
                                      <p:to>
                                        <p:strVal val="visible"/>
                                      </p:to>
                                    </p:set>
                                    <p:animEffect filter="fade" transition="in">
                                      <p:cBhvr>
                                        <p:cTn dur="750" id="341"/>
                                        <p:tgtEl>
                                          <p:spTgt spid="73"/>
                                        </p:tgtEl>
                                      </p:cBhvr>
                                    </p:animEffect>
                                    <p:anim calcmode="lin" valueType="num">
                                      <p:cBhvr>
                                        <p:cTn dur="750" fill="hold" id="342"/>
                                        <p:tgtEl>
                                          <p:spTgt spid="73"/>
                                        </p:tgtEl>
                                        <p:attrNameLst>
                                          <p:attrName>ppt_x</p:attrName>
                                        </p:attrNameLst>
                                      </p:cBhvr>
                                      <p:tavLst>
                                        <p:tav tm="0">
                                          <p:val>
                                            <p:strVal val="#ppt_x"/>
                                          </p:val>
                                        </p:tav>
                                        <p:tav tm="100000">
                                          <p:val>
                                            <p:strVal val="#ppt_x"/>
                                          </p:val>
                                        </p:tav>
                                      </p:tavLst>
                                    </p:anim>
                                    <p:anim calcmode="lin" valueType="num">
                                      <p:cBhvr>
                                        <p:cTn dur="750" fill="hold" id="343"/>
                                        <p:tgtEl>
                                          <p:spTgt spid="73"/>
                                        </p:tgtEl>
                                        <p:attrNameLst>
                                          <p:attrName>ppt_y</p:attrName>
                                        </p:attrNameLst>
                                      </p:cBhvr>
                                      <p:tavLst>
                                        <p:tav tm="0">
                                          <p:val>
                                            <p:strVal val="#ppt_y+.1"/>
                                          </p:val>
                                        </p:tav>
                                        <p:tav tm="100000">
                                          <p:val>
                                            <p:strVal val="#ppt_y"/>
                                          </p:val>
                                        </p:tav>
                                      </p:tavLst>
                                    </p:anim>
                                  </p:childTnLst>
                                </p:cTn>
                              </p:par>
                              <p:par>
                                <p:cTn fill="hold" id="344" nodeType="withEffect" presetClass="entr" presetID="42" presetSubtype="0">
                                  <p:stCondLst>
                                    <p:cond delay="0"/>
                                  </p:stCondLst>
                                  <p:childTnLst>
                                    <p:set>
                                      <p:cBhvr>
                                        <p:cTn dur="1" fill="hold" id="345">
                                          <p:stCondLst>
                                            <p:cond delay="0"/>
                                          </p:stCondLst>
                                        </p:cTn>
                                        <p:tgtEl>
                                          <p:spTgt spid="74"/>
                                        </p:tgtEl>
                                        <p:attrNameLst>
                                          <p:attrName>style.visibility</p:attrName>
                                        </p:attrNameLst>
                                      </p:cBhvr>
                                      <p:to>
                                        <p:strVal val="visible"/>
                                      </p:to>
                                    </p:set>
                                    <p:animEffect filter="fade" transition="in">
                                      <p:cBhvr>
                                        <p:cTn dur="750" id="346"/>
                                        <p:tgtEl>
                                          <p:spTgt spid="74"/>
                                        </p:tgtEl>
                                      </p:cBhvr>
                                    </p:animEffect>
                                    <p:anim calcmode="lin" valueType="num">
                                      <p:cBhvr>
                                        <p:cTn dur="750" fill="hold" id="347"/>
                                        <p:tgtEl>
                                          <p:spTgt spid="74"/>
                                        </p:tgtEl>
                                        <p:attrNameLst>
                                          <p:attrName>ppt_x</p:attrName>
                                        </p:attrNameLst>
                                      </p:cBhvr>
                                      <p:tavLst>
                                        <p:tav tm="0">
                                          <p:val>
                                            <p:strVal val="#ppt_x"/>
                                          </p:val>
                                        </p:tav>
                                        <p:tav tm="100000">
                                          <p:val>
                                            <p:strVal val="#ppt_x"/>
                                          </p:val>
                                        </p:tav>
                                      </p:tavLst>
                                    </p:anim>
                                    <p:anim calcmode="lin" valueType="num">
                                      <p:cBhvr>
                                        <p:cTn dur="750" fill="hold" id="348"/>
                                        <p:tgtEl>
                                          <p:spTgt spid="74"/>
                                        </p:tgtEl>
                                        <p:attrNameLst>
                                          <p:attrName>ppt_y</p:attrName>
                                        </p:attrNameLst>
                                      </p:cBhvr>
                                      <p:tavLst>
                                        <p:tav tm="0">
                                          <p:val>
                                            <p:strVal val="#ppt_y+.1"/>
                                          </p:val>
                                        </p:tav>
                                        <p:tav tm="100000">
                                          <p:val>
                                            <p:strVal val="#ppt_y"/>
                                          </p:val>
                                        </p:tav>
                                      </p:tavLst>
                                    </p:anim>
                                  </p:childTnLst>
                                </p:cTn>
                              </p:par>
                              <p:par>
                                <p:cTn fill="hold" id="349" nodeType="withEffect" presetClass="entr" presetID="42" presetSubtype="0">
                                  <p:stCondLst>
                                    <p:cond delay="0"/>
                                  </p:stCondLst>
                                  <p:childTnLst>
                                    <p:set>
                                      <p:cBhvr>
                                        <p:cTn dur="1" fill="hold" id="350">
                                          <p:stCondLst>
                                            <p:cond delay="0"/>
                                          </p:stCondLst>
                                        </p:cTn>
                                        <p:tgtEl>
                                          <p:spTgt spid="75"/>
                                        </p:tgtEl>
                                        <p:attrNameLst>
                                          <p:attrName>style.visibility</p:attrName>
                                        </p:attrNameLst>
                                      </p:cBhvr>
                                      <p:to>
                                        <p:strVal val="visible"/>
                                      </p:to>
                                    </p:set>
                                    <p:animEffect filter="fade" transition="in">
                                      <p:cBhvr>
                                        <p:cTn dur="750" id="351"/>
                                        <p:tgtEl>
                                          <p:spTgt spid="75"/>
                                        </p:tgtEl>
                                      </p:cBhvr>
                                    </p:animEffect>
                                    <p:anim calcmode="lin" valueType="num">
                                      <p:cBhvr>
                                        <p:cTn dur="750" fill="hold" id="352"/>
                                        <p:tgtEl>
                                          <p:spTgt spid="75"/>
                                        </p:tgtEl>
                                        <p:attrNameLst>
                                          <p:attrName>ppt_x</p:attrName>
                                        </p:attrNameLst>
                                      </p:cBhvr>
                                      <p:tavLst>
                                        <p:tav tm="0">
                                          <p:val>
                                            <p:strVal val="#ppt_x"/>
                                          </p:val>
                                        </p:tav>
                                        <p:tav tm="100000">
                                          <p:val>
                                            <p:strVal val="#ppt_x"/>
                                          </p:val>
                                        </p:tav>
                                      </p:tavLst>
                                    </p:anim>
                                    <p:anim calcmode="lin" valueType="num">
                                      <p:cBhvr>
                                        <p:cTn dur="750" fill="hold" id="353"/>
                                        <p:tgtEl>
                                          <p:spTgt spid="75"/>
                                        </p:tgtEl>
                                        <p:attrNameLst>
                                          <p:attrName>ppt_y</p:attrName>
                                        </p:attrNameLst>
                                      </p:cBhvr>
                                      <p:tavLst>
                                        <p:tav tm="0">
                                          <p:val>
                                            <p:strVal val="#ppt_y+.1"/>
                                          </p:val>
                                        </p:tav>
                                        <p:tav tm="100000">
                                          <p:val>
                                            <p:strVal val="#ppt_y"/>
                                          </p:val>
                                        </p:tav>
                                      </p:tavLst>
                                    </p:anim>
                                  </p:childTnLst>
                                </p:cTn>
                              </p:par>
                              <p:par>
                                <p:cTn fill="hold" id="354" nodeType="withEffect" presetClass="entr" presetID="42" presetSubtype="0">
                                  <p:stCondLst>
                                    <p:cond delay="0"/>
                                  </p:stCondLst>
                                  <p:childTnLst>
                                    <p:set>
                                      <p:cBhvr>
                                        <p:cTn dur="1" fill="hold" id="355">
                                          <p:stCondLst>
                                            <p:cond delay="0"/>
                                          </p:stCondLst>
                                        </p:cTn>
                                        <p:tgtEl>
                                          <p:spTgt spid="76"/>
                                        </p:tgtEl>
                                        <p:attrNameLst>
                                          <p:attrName>style.visibility</p:attrName>
                                        </p:attrNameLst>
                                      </p:cBhvr>
                                      <p:to>
                                        <p:strVal val="visible"/>
                                      </p:to>
                                    </p:set>
                                    <p:animEffect filter="fade" transition="in">
                                      <p:cBhvr>
                                        <p:cTn dur="750" id="356"/>
                                        <p:tgtEl>
                                          <p:spTgt spid="76"/>
                                        </p:tgtEl>
                                      </p:cBhvr>
                                    </p:animEffect>
                                    <p:anim calcmode="lin" valueType="num">
                                      <p:cBhvr>
                                        <p:cTn dur="750" fill="hold" id="357"/>
                                        <p:tgtEl>
                                          <p:spTgt spid="76"/>
                                        </p:tgtEl>
                                        <p:attrNameLst>
                                          <p:attrName>ppt_x</p:attrName>
                                        </p:attrNameLst>
                                      </p:cBhvr>
                                      <p:tavLst>
                                        <p:tav tm="0">
                                          <p:val>
                                            <p:strVal val="#ppt_x"/>
                                          </p:val>
                                        </p:tav>
                                        <p:tav tm="100000">
                                          <p:val>
                                            <p:strVal val="#ppt_x"/>
                                          </p:val>
                                        </p:tav>
                                      </p:tavLst>
                                    </p:anim>
                                    <p:anim calcmode="lin" valueType="num">
                                      <p:cBhvr>
                                        <p:cTn dur="750" fill="hold" id="358"/>
                                        <p:tgtEl>
                                          <p:spTgt spid="76"/>
                                        </p:tgtEl>
                                        <p:attrNameLst>
                                          <p:attrName>ppt_y</p:attrName>
                                        </p:attrNameLst>
                                      </p:cBhvr>
                                      <p:tavLst>
                                        <p:tav tm="0">
                                          <p:val>
                                            <p:strVal val="#ppt_y+.1"/>
                                          </p:val>
                                        </p:tav>
                                        <p:tav tm="100000">
                                          <p:val>
                                            <p:strVal val="#ppt_y"/>
                                          </p:val>
                                        </p:tav>
                                      </p:tavLst>
                                    </p:anim>
                                  </p:childTnLst>
                                </p:cTn>
                              </p:par>
                              <p:par>
                                <p:cTn fill="hold" id="359" nodeType="withEffect" presetClass="entr" presetID="42" presetSubtype="0">
                                  <p:stCondLst>
                                    <p:cond delay="0"/>
                                  </p:stCondLst>
                                  <p:childTnLst>
                                    <p:set>
                                      <p:cBhvr>
                                        <p:cTn dur="1" fill="hold" id="360">
                                          <p:stCondLst>
                                            <p:cond delay="0"/>
                                          </p:stCondLst>
                                        </p:cTn>
                                        <p:tgtEl>
                                          <p:spTgt spid="77"/>
                                        </p:tgtEl>
                                        <p:attrNameLst>
                                          <p:attrName>style.visibility</p:attrName>
                                        </p:attrNameLst>
                                      </p:cBhvr>
                                      <p:to>
                                        <p:strVal val="visible"/>
                                      </p:to>
                                    </p:set>
                                    <p:animEffect filter="fade" transition="in">
                                      <p:cBhvr>
                                        <p:cTn dur="750" id="361"/>
                                        <p:tgtEl>
                                          <p:spTgt spid="77"/>
                                        </p:tgtEl>
                                      </p:cBhvr>
                                    </p:animEffect>
                                    <p:anim calcmode="lin" valueType="num">
                                      <p:cBhvr>
                                        <p:cTn dur="750" fill="hold" id="362"/>
                                        <p:tgtEl>
                                          <p:spTgt spid="77"/>
                                        </p:tgtEl>
                                        <p:attrNameLst>
                                          <p:attrName>ppt_x</p:attrName>
                                        </p:attrNameLst>
                                      </p:cBhvr>
                                      <p:tavLst>
                                        <p:tav tm="0">
                                          <p:val>
                                            <p:strVal val="#ppt_x"/>
                                          </p:val>
                                        </p:tav>
                                        <p:tav tm="100000">
                                          <p:val>
                                            <p:strVal val="#ppt_x"/>
                                          </p:val>
                                        </p:tav>
                                      </p:tavLst>
                                    </p:anim>
                                    <p:anim calcmode="lin" valueType="num">
                                      <p:cBhvr>
                                        <p:cTn dur="750" fill="hold" id="363"/>
                                        <p:tgtEl>
                                          <p:spTgt spid="77"/>
                                        </p:tgtEl>
                                        <p:attrNameLst>
                                          <p:attrName>ppt_y</p:attrName>
                                        </p:attrNameLst>
                                      </p:cBhvr>
                                      <p:tavLst>
                                        <p:tav tm="0">
                                          <p:val>
                                            <p:strVal val="#ppt_y+.1"/>
                                          </p:val>
                                        </p:tav>
                                        <p:tav tm="100000">
                                          <p:val>
                                            <p:strVal val="#ppt_y"/>
                                          </p:val>
                                        </p:tav>
                                      </p:tavLst>
                                    </p:anim>
                                  </p:childTnLst>
                                </p:cTn>
                              </p:par>
                              <p:par>
                                <p:cTn fill="hold" grpId="0" id="364" nodeType="withEffect" presetClass="entr" presetID="42" presetSubtype="0">
                                  <p:stCondLst>
                                    <p:cond delay="0"/>
                                  </p:stCondLst>
                                  <p:childTnLst>
                                    <p:set>
                                      <p:cBhvr>
                                        <p:cTn dur="1" fill="hold" id="365">
                                          <p:stCondLst>
                                            <p:cond delay="0"/>
                                          </p:stCondLst>
                                        </p:cTn>
                                        <p:tgtEl>
                                          <p:spTgt spid="78"/>
                                        </p:tgtEl>
                                        <p:attrNameLst>
                                          <p:attrName>style.visibility</p:attrName>
                                        </p:attrNameLst>
                                      </p:cBhvr>
                                      <p:to>
                                        <p:strVal val="visible"/>
                                      </p:to>
                                    </p:set>
                                    <p:animEffect filter="fade" transition="in">
                                      <p:cBhvr>
                                        <p:cTn dur="750" id="366"/>
                                        <p:tgtEl>
                                          <p:spTgt spid="78"/>
                                        </p:tgtEl>
                                      </p:cBhvr>
                                    </p:animEffect>
                                    <p:anim calcmode="lin" valueType="num">
                                      <p:cBhvr>
                                        <p:cTn dur="750" fill="hold" id="367"/>
                                        <p:tgtEl>
                                          <p:spTgt spid="78"/>
                                        </p:tgtEl>
                                        <p:attrNameLst>
                                          <p:attrName>ppt_x</p:attrName>
                                        </p:attrNameLst>
                                      </p:cBhvr>
                                      <p:tavLst>
                                        <p:tav tm="0">
                                          <p:val>
                                            <p:strVal val="#ppt_x"/>
                                          </p:val>
                                        </p:tav>
                                        <p:tav tm="100000">
                                          <p:val>
                                            <p:strVal val="#ppt_x"/>
                                          </p:val>
                                        </p:tav>
                                      </p:tavLst>
                                    </p:anim>
                                    <p:anim calcmode="lin" valueType="num">
                                      <p:cBhvr>
                                        <p:cTn dur="750" fill="hold" id="368"/>
                                        <p:tgtEl>
                                          <p:spTgt spid="78"/>
                                        </p:tgtEl>
                                        <p:attrNameLst>
                                          <p:attrName>ppt_y</p:attrName>
                                        </p:attrNameLst>
                                      </p:cBhvr>
                                      <p:tavLst>
                                        <p:tav tm="0">
                                          <p:val>
                                            <p:strVal val="#ppt_y+.1"/>
                                          </p:val>
                                        </p:tav>
                                        <p:tav tm="100000">
                                          <p:val>
                                            <p:strVal val="#ppt_y"/>
                                          </p:val>
                                        </p:tav>
                                      </p:tavLst>
                                    </p:anim>
                                  </p:childTnLst>
                                </p:cTn>
                              </p:par>
                              <p:par>
                                <p:cTn fill="hold" grpId="0" id="369" nodeType="withEffect" presetClass="entr" presetID="42" presetSubtype="0">
                                  <p:stCondLst>
                                    <p:cond delay="0"/>
                                  </p:stCondLst>
                                  <p:childTnLst>
                                    <p:set>
                                      <p:cBhvr>
                                        <p:cTn dur="1" fill="hold" id="370">
                                          <p:stCondLst>
                                            <p:cond delay="0"/>
                                          </p:stCondLst>
                                        </p:cTn>
                                        <p:tgtEl>
                                          <p:spTgt spid="79"/>
                                        </p:tgtEl>
                                        <p:attrNameLst>
                                          <p:attrName>style.visibility</p:attrName>
                                        </p:attrNameLst>
                                      </p:cBhvr>
                                      <p:to>
                                        <p:strVal val="visible"/>
                                      </p:to>
                                    </p:set>
                                    <p:animEffect filter="fade" transition="in">
                                      <p:cBhvr>
                                        <p:cTn dur="750" id="371"/>
                                        <p:tgtEl>
                                          <p:spTgt spid="79"/>
                                        </p:tgtEl>
                                      </p:cBhvr>
                                    </p:animEffect>
                                    <p:anim calcmode="lin" valueType="num">
                                      <p:cBhvr>
                                        <p:cTn dur="750" fill="hold" id="372"/>
                                        <p:tgtEl>
                                          <p:spTgt spid="79"/>
                                        </p:tgtEl>
                                        <p:attrNameLst>
                                          <p:attrName>ppt_x</p:attrName>
                                        </p:attrNameLst>
                                      </p:cBhvr>
                                      <p:tavLst>
                                        <p:tav tm="0">
                                          <p:val>
                                            <p:strVal val="#ppt_x"/>
                                          </p:val>
                                        </p:tav>
                                        <p:tav tm="100000">
                                          <p:val>
                                            <p:strVal val="#ppt_x"/>
                                          </p:val>
                                        </p:tav>
                                      </p:tavLst>
                                    </p:anim>
                                    <p:anim calcmode="lin" valueType="num">
                                      <p:cBhvr>
                                        <p:cTn dur="750" fill="hold" id="373"/>
                                        <p:tgtEl>
                                          <p:spTgt spid="79"/>
                                        </p:tgtEl>
                                        <p:attrNameLst>
                                          <p:attrName>ppt_y</p:attrName>
                                        </p:attrNameLst>
                                      </p:cBhvr>
                                      <p:tavLst>
                                        <p:tav tm="0">
                                          <p:val>
                                            <p:strVal val="#ppt_y+.1"/>
                                          </p:val>
                                        </p:tav>
                                        <p:tav tm="100000">
                                          <p:val>
                                            <p:strVal val="#ppt_y"/>
                                          </p:val>
                                        </p:tav>
                                      </p:tavLst>
                                    </p:anim>
                                  </p:childTnLst>
                                </p:cTn>
                              </p:par>
                              <p:par>
                                <p:cTn fill="hold" grpId="0" id="374" nodeType="withEffect" presetClass="entr" presetID="42" presetSubtype="0">
                                  <p:stCondLst>
                                    <p:cond delay="0"/>
                                  </p:stCondLst>
                                  <p:childTnLst>
                                    <p:set>
                                      <p:cBhvr>
                                        <p:cTn dur="1" fill="hold" id="375">
                                          <p:stCondLst>
                                            <p:cond delay="0"/>
                                          </p:stCondLst>
                                        </p:cTn>
                                        <p:tgtEl>
                                          <p:spTgt spid="80"/>
                                        </p:tgtEl>
                                        <p:attrNameLst>
                                          <p:attrName>style.visibility</p:attrName>
                                        </p:attrNameLst>
                                      </p:cBhvr>
                                      <p:to>
                                        <p:strVal val="visible"/>
                                      </p:to>
                                    </p:set>
                                    <p:animEffect filter="fade" transition="in">
                                      <p:cBhvr>
                                        <p:cTn dur="750" id="376"/>
                                        <p:tgtEl>
                                          <p:spTgt spid="80"/>
                                        </p:tgtEl>
                                      </p:cBhvr>
                                    </p:animEffect>
                                    <p:anim calcmode="lin" valueType="num">
                                      <p:cBhvr>
                                        <p:cTn dur="750" fill="hold" id="377"/>
                                        <p:tgtEl>
                                          <p:spTgt spid="80"/>
                                        </p:tgtEl>
                                        <p:attrNameLst>
                                          <p:attrName>ppt_x</p:attrName>
                                        </p:attrNameLst>
                                      </p:cBhvr>
                                      <p:tavLst>
                                        <p:tav tm="0">
                                          <p:val>
                                            <p:strVal val="#ppt_x"/>
                                          </p:val>
                                        </p:tav>
                                        <p:tav tm="100000">
                                          <p:val>
                                            <p:strVal val="#ppt_x"/>
                                          </p:val>
                                        </p:tav>
                                      </p:tavLst>
                                    </p:anim>
                                    <p:anim calcmode="lin" valueType="num">
                                      <p:cBhvr>
                                        <p:cTn dur="750" fill="hold" id="378"/>
                                        <p:tgtEl>
                                          <p:spTgt spid="80"/>
                                        </p:tgtEl>
                                        <p:attrNameLst>
                                          <p:attrName>ppt_y</p:attrName>
                                        </p:attrNameLst>
                                      </p:cBhvr>
                                      <p:tavLst>
                                        <p:tav tm="0">
                                          <p:val>
                                            <p:strVal val="#ppt_y+.1"/>
                                          </p:val>
                                        </p:tav>
                                        <p:tav tm="100000">
                                          <p:val>
                                            <p:strVal val="#ppt_y"/>
                                          </p:val>
                                        </p:tav>
                                      </p:tavLst>
                                    </p:anim>
                                  </p:childTnLst>
                                </p:cTn>
                              </p:par>
                              <p:par>
                                <p:cTn fill="hold" grpId="0" id="379" nodeType="withEffect" presetClass="entr" presetID="42" presetSubtype="0">
                                  <p:stCondLst>
                                    <p:cond delay="0"/>
                                  </p:stCondLst>
                                  <p:childTnLst>
                                    <p:set>
                                      <p:cBhvr>
                                        <p:cTn dur="1" fill="hold" id="380">
                                          <p:stCondLst>
                                            <p:cond delay="0"/>
                                          </p:stCondLst>
                                        </p:cTn>
                                        <p:tgtEl>
                                          <p:spTgt spid="81"/>
                                        </p:tgtEl>
                                        <p:attrNameLst>
                                          <p:attrName>style.visibility</p:attrName>
                                        </p:attrNameLst>
                                      </p:cBhvr>
                                      <p:to>
                                        <p:strVal val="visible"/>
                                      </p:to>
                                    </p:set>
                                    <p:animEffect filter="fade" transition="in">
                                      <p:cBhvr>
                                        <p:cTn dur="750" id="381"/>
                                        <p:tgtEl>
                                          <p:spTgt spid="81"/>
                                        </p:tgtEl>
                                      </p:cBhvr>
                                    </p:animEffect>
                                    <p:anim calcmode="lin" valueType="num">
                                      <p:cBhvr>
                                        <p:cTn dur="750" fill="hold" id="382"/>
                                        <p:tgtEl>
                                          <p:spTgt spid="81"/>
                                        </p:tgtEl>
                                        <p:attrNameLst>
                                          <p:attrName>ppt_x</p:attrName>
                                        </p:attrNameLst>
                                      </p:cBhvr>
                                      <p:tavLst>
                                        <p:tav tm="0">
                                          <p:val>
                                            <p:strVal val="#ppt_x"/>
                                          </p:val>
                                        </p:tav>
                                        <p:tav tm="100000">
                                          <p:val>
                                            <p:strVal val="#ppt_x"/>
                                          </p:val>
                                        </p:tav>
                                      </p:tavLst>
                                    </p:anim>
                                    <p:anim calcmode="lin" valueType="num">
                                      <p:cBhvr>
                                        <p:cTn dur="750" fill="hold" id="383"/>
                                        <p:tgtEl>
                                          <p:spTgt spid="81"/>
                                        </p:tgtEl>
                                        <p:attrNameLst>
                                          <p:attrName>ppt_y</p:attrName>
                                        </p:attrNameLst>
                                      </p:cBhvr>
                                      <p:tavLst>
                                        <p:tav tm="0">
                                          <p:val>
                                            <p:strVal val="#ppt_y+.1"/>
                                          </p:val>
                                        </p:tav>
                                        <p:tav tm="100000">
                                          <p:val>
                                            <p:strVal val="#ppt_y"/>
                                          </p:val>
                                        </p:tav>
                                      </p:tavLst>
                                    </p:anim>
                                  </p:childTnLst>
                                </p:cTn>
                              </p:par>
                              <p:par>
                                <p:cTn fill="hold" grpId="0" id="384" nodeType="withEffect" presetClass="entr" presetID="42" presetSubtype="0">
                                  <p:stCondLst>
                                    <p:cond delay="0"/>
                                  </p:stCondLst>
                                  <p:childTnLst>
                                    <p:set>
                                      <p:cBhvr>
                                        <p:cTn dur="1" fill="hold" id="385">
                                          <p:stCondLst>
                                            <p:cond delay="0"/>
                                          </p:stCondLst>
                                        </p:cTn>
                                        <p:tgtEl>
                                          <p:spTgt spid="82"/>
                                        </p:tgtEl>
                                        <p:attrNameLst>
                                          <p:attrName>style.visibility</p:attrName>
                                        </p:attrNameLst>
                                      </p:cBhvr>
                                      <p:to>
                                        <p:strVal val="visible"/>
                                      </p:to>
                                    </p:set>
                                    <p:animEffect filter="fade" transition="in">
                                      <p:cBhvr>
                                        <p:cTn dur="750" id="386"/>
                                        <p:tgtEl>
                                          <p:spTgt spid="82"/>
                                        </p:tgtEl>
                                      </p:cBhvr>
                                    </p:animEffect>
                                    <p:anim calcmode="lin" valueType="num">
                                      <p:cBhvr>
                                        <p:cTn dur="750" fill="hold" id="387"/>
                                        <p:tgtEl>
                                          <p:spTgt spid="82"/>
                                        </p:tgtEl>
                                        <p:attrNameLst>
                                          <p:attrName>ppt_x</p:attrName>
                                        </p:attrNameLst>
                                      </p:cBhvr>
                                      <p:tavLst>
                                        <p:tav tm="0">
                                          <p:val>
                                            <p:strVal val="#ppt_x"/>
                                          </p:val>
                                        </p:tav>
                                        <p:tav tm="100000">
                                          <p:val>
                                            <p:strVal val="#ppt_x"/>
                                          </p:val>
                                        </p:tav>
                                      </p:tavLst>
                                    </p:anim>
                                    <p:anim calcmode="lin" valueType="num">
                                      <p:cBhvr>
                                        <p:cTn dur="750" fill="hold" id="388"/>
                                        <p:tgtEl>
                                          <p:spTgt spid="82"/>
                                        </p:tgtEl>
                                        <p:attrNameLst>
                                          <p:attrName>ppt_y</p:attrName>
                                        </p:attrNameLst>
                                      </p:cBhvr>
                                      <p:tavLst>
                                        <p:tav tm="0">
                                          <p:val>
                                            <p:strVal val="#ppt_y+.1"/>
                                          </p:val>
                                        </p:tav>
                                        <p:tav tm="100000">
                                          <p:val>
                                            <p:strVal val="#ppt_y"/>
                                          </p:val>
                                        </p:tav>
                                      </p:tavLst>
                                    </p:anim>
                                  </p:childTnLst>
                                </p:cTn>
                              </p:par>
                              <p:par>
                                <p:cTn fill="hold" grpId="0" id="389" nodeType="withEffect" presetClass="entr" presetID="42" presetSubtype="0">
                                  <p:stCondLst>
                                    <p:cond delay="0"/>
                                  </p:stCondLst>
                                  <p:childTnLst>
                                    <p:set>
                                      <p:cBhvr>
                                        <p:cTn dur="1" fill="hold" id="390">
                                          <p:stCondLst>
                                            <p:cond delay="0"/>
                                          </p:stCondLst>
                                        </p:cTn>
                                        <p:tgtEl>
                                          <p:spTgt spid="83"/>
                                        </p:tgtEl>
                                        <p:attrNameLst>
                                          <p:attrName>style.visibility</p:attrName>
                                        </p:attrNameLst>
                                      </p:cBhvr>
                                      <p:to>
                                        <p:strVal val="visible"/>
                                      </p:to>
                                    </p:set>
                                    <p:animEffect filter="fade" transition="in">
                                      <p:cBhvr>
                                        <p:cTn dur="750" id="391"/>
                                        <p:tgtEl>
                                          <p:spTgt spid="83"/>
                                        </p:tgtEl>
                                      </p:cBhvr>
                                    </p:animEffect>
                                    <p:anim calcmode="lin" valueType="num">
                                      <p:cBhvr>
                                        <p:cTn dur="750" fill="hold" id="392"/>
                                        <p:tgtEl>
                                          <p:spTgt spid="83"/>
                                        </p:tgtEl>
                                        <p:attrNameLst>
                                          <p:attrName>ppt_x</p:attrName>
                                        </p:attrNameLst>
                                      </p:cBhvr>
                                      <p:tavLst>
                                        <p:tav tm="0">
                                          <p:val>
                                            <p:strVal val="#ppt_x"/>
                                          </p:val>
                                        </p:tav>
                                        <p:tav tm="100000">
                                          <p:val>
                                            <p:strVal val="#ppt_x"/>
                                          </p:val>
                                        </p:tav>
                                      </p:tavLst>
                                    </p:anim>
                                    <p:anim calcmode="lin" valueType="num">
                                      <p:cBhvr>
                                        <p:cTn dur="750" fill="hold" id="393"/>
                                        <p:tgtEl>
                                          <p:spTgt spid="83"/>
                                        </p:tgtEl>
                                        <p:attrNameLst>
                                          <p:attrName>ppt_y</p:attrName>
                                        </p:attrNameLst>
                                      </p:cBhvr>
                                      <p:tavLst>
                                        <p:tav tm="0">
                                          <p:val>
                                            <p:strVal val="#ppt_y+.1"/>
                                          </p:val>
                                        </p:tav>
                                        <p:tav tm="100000">
                                          <p:val>
                                            <p:strVal val="#ppt_y"/>
                                          </p:val>
                                        </p:tav>
                                      </p:tavLst>
                                    </p:anim>
                                  </p:childTnLst>
                                </p:cTn>
                              </p:par>
                              <p:par>
                                <p:cTn fill="hold" grpId="0" id="394" nodeType="withEffect" presetClass="entr" presetID="42" presetSubtype="0">
                                  <p:stCondLst>
                                    <p:cond delay="0"/>
                                  </p:stCondLst>
                                  <p:childTnLst>
                                    <p:set>
                                      <p:cBhvr>
                                        <p:cTn dur="1" fill="hold" id="395">
                                          <p:stCondLst>
                                            <p:cond delay="0"/>
                                          </p:stCondLst>
                                        </p:cTn>
                                        <p:tgtEl>
                                          <p:spTgt spid="84"/>
                                        </p:tgtEl>
                                        <p:attrNameLst>
                                          <p:attrName>style.visibility</p:attrName>
                                        </p:attrNameLst>
                                      </p:cBhvr>
                                      <p:to>
                                        <p:strVal val="visible"/>
                                      </p:to>
                                    </p:set>
                                    <p:animEffect filter="fade" transition="in">
                                      <p:cBhvr>
                                        <p:cTn dur="750" id="396"/>
                                        <p:tgtEl>
                                          <p:spTgt spid="84"/>
                                        </p:tgtEl>
                                      </p:cBhvr>
                                    </p:animEffect>
                                    <p:anim calcmode="lin" valueType="num">
                                      <p:cBhvr>
                                        <p:cTn dur="750" fill="hold" id="397"/>
                                        <p:tgtEl>
                                          <p:spTgt spid="84"/>
                                        </p:tgtEl>
                                        <p:attrNameLst>
                                          <p:attrName>ppt_x</p:attrName>
                                        </p:attrNameLst>
                                      </p:cBhvr>
                                      <p:tavLst>
                                        <p:tav tm="0">
                                          <p:val>
                                            <p:strVal val="#ppt_x"/>
                                          </p:val>
                                        </p:tav>
                                        <p:tav tm="100000">
                                          <p:val>
                                            <p:strVal val="#ppt_x"/>
                                          </p:val>
                                        </p:tav>
                                      </p:tavLst>
                                    </p:anim>
                                    <p:anim calcmode="lin" valueType="num">
                                      <p:cBhvr>
                                        <p:cTn dur="750" fill="hold" id="398"/>
                                        <p:tgtEl>
                                          <p:spTgt spid="84"/>
                                        </p:tgtEl>
                                        <p:attrNameLst>
                                          <p:attrName>ppt_y</p:attrName>
                                        </p:attrNameLst>
                                      </p:cBhvr>
                                      <p:tavLst>
                                        <p:tav tm="0">
                                          <p:val>
                                            <p:strVal val="#ppt_y+.1"/>
                                          </p:val>
                                        </p:tav>
                                        <p:tav tm="100000">
                                          <p:val>
                                            <p:strVal val="#ppt_y"/>
                                          </p:val>
                                        </p:tav>
                                      </p:tavLst>
                                    </p:anim>
                                  </p:childTnLst>
                                </p:cTn>
                              </p:par>
                              <p:par>
                                <p:cTn fill="hold" grpId="0" id="399" nodeType="withEffect" presetClass="entr" presetID="42" presetSubtype="0">
                                  <p:stCondLst>
                                    <p:cond delay="0"/>
                                  </p:stCondLst>
                                  <p:childTnLst>
                                    <p:set>
                                      <p:cBhvr>
                                        <p:cTn dur="1" fill="hold" id="400">
                                          <p:stCondLst>
                                            <p:cond delay="0"/>
                                          </p:stCondLst>
                                        </p:cTn>
                                        <p:tgtEl>
                                          <p:spTgt spid="85"/>
                                        </p:tgtEl>
                                        <p:attrNameLst>
                                          <p:attrName>style.visibility</p:attrName>
                                        </p:attrNameLst>
                                      </p:cBhvr>
                                      <p:to>
                                        <p:strVal val="visible"/>
                                      </p:to>
                                    </p:set>
                                    <p:animEffect filter="fade" transition="in">
                                      <p:cBhvr>
                                        <p:cTn dur="750" id="401"/>
                                        <p:tgtEl>
                                          <p:spTgt spid="85"/>
                                        </p:tgtEl>
                                      </p:cBhvr>
                                    </p:animEffect>
                                    <p:anim calcmode="lin" valueType="num">
                                      <p:cBhvr>
                                        <p:cTn dur="750" fill="hold" id="402"/>
                                        <p:tgtEl>
                                          <p:spTgt spid="85"/>
                                        </p:tgtEl>
                                        <p:attrNameLst>
                                          <p:attrName>ppt_x</p:attrName>
                                        </p:attrNameLst>
                                      </p:cBhvr>
                                      <p:tavLst>
                                        <p:tav tm="0">
                                          <p:val>
                                            <p:strVal val="#ppt_x"/>
                                          </p:val>
                                        </p:tav>
                                        <p:tav tm="100000">
                                          <p:val>
                                            <p:strVal val="#ppt_x"/>
                                          </p:val>
                                        </p:tav>
                                      </p:tavLst>
                                    </p:anim>
                                    <p:anim calcmode="lin" valueType="num">
                                      <p:cBhvr>
                                        <p:cTn dur="750" fill="hold" id="403"/>
                                        <p:tgtEl>
                                          <p:spTgt spid="85"/>
                                        </p:tgtEl>
                                        <p:attrNameLst>
                                          <p:attrName>ppt_y</p:attrName>
                                        </p:attrNameLst>
                                      </p:cBhvr>
                                      <p:tavLst>
                                        <p:tav tm="0">
                                          <p:val>
                                            <p:strVal val="#ppt_y+.1"/>
                                          </p:val>
                                        </p:tav>
                                        <p:tav tm="100000">
                                          <p:val>
                                            <p:strVal val="#ppt_y"/>
                                          </p:val>
                                        </p:tav>
                                      </p:tavLst>
                                    </p:anim>
                                  </p:childTnLst>
                                </p:cTn>
                              </p:par>
                              <p:par>
                                <p:cTn fill="hold" grpId="0" id="404" nodeType="withEffect" presetClass="entr" presetID="42" presetSubtype="0">
                                  <p:stCondLst>
                                    <p:cond delay="0"/>
                                  </p:stCondLst>
                                  <p:childTnLst>
                                    <p:set>
                                      <p:cBhvr>
                                        <p:cTn dur="1" fill="hold" id="405">
                                          <p:stCondLst>
                                            <p:cond delay="0"/>
                                          </p:stCondLst>
                                        </p:cTn>
                                        <p:tgtEl>
                                          <p:spTgt spid="86"/>
                                        </p:tgtEl>
                                        <p:attrNameLst>
                                          <p:attrName>style.visibility</p:attrName>
                                        </p:attrNameLst>
                                      </p:cBhvr>
                                      <p:to>
                                        <p:strVal val="visible"/>
                                      </p:to>
                                    </p:set>
                                    <p:animEffect filter="fade" transition="in">
                                      <p:cBhvr>
                                        <p:cTn dur="750" id="406"/>
                                        <p:tgtEl>
                                          <p:spTgt spid="86"/>
                                        </p:tgtEl>
                                      </p:cBhvr>
                                    </p:animEffect>
                                    <p:anim calcmode="lin" valueType="num">
                                      <p:cBhvr>
                                        <p:cTn dur="750" fill="hold" id="407"/>
                                        <p:tgtEl>
                                          <p:spTgt spid="86"/>
                                        </p:tgtEl>
                                        <p:attrNameLst>
                                          <p:attrName>ppt_x</p:attrName>
                                        </p:attrNameLst>
                                      </p:cBhvr>
                                      <p:tavLst>
                                        <p:tav tm="0">
                                          <p:val>
                                            <p:strVal val="#ppt_x"/>
                                          </p:val>
                                        </p:tav>
                                        <p:tav tm="100000">
                                          <p:val>
                                            <p:strVal val="#ppt_x"/>
                                          </p:val>
                                        </p:tav>
                                      </p:tavLst>
                                    </p:anim>
                                    <p:anim calcmode="lin" valueType="num">
                                      <p:cBhvr>
                                        <p:cTn dur="750" fill="hold" id="408"/>
                                        <p:tgtEl>
                                          <p:spTgt spid="86"/>
                                        </p:tgtEl>
                                        <p:attrNameLst>
                                          <p:attrName>ppt_y</p:attrName>
                                        </p:attrNameLst>
                                      </p:cBhvr>
                                      <p:tavLst>
                                        <p:tav tm="0">
                                          <p:val>
                                            <p:strVal val="#ppt_y+.1"/>
                                          </p:val>
                                        </p:tav>
                                        <p:tav tm="100000">
                                          <p:val>
                                            <p:strVal val="#ppt_y"/>
                                          </p:val>
                                        </p:tav>
                                      </p:tavLst>
                                    </p:anim>
                                  </p:childTnLst>
                                </p:cTn>
                              </p:par>
                              <p:par>
                                <p:cTn fill="hold" grpId="0" id="409" nodeType="withEffect" presetClass="entr" presetID="42" presetSubtype="0">
                                  <p:stCondLst>
                                    <p:cond delay="0"/>
                                  </p:stCondLst>
                                  <p:childTnLst>
                                    <p:set>
                                      <p:cBhvr>
                                        <p:cTn dur="1" fill="hold" id="410">
                                          <p:stCondLst>
                                            <p:cond delay="0"/>
                                          </p:stCondLst>
                                        </p:cTn>
                                        <p:tgtEl>
                                          <p:spTgt spid="87"/>
                                        </p:tgtEl>
                                        <p:attrNameLst>
                                          <p:attrName>style.visibility</p:attrName>
                                        </p:attrNameLst>
                                      </p:cBhvr>
                                      <p:to>
                                        <p:strVal val="visible"/>
                                      </p:to>
                                    </p:set>
                                    <p:animEffect filter="fade" transition="in">
                                      <p:cBhvr>
                                        <p:cTn dur="750" id="411"/>
                                        <p:tgtEl>
                                          <p:spTgt spid="87"/>
                                        </p:tgtEl>
                                      </p:cBhvr>
                                    </p:animEffect>
                                    <p:anim calcmode="lin" valueType="num">
                                      <p:cBhvr>
                                        <p:cTn dur="750" fill="hold" id="412"/>
                                        <p:tgtEl>
                                          <p:spTgt spid="87"/>
                                        </p:tgtEl>
                                        <p:attrNameLst>
                                          <p:attrName>ppt_x</p:attrName>
                                        </p:attrNameLst>
                                      </p:cBhvr>
                                      <p:tavLst>
                                        <p:tav tm="0">
                                          <p:val>
                                            <p:strVal val="#ppt_x"/>
                                          </p:val>
                                        </p:tav>
                                        <p:tav tm="100000">
                                          <p:val>
                                            <p:strVal val="#ppt_x"/>
                                          </p:val>
                                        </p:tav>
                                      </p:tavLst>
                                    </p:anim>
                                    <p:anim calcmode="lin" valueType="num">
                                      <p:cBhvr>
                                        <p:cTn dur="750" fill="hold" id="413"/>
                                        <p:tgtEl>
                                          <p:spTgt spid="87"/>
                                        </p:tgtEl>
                                        <p:attrNameLst>
                                          <p:attrName>ppt_y</p:attrName>
                                        </p:attrNameLst>
                                      </p:cBhvr>
                                      <p:tavLst>
                                        <p:tav tm="0">
                                          <p:val>
                                            <p:strVal val="#ppt_y+.1"/>
                                          </p:val>
                                        </p:tav>
                                        <p:tav tm="100000">
                                          <p:val>
                                            <p:strVal val="#ppt_y"/>
                                          </p:val>
                                        </p:tav>
                                      </p:tavLst>
                                    </p:anim>
                                  </p:childTnLst>
                                </p:cTn>
                              </p:par>
                              <p:par>
                                <p:cTn fill="hold" grpId="0" id="414" nodeType="withEffect" presetClass="entr" presetID="42" presetSubtype="0">
                                  <p:stCondLst>
                                    <p:cond delay="0"/>
                                  </p:stCondLst>
                                  <p:childTnLst>
                                    <p:set>
                                      <p:cBhvr>
                                        <p:cTn dur="1" fill="hold" id="415">
                                          <p:stCondLst>
                                            <p:cond delay="0"/>
                                          </p:stCondLst>
                                        </p:cTn>
                                        <p:tgtEl>
                                          <p:spTgt spid="88"/>
                                        </p:tgtEl>
                                        <p:attrNameLst>
                                          <p:attrName>style.visibility</p:attrName>
                                        </p:attrNameLst>
                                      </p:cBhvr>
                                      <p:to>
                                        <p:strVal val="visible"/>
                                      </p:to>
                                    </p:set>
                                    <p:animEffect filter="fade" transition="in">
                                      <p:cBhvr>
                                        <p:cTn dur="750" id="416"/>
                                        <p:tgtEl>
                                          <p:spTgt spid="88"/>
                                        </p:tgtEl>
                                      </p:cBhvr>
                                    </p:animEffect>
                                    <p:anim calcmode="lin" valueType="num">
                                      <p:cBhvr>
                                        <p:cTn dur="750" fill="hold" id="417"/>
                                        <p:tgtEl>
                                          <p:spTgt spid="88"/>
                                        </p:tgtEl>
                                        <p:attrNameLst>
                                          <p:attrName>ppt_x</p:attrName>
                                        </p:attrNameLst>
                                      </p:cBhvr>
                                      <p:tavLst>
                                        <p:tav tm="0">
                                          <p:val>
                                            <p:strVal val="#ppt_x"/>
                                          </p:val>
                                        </p:tav>
                                        <p:tav tm="100000">
                                          <p:val>
                                            <p:strVal val="#ppt_x"/>
                                          </p:val>
                                        </p:tav>
                                      </p:tavLst>
                                    </p:anim>
                                    <p:anim calcmode="lin" valueType="num">
                                      <p:cBhvr>
                                        <p:cTn dur="750" fill="hold" id="418"/>
                                        <p:tgtEl>
                                          <p:spTgt spid="88"/>
                                        </p:tgtEl>
                                        <p:attrNameLst>
                                          <p:attrName>ppt_y</p:attrName>
                                        </p:attrNameLst>
                                      </p:cBhvr>
                                      <p:tavLst>
                                        <p:tav tm="0">
                                          <p:val>
                                            <p:strVal val="#ppt_y+.1"/>
                                          </p:val>
                                        </p:tav>
                                        <p:tav tm="100000">
                                          <p:val>
                                            <p:strVal val="#ppt_y"/>
                                          </p:val>
                                        </p:tav>
                                      </p:tavLst>
                                    </p:anim>
                                  </p:childTnLst>
                                </p:cTn>
                              </p:par>
                              <p:par>
                                <p:cTn fill="hold" grpId="0" id="419" nodeType="withEffect" presetClass="entr" presetID="42" presetSubtype="0">
                                  <p:stCondLst>
                                    <p:cond delay="0"/>
                                  </p:stCondLst>
                                  <p:childTnLst>
                                    <p:set>
                                      <p:cBhvr>
                                        <p:cTn dur="1" fill="hold" id="420">
                                          <p:stCondLst>
                                            <p:cond delay="0"/>
                                          </p:stCondLst>
                                        </p:cTn>
                                        <p:tgtEl>
                                          <p:spTgt spid="89"/>
                                        </p:tgtEl>
                                        <p:attrNameLst>
                                          <p:attrName>style.visibility</p:attrName>
                                        </p:attrNameLst>
                                      </p:cBhvr>
                                      <p:to>
                                        <p:strVal val="visible"/>
                                      </p:to>
                                    </p:set>
                                    <p:animEffect filter="fade" transition="in">
                                      <p:cBhvr>
                                        <p:cTn dur="750" id="421"/>
                                        <p:tgtEl>
                                          <p:spTgt spid="89"/>
                                        </p:tgtEl>
                                      </p:cBhvr>
                                    </p:animEffect>
                                    <p:anim calcmode="lin" valueType="num">
                                      <p:cBhvr>
                                        <p:cTn dur="750" fill="hold" id="422"/>
                                        <p:tgtEl>
                                          <p:spTgt spid="89"/>
                                        </p:tgtEl>
                                        <p:attrNameLst>
                                          <p:attrName>ppt_x</p:attrName>
                                        </p:attrNameLst>
                                      </p:cBhvr>
                                      <p:tavLst>
                                        <p:tav tm="0">
                                          <p:val>
                                            <p:strVal val="#ppt_x"/>
                                          </p:val>
                                        </p:tav>
                                        <p:tav tm="100000">
                                          <p:val>
                                            <p:strVal val="#ppt_x"/>
                                          </p:val>
                                        </p:tav>
                                      </p:tavLst>
                                    </p:anim>
                                    <p:anim calcmode="lin" valueType="num">
                                      <p:cBhvr>
                                        <p:cTn dur="750" fill="hold" id="423"/>
                                        <p:tgtEl>
                                          <p:spTgt spid="89"/>
                                        </p:tgtEl>
                                        <p:attrNameLst>
                                          <p:attrName>ppt_y</p:attrName>
                                        </p:attrNameLst>
                                      </p:cBhvr>
                                      <p:tavLst>
                                        <p:tav tm="0">
                                          <p:val>
                                            <p:strVal val="#ppt_y+.1"/>
                                          </p:val>
                                        </p:tav>
                                        <p:tav tm="100000">
                                          <p:val>
                                            <p:strVal val="#ppt_y"/>
                                          </p:val>
                                        </p:tav>
                                      </p:tavLst>
                                    </p:anim>
                                  </p:childTnLst>
                                </p:cTn>
                              </p:par>
                              <p:par>
                                <p:cTn fill="hold" grpId="0" id="424" nodeType="withEffect" presetClass="entr" presetID="42" presetSubtype="0">
                                  <p:stCondLst>
                                    <p:cond delay="0"/>
                                  </p:stCondLst>
                                  <p:childTnLst>
                                    <p:set>
                                      <p:cBhvr>
                                        <p:cTn dur="1" fill="hold" id="425">
                                          <p:stCondLst>
                                            <p:cond delay="0"/>
                                          </p:stCondLst>
                                        </p:cTn>
                                        <p:tgtEl>
                                          <p:spTgt spid="90"/>
                                        </p:tgtEl>
                                        <p:attrNameLst>
                                          <p:attrName>style.visibility</p:attrName>
                                        </p:attrNameLst>
                                      </p:cBhvr>
                                      <p:to>
                                        <p:strVal val="visible"/>
                                      </p:to>
                                    </p:set>
                                    <p:animEffect filter="fade" transition="in">
                                      <p:cBhvr>
                                        <p:cTn dur="750" id="426"/>
                                        <p:tgtEl>
                                          <p:spTgt spid="90"/>
                                        </p:tgtEl>
                                      </p:cBhvr>
                                    </p:animEffect>
                                    <p:anim calcmode="lin" valueType="num">
                                      <p:cBhvr>
                                        <p:cTn dur="750" fill="hold" id="427"/>
                                        <p:tgtEl>
                                          <p:spTgt spid="90"/>
                                        </p:tgtEl>
                                        <p:attrNameLst>
                                          <p:attrName>ppt_x</p:attrName>
                                        </p:attrNameLst>
                                      </p:cBhvr>
                                      <p:tavLst>
                                        <p:tav tm="0">
                                          <p:val>
                                            <p:strVal val="#ppt_x"/>
                                          </p:val>
                                        </p:tav>
                                        <p:tav tm="100000">
                                          <p:val>
                                            <p:strVal val="#ppt_x"/>
                                          </p:val>
                                        </p:tav>
                                      </p:tavLst>
                                    </p:anim>
                                    <p:anim calcmode="lin" valueType="num">
                                      <p:cBhvr>
                                        <p:cTn dur="750" fill="hold" id="428"/>
                                        <p:tgtEl>
                                          <p:spTgt spid="90"/>
                                        </p:tgtEl>
                                        <p:attrNameLst>
                                          <p:attrName>ppt_y</p:attrName>
                                        </p:attrNameLst>
                                      </p:cBhvr>
                                      <p:tavLst>
                                        <p:tav tm="0">
                                          <p:val>
                                            <p:strVal val="#ppt_y+.1"/>
                                          </p:val>
                                        </p:tav>
                                        <p:tav tm="100000">
                                          <p:val>
                                            <p:strVal val="#ppt_y"/>
                                          </p:val>
                                        </p:tav>
                                      </p:tavLst>
                                    </p:anim>
                                  </p:childTnLst>
                                </p:cTn>
                              </p:par>
                              <p:par>
                                <p:cTn fill="hold" grpId="0" id="429" nodeType="withEffect" presetClass="entr" presetID="42" presetSubtype="0">
                                  <p:stCondLst>
                                    <p:cond delay="0"/>
                                  </p:stCondLst>
                                  <p:childTnLst>
                                    <p:set>
                                      <p:cBhvr>
                                        <p:cTn dur="1" fill="hold" id="430">
                                          <p:stCondLst>
                                            <p:cond delay="0"/>
                                          </p:stCondLst>
                                        </p:cTn>
                                        <p:tgtEl>
                                          <p:spTgt spid="91"/>
                                        </p:tgtEl>
                                        <p:attrNameLst>
                                          <p:attrName>style.visibility</p:attrName>
                                        </p:attrNameLst>
                                      </p:cBhvr>
                                      <p:to>
                                        <p:strVal val="visible"/>
                                      </p:to>
                                    </p:set>
                                    <p:animEffect filter="fade" transition="in">
                                      <p:cBhvr>
                                        <p:cTn dur="750" id="431"/>
                                        <p:tgtEl>
                                          <p:spTgt spid="91"/>
                                        </p:tgtEl>
                                      </p:cBhvr>
                                    </p:animEffect>
                                    <p:anim calcmode="lin" valueType="num">
                                      <p:cBhvr>
                                        <p:cTn dur="750" fill="hold" id="432"/>
                                        <p:tgtEl>
                                          <p:spTgt spid="91"/>
                                        </p:tgtEl>
                                        <p:attrNameLst>
                                          <p:attrName>ppt_x</p:attrName>
                                        </p:attrNameLst>
                                      </p:cBhvr>
                                      <p:tavLst>
                                        <p:tav tm="0">
                                          <p:val>
                                            <p:strVal val="#ppt_x"/>
                                          </p:val>
                                        </p:tav>
                                        <p:tav tm="100000">
                                          <p:val>
                                            <p:strVal val="#ppt_x"/>
                                          </p:val>
                                        </p:tav>
                                      </p:tavLst>
                                    </p:anim>
                                    <p:anim calcmode="lin" valueType="num">
                                      <p:cBhvr>
                                        <p:cTn dur="750" fill="hold" id="433"/>
                                        <p:tgtEl>
                                          <p:spTgt spid="91"/>
                                        </p:tgtEl>
                                        <p:attrNameLst>
                                          <p:attrName>ppt_y</p:attrName>
                                        </p:attrNameLst>
                                      </p:cBhvr>
                                      <p:tavLst>
                                        <p:tav tm="0">
                                          <p:val>
                                            <p:strVal val="#ppt_y+.1"/>
                                          </p:val>
                                        </p:tav>
                                        <p:tav tm="100000">
                                          <p:val>
                                            <p:strVal val="#ppt_y"/>
                                          </p:val>
                                        </p:tav>
                                      </p:tavLst>
                                    </p:anim>
                                  </p:childTnLst>
                                </p:cTn>
                              </p:par>
                              <p:par>
                                <p:cTn fill="hold" grpId="0" id="434" nodeType="withEffect" presetClass="entr" presetID="42" presetSubtype="0">
                                  <p:stCondLst>
                                    <p:cond delay="0"/>
                                  </p:stCondLst>
                                  <p:childTnLst>
                                    <p:set>
                                      <p:cBhvr>
                                        <p:cTn dur="1" fill="hold" id="435">
                                          <p:stCondLst>
                                            <p:cond delay="0"/>
                                          </p:stCondLst>
                                        </p:cTn>
                                        <p:tgtEl>
                                          <p:spTgt spid="92"/>
                                        </p:tgtEl>
                                        <p:attrNameLst>
                                          <p:attrName>style.visibility</p:attrName>
                                        </p:attrNameLst>
                                      </p:cBhvr>
                                      <p:to>
                                        <p:strVal val="visible"/>
                                      </p:to>
                                    </p:set>
                                    <p:animEffect filter="fade" transition="in">
                                      <p:cBhvr>
                                        <p:cTn dur="750" id="436"/>
                                        <p:tgtEl>
                                          <p:spTgt spid="92"/>
                                        </p:tgtEl>
                                      </p:cBhvr>
                                    </p:animEffect>
                                    <p:anim calcmode="lin" valueType="num">
                                      <p:cBhvr>
                                        <p:cTn dur="750" fill="hold" id="437"/>
                                        <p:tgtEl>
                                          <p:spTgt spid="92"/>
                                        </p:tgtEl>
                                        <p:attrNameLst>
                                          <p:attrName>ppt_x</p:attrName>
                                        </p:attrNameLst>
                                      </p:cBhvr>
                                      <p:tavLst>
                                        <p:tav tm="0">
                                          <p:val>
                                            <p:strVal val="#ppt_x"/>
                                          </p:val>
                                        </p:tav>
                                        <p:tav tm="100000">
                                          <p:val>
                                            <p:strVal val="#ppt_x"/>
                                          </p:val>
                                        </p:tav>
                                      </p:tavLst>
                                    </p:anim>
                                    <p:anim calcmode="lin" valueType="num">
                                      <p:cBhvr>
                                        <p:cTn dur="750" fill="hold" id="438"/>
                                        <p:tgtEl>
                                          <p:spTgt spid="92"/>
                                        </p:tgtEl>
                                        <p:attrNameLst>
                                          <p:attrName>ppt_y</p:attrName>
                                        </p:attrNameLst>
                                      </p:cBhvr>
                                      <p:tavLst>
                                        <p:tav tm="0">
                                          <p:val>
                                            <p:strVal val="#ppt_y+.1"/>
                                          </p:val>
                                        </p:tav>
                                        <p:tav tm="100000">
                                          <p:val>
                                            <p:strVal val="#ppt_y"/>
                                          </p:val>
                                        </p:tav>
                                      </p:tavLst>
                                    </p:anim>
                                  </p:childTnLst>
                                </p:cTn>
                              </p:par>
                              <p:par>
                                <p:cTn fill="hold" grpId="0" id="439" nodeType="withEffect" presetClass="entr" presetID="42" presetSubtype="0">
                                  <p:stCondLst>
                                    <p:cond delay="0"/>
                                  </p:stCondLst>
                                  <p:childTnLst>
                                    <p:set>
                                      <p:cBhvr>
                                        <p:cTn dur="1" fill="hold" id="440">
                                          <p:stCondLst>
                                            <p:cond delay="0"/>
                                          </p:stCondLst>
                                        </p:cTn>
                                        <p:tgtEl>
                                          <p:spTgt spid="93"/>
                                        </p:tgtEl>
                                        <p:attrNameLst>
                                          <p:attrName>style.visibility</p:attrName>
                                        </p:attrNameLst>
                                      </p:cBhvr>
                                      <p:to>
                                        <p:strVal val="visible"/>
                                      </p:to>
                                    </p:set>
                                    <p:animEffect filter="fade" transition="in">
                                      <p:cBhvr>
                                        <p:cTn dur="750" id="441"/>
                                        <p:tgtEl>
                                          <p:spTgt spid="93"/>
                                        </p:tgtEl>
                                      </p:cBhvr>
                                    </p:animEffect>
                                    <p:anim calcmode="lin" valueType="num">
                                      <p:cBhvr>
                                        <p:cTn dur="750" fill="hold" id="442"/>
                                        <p:tgtEl>
                                          <p:spTgt spid="93"/>
                                        </p:tgtEl>
                                        <p:attrNameLst>
                                          <p:attrName>ppt_x</p:attrName>
                                        </p:attrNameLst>
                                      </p:cBhvr>
                                      <p:tavLst>
                                        <p:tav tm="0">
                                          <p:val>
                                            <p:strVal val="#ppt_x"/>
                                          </p:val>
                                        </p:tav>
                                        <p:tav tm="100000">
                                          <p:val>
                                            <p:strVal val="#ppt_x"/>
                                          </p:val>
                                        </p:tav>
                                      </p:tavLst>
                                    </p:anim>
                                    <p:anim calcmode="lin" valueType="num">
                                      <p:cBhvr>
                                        <p:cTn dur="750" fill="hold" id="443"/>
                                        <p:tgtEl>
                                          <p:spTgt spid="93"/>
                                        </p:tgtEl>
                                        <p:attrNameLst>
                                          <p:attrName>ppt_y</p:attrName>
                                        </p:attrNameLst>
                                      </p:cBhvr>
                                      <p:tavLst>
                                        <p:tav tm="0">
                                          <p:val>
                                            <p:strVal val="#ppt_y+.1"/>
                                          </p:val>
                                        </p:tav>
                                        <p:tav tm="100000">
                                          <p:val>
                                            <p:strVal val="#ppt_y"/>
                                          </p:val>
                                        </p:tav>
                                      </p:tavLst>
                                    </p:anim>
                                  </p:childTnLst>
                                </p:cTn>
                              </p:par>
                              <p:par>
                                <p:cTn fill="hold" grpId="0" id="444" nodeType="withEffect" presetClass="entr" presetID="42" presetSubtype="0">
                                  <p:stCondLst>
                                    <p:cond delay="0"/>
                                  </p:stCondLst>
                                  <p:childTnLst>
                                    <p:set>
                                      <p:cBhvr>
                                        <p:cTn dur="1" fill="hold" id="445">
                                          <p:stCondLst>
                                            <p:cond delay="0"/>
                                          </p:stCondLst>
                                        </p:cTn>
                                        <p:tgtEl>
                                          <p:spTgt spid="94"/>
                                        </p:tgtEl>
                                        <p:attrNameLst>
                                          <p:attrName>style.visibility</p:attrName>
                                        </p:attrNameLst>
                                      </p:cBhvr>
                                      <p:to>
                                        <p:strVal val="visible"/>
                                      </p:to>
                                    </p:set>
                                    <p:animEffect filter="fade" transition="in">
                                      <p:cBhvr>
                                        <p:cTn dur="750" id="446"/>
                                        <p:tgtEl>
                                          <p:spTgt spid="94"/>
                                        </p:tgtEl>
                                      </p:cBhvr>
                                    </p:animEffect>
                                    <p:anim calcmode="lin" valueType="num">
                                      <p:cBhvr>
                                        <p:cTn dur="750" fill="hold" id="447"/>
                                        <p:tgtEl>
                                          <p:spTgt spid="94"/>
                                        </p:tgtEl>
                                        <p:attrNameLst>
                                          <p:attrName>ppt_x</p:attrName>
                                        </p:attrNameLst>
                                      </p:cBhvr>
                                      <p:tavLst>
                                        <p:tav tm="0">
                                          <p:val>
                                            <p:strVal val="#ppt_x"/>
                                          </p:val>
                                        </p:tav>
                                        <p:tav tm="100000">
                                          <p:val>
                                            <p:strVal val="#ppt_x"/>
                                          </p:val>
                                        </p:tav>
                                      </p:tavLst>
                                    </p:anim>
                                    <p:anim calcmode="lin" valueType="num">
                                      <p:cBhvr>
                                        <p:cTn dur="750" fill="hold" id="448"/>
                                        <p:tgtEl>
                                          <p:spTgt spid="94"/>
                                        </p:tgtEl>
                                        <p:attrNameLst>
                                          <p:attrName>ppt_y</p:attrName>
                                        </p:attrNameLst>
                                      </p:cBhvr>
                                      <p:tavLst>
                                        <p:tav tm="0">
                                          <p:val>
                                            <p:strVal val="#ppt_y+.1"/>
                                          </p:val>
                                        </p:tav>
                                        <p:tav tm="100000">
                                          <p:val>
                                            <p:strVal val="#ppt_y"/>
                                          </p:val>
                                        </p:tav>
                                      </p:tavLst>
                                    </p:anim>
                                  </p:childTnLst>
                                </p:cTn>
                              </p:par>
                              <p:par>
                                <p:cTn fill="hold" grpId="0" id="449" nodeType="withEffect" presetClass="entr" presetID="42" presetSubtype="0">
                                  <p:stCondLst>
                                    <p:cond delay="0"/>
                                  </p:stCondLst>
                                  <p:childTnLst>
                                    <p:set>
                                      <p:cBhvr>
                                        <p:cTn dur="1" fill="hold" id="450">
                                          <p:stCondLst>
                                            <p:cond delay="0"/>
                                          </p:stCondLst>
                                        </p:cTn>
                                        <p:tgtEl>
                                          <p:spTgt spid="95"/>
                                        </p:tgtEl>
                                        <p:attrNameLst>
                                          <p:attrName>style.visibility</p:attrName>
                                        </p:attrNameLst>
                                      </p:cBhvr>
                                      <p:to>
                                        <p:strVal val="visible"/>
                                      </p:to>
                                    </p:set>
                                    <p:animEffect filter="fade" transition="in">
                                      <p:cBhvr>
                                        <p:cTn dur="750" id="451"/>
                                        <p:tgtEl>
                                          <p:spTgt spid="95"/>
                                        </p:tgtEl>
                                      </p:cBhvr>
                                    </p:animEffect>
                                    <p:anim calcmode="lin" valueType="num">
                                      <p:cBhvr>
                                        <p:cTn dur="750" fill="hold" id="452"/>
                                        <p:tgtEl>
                                          <p:spTgt spid="95"/>
                                        </p:tgtEl>
                                        <p:attrNameLst>
                                          <p:attrName>ppt_x</p:attrName>
                                        </p:attrNameLst>
                                      </p:cBhvr>
                                      <p:tavLst>
                                        <p:tav tm="0">
                                          <p:val>
                                            <p:strVal val="#ppt_x"/>
                                          </p:val>
                                        </p:tav>
                                        <p:tav tm="100000">
                                          <p:val>
                                            <p:strVal val="#ppt_x"/>
                                          </p:val>
                                        </p:tav>
                                      </p:tavLst>
                                    </p:anim>
                                    <p:anim calcmode="lin" valueType="num">
                                      <p:cBhvr>
                                        <p:cTn dur="750" fill="hold" id="453"/>
                                        <p:tgtEl>
                                          <p:spTgt spid="95"/>
                                        </p:tgtEl>
                                        <p:attrNameLst>
                                          <p:attrName>ppt_y</p:attrName>
                                        </p:attrNameLst>
                                      </p:cBhvr>
                                      <p:tavLst>
                                        <p:tav tm="0">
                                          <p:val>
                                            <p:strVal val="#ppt_y+.1"/>
                                          </p:val>
                                        </p:tav>
                                        <p:tav tm="100000">
                                          <p:val>
                                            <p:strVal val="#ppt_y"/>
                                          </p:val>
                                        </p:tav>
                                      </p:tavLst>
                                    </p:anim>
                                  </p:childTnLst>
                                </p:cTn>
                              </p:par>
                              <p:par>
                                <p:cTn fill="hold" grpId="0" id="454" nodeType="withEffect" presetClass="entr" presetID="42" presetSubtype="0">
                                  <p:stCondLst>
                                    <p:cond delay="0"/>
                                  </p:stCondLst>
                                  <p:childTnLst>
                                    <p:set>
                                      <p:cBhvr>
                                        <p:cTn dur="1" fill="hold" id="455">
                                          <p:stCondLst>
                                            <p:cond delay="0"/>
                                          </p:stCondLst>
                                        </p:cTn>
                                        <p:tgtEl>
                                          <p:spTgt spid="96"/>
                                        </p:tgtEl>
                                        <p:attrNameLst>
                                          <p:attrName>style.visibility</p:attrName>
                                        </p:attrNameLst>
                                      </p:cBhvr>
                                      <p:to>
                                        <p:strVal val="visible"/>
                                      </p:to>
                                    </p:set>
                                    <p:animEffect filter="fade" transition="in">
                                      <p:cBhvr>
                                        <p:cTn dur="750" id="456"/>
                                        <p:tgtEl>
                                          <p:spTgt spid="96"/>
                                        </p:tgtEl>
                                      </p:cBhvr>
                                    </p:animEffect>
                                    <p:anim calcmode="lin" valueType="num">
                                      <p:cBhvr>
                                        <p:cTn dur="750" fill="hold" id="457"/>
                                        <p:tgtEl>
                                          <p:spTgt spid="96"/>
                                        </p:tgtEl>
                                        <p:attrNameLst>
                                          <p:attrName>ppt_x</p:attrName>
                                        </p:attrNameLst>
                                      </p:cBhvr>
                                      <p:tavLst>
                                        <p:tav tm="0">
                                          <p:val>
                                            <p:strVal val="#ppt_x"/>
                                          </p:val>
                                        </p:tav>
                                        <p:tav tm="100000">
                                          <p:val>
                                            <p:strVal val="#ppt_x"/>
                                          </p:val>
                                        </p:tav>
                                      </p:tavLst>
                                    </p:anim>
                                    <p:anim calcmode="lin" valueType="num">
                                      <p:cBhvr>
                                        <p:cTn dur="750" fill="hold" id="458"/>
                                        <p:tgtEl>
                                          <p:spTgt spid="96"/>
                                        </p:tgtEl>
                                        <p:attrNameLst>
                                          <p:attrName>ppt_y</p:attrName>
                                        </p:attrNameLst>
                                      </p:cBhvr>
                                      <p:tavLst>
                                        <p:tav tm="0">
                                          <p:val>
                                            <p:strVal val="#ppt_y+.1"/>
                                          </p:val>
                                        </p:tav>
                                        <p:tav tm="100000">
                                          <p:val>
                                            <p:strVal val="#ppt_y"/>
                                          </p:val>
                                        </p:tav>
                                      </p:tavLst>
                                    </p:anim>
                                  </p:childTnLst>
                                </p:cTn>
                              </p:par>
                              <p:par>
                                <p:cTn fill="hold" grpId="0" id="459" nodeType="withEffect" presetClass="entr" presetID="42" presetSubtype="0">
                                  <p:stCondLst>
                                    <p:cond delay="0"/>
                                  </p:stCondLst>
                                  <p:childTnLst>
                                    <p:set>
                                      <p:cBhvr>
                                        <p:cTn dur="1" fill="hold" id="460">
                                          <p:stCondLst>
                                            <p:cond delay="0"/>
                                          </p:stCondLst>
                                        </p:cTn>
                                        <p:tgtEl>
                                          <p:spTgt spid="97"/>
                                        </p:tgtEl>
                                        <p:attrNameLst>
                                          <p:attrName>style.visibility</p:attrName>
                                        </p:attrNameLst>
                                      </p:cBhvr>
                                      <p:to>
                                        <p:strVal val="visible"/>
                                      </p:to>
                                    </p:set>
                                    <p:animEffect filter="fade" transition="in">
                                      <p:cBhvr>
                                        <p:cTn dur="750" id="461"/>
                                        <p:tgtEl>
                                          <p:spTgt spid="97"/>
                                        </p:tgtEl>
                                      </p:cBhvr>
                                    </p:animEffect>
                                    <p:anim calcmode="lin" valueType="num">
                                      <p:cBhvr>
                                        <p:cTn dur="750" fill="hold" id="462"/>
                                        <p:tgtEl>
                                          <p:spTgt spid="97"/>
                                        </p:tgtEl>
                                        <p:attrNameLst>
                                          <p:attrName>ppt_x</p:attrName>
                                        </p:attrNameLst>
                                      </p:cBhvr>
                                      <p:tavLst>
                                        <p:tav tm="0">
                                          <p:val>
                                            <p:strVal val="#ppt_x"/>
                                          </p:val>
                                        </p:tav>
                                        <p:tav tm="100000">
                                          <p:val>
                                            <p:strVal val="#ppt_x"/>
                                          </p:val>
                                        </p:tav>
                                      </p:tavLst>
                                    </p:anim>
                                    <p:anim calcmode="lin" valueType="num">
                                      <p:cBhvr>
                                        <p:cTn dur="750" fill="hold" id="463"/>
                                        <p:tgtEl>
                                          <p:spTgt spid="97"/>
                                        </p:tgtEl>
                                        <p:attrNameLst>
                                          <p:attrName>ppt_y</p:attrName>
                                        </p:attrNameLst>
                                      </p:cBhvr>
                                      <p:tavLst>
                                        <p:tav tm="0">
                                          <p:val>
                                            <p:strVal val="#ppt_y+.1"/>
                                          </p:val>
                                        </p:tav>
                                        <p:tav tm="100000">
                                          <p:val>
                                            <p:strVal val="#ppt_y"/>
                                          </p:val>
                                        </p:tav>
                                      </p:tavLst>
                                    </p:anim>
                                  </p:childTnLst>
                                </p:cTn>
                              </p:par>
                              <p:par>
                                <p:cTn fill="hold" grpId="0" id="464" nodeType="withEffect" presetClass="entr" presetID="42" presetSubtype="0">
                                  <p:stCondLst>
                                    <p:cond delay="0"/>
                                  </p:stCondLst>
                                  <p:childTnLst>
                                    <p:set>
                                      <p:cBhvr>
                                        <p:cTn dur="1" fill="hold" id="465">
                                          <p:stCondLst>
                                            <p:cond delay="0"/>
                                          </p:stCondLst>
                                        </p:cTn>
                                        <p:tgtEl>
                                          <p:spTgt spid="98"/>
                                        </p:tgtEl>
                                        <p:attrNameLst>
                                          <p:attrName>style.visibility</p:attrName>
                                        </p:attrNameLst>
                                      </p:cBhvr>
                                      <p:to>
                                        <p:strVal val="visible"/>
                                      </p:to>
                                    </p:set>
                                    <p:animEffect filter="fade" transition="in">
                                      <p:cBhvr>
                                        <p:cTn dur="750" id="466"/>
                                        <p:tgtEl>
                                          <p:spTgt spid="98"/>
                                        </p:tgtEl>
                                      </p:cBhvr>
                                    </p:animEffect>
                                    <p:anim calcmode="lin" valueType="num">
                                      <p:cBhvr>
                                        <p:cTn dur="750" fill="hold" id="467"/>
                                        <p:tgtEl>
                                          <p:spTgt spid="98"/>
                                        </p:tgtEl>
                                        <p:attrNameLst>
                                          <p:attrName>ppt_x</p:attrName>
                                        </p:attrNameLst>
                                      </p:cBhvr>
                                      <p:tavLst>
                                        <p:tav tm="0">
                                          <p:val>
                                            <p:strVal val="#ppt_x"/>
                                          </p:val>
                                        </p:tav>
                                        <p:tav tm="100000">
                                          <p:val>
                                            <p:strVal val="#ppt_x"/>
                                          </p:val>
                                        </p:tav>
                                      </p:tavLst>
                                    </p:anim>
                                    <p:anim calcmode="lin" valueType="num">
                                      <p:cBhvr>
                                        <p:cTn dur="750" fill="hold" id="468"/>
                                        <p:tgtEl>
                                          <p:spTgt spid="98"/>
                                        </p:tgtEl>
                                        <p:attrNameLst>
                                          <p:attrName>ppt_y</p:attrName>
                                        </p:attrNameLst>
                                      </p:cBhvr>
                                      <p:tavLst>
                                        <p:tav tm="0">
                                          <p:val>
                                            <p:strVal val="#ppt_y+.1"/>
                                          </p:val>
                                        </p:tav>
                                        <p:tav tm="100000">
                                          <p:val>
                                            <p:strVal val="#ppt_y"/>
                                          </p:val>
                                        </p:tav>
                                      </p:tavLst>
                                    </p:anim>
                                  </p:childTnLst>
                                </p:cTn>
                              </p:par>
                              <p:par>
                                <p:cTn fill="hold" grpId="0" id="469" nodeType="withEffect" presetClass="entr" presetID="42" presetSubtype="0">
                                  <p:stCondLst>
                                    <p:cond delay="0"/>
                                  </p:stCondLst>
                                  <p:childTnLst>
                                    <p:set>
                                      <p:cBhvr>
                                        <p:cTn dur="1" fill="hold" id="470">
                                          <p:stCondLst>
                                            <p:cond delay="0"/>
                                          </p:stCondLst>
                                        </p:cTn>
                                        <p:tgtEl>
                                          <p:spTgt spid="99"/>
                                        </p:tgtEl>
                                        <p:attrNameLst>
                                          <p:attrName>style.visibility</p:attrName>
                                        </p:attrNameLst>
                                      </p:cBhvr>
                                      <p:to>
                                        <p:strVal val="visible"/>
                                      </p:to>
                                    </p:set>
                                    <p:animEffect filter="fade" transition="in">
                                      <p:cBhvr>
                                        <p:cTn dur="750" id="471"/>
                                        <p:tgtEl>
                                          <p:spTgt spid="99"/>
                                        </p:tgtEl>
                                      </p:cBhvr>
                                    </p:animEffect>
                                    <p:anim calcmode="lin" valueType="num">
                                      <p:cBhvr>
                                        <p:cTn dur="750" fill="hold" id="472"/>
                                        <p:tgtEl>
                                          <p:spTgt spid="99"/>
                                        </p:tgtEl>
                                        <p:attrNameLst>
                                          <p:attrName>ppt_x</p:attrName>
                                        </p:attrNameLst>
                                      </p:cBhvr>
                                      <p:tavLst>
                                        <p:tav tm="0">
                                          <p:val>
                                            <p:strVal val="#ppt_x"/>
                                          </p:val>
                                        </p:tav>
                                        <p:tav tm="100000">
                                          <p:val>
                                            <p:strVal val="#ppt_x"/>
                                          </p:val>
                                        </p:tav>
                                      </p:tavLst>
                                    </p:anim>
                                    <p:anim calcmode="lin" valueType="num">
                                      <p:cBhvr>
                                        <p:cTn dur="750" fill="hold" id="473"/>
                                        <p:tgtEl>
                                          <p:spTgt spid="99"/>
                                        </p:tgtEl>
                                        <p:attrNameLst>
                                          <p:attrName>ppt_y</p:attrName>
                                        </p:attrNameLst>
                                      </p:cBhvr>
                                      <p:tavLst>
                                        <p:tav tm="0">
                                          <p:val>
                                            <p:strVal val="#ppt_y+.1"/>
                                          </p:val>
                                        </p:tav>
                                        <p:tav tm="100000">
                                          <p:val>
                                            <p:strVal val="#ppt_y"/>
                                          </p:val>
                                        </p:tav>
                                      </p:tavLst>
                                    </p:anim>
                                  </p:childTnLst>
                                </p:cTn>
                              </p:par>
                              <p:par>
                                <p:cTn fill="hold" grpId="0" id="474" nodeType="withEffect" presetClass="entr" presetID="42" presetSubtype="0">
                                  <p:stCondLst>
                                    <p:cond delay="0"/>
                                  </p:stCondLst>
                                  <p:childTnLst>
                                    <p:set>
                                      <p:cBhvr>
                                        <p:cTn dur="1" fill="hold" id="475">
                                          <p:stCondLst>
                                            <p:cond delay="0"/>
                                          </p:stCondLst>
                                        </p:cTn>
                                        <p:tgtEl>
                                          <p:spTgt spid="100"/>
                                        </p:tgtEl>
                                        <p:attrNameLst>
                                          <p:attrName>style.visibility</p:attrName>
                                        </p:attrNameLst>
                                      </p:cBhvr>
                                      <p:to>
                                        <p:strVal val="visible"/>
                                      </p:to>
                                    </p:set>
                                    <p:animEffect filter="fade" transition="in">
                                      <p:cBhvr>
                                        <p:cTn dur="750" id="476"/>
                                        <p:tgtEl>
                                          <p:spTgt spid="100"/>
                                        </p:tgtEl>
                                      </p:cBhvr>
                                    </p:animEffect>
                                    <p:anim calcmode="lin" valueType="num">
                                      <p:cBhvr>
                                        <p:cTn dur="750" fill="hold" id="477"/>
                                        <p:tgtEl>
                                          <p:spTgt spid="100"/>
                                        </p:tgtEl>
                                        <p:attrNameLst>
                                          <p:attrName>ppt_x</p:attrName>
                                        </p:attrNameLst>
                                      </p:cBhvr>
                                      <p:tavLst>
                                        <p:tav tm="0">
                                          <p:val>
                                            <p:strVal val="#ppt_x"/>
                                          </p:val>
                                        </p:tav>
                                        <p:tav tm="100000">
                                          <p:val>
                                            <p:strVal val="#ppt_x"/>
                                          </p:val>
                                        </p:tav>
                                      </p:tavLst>
                                    </p:anim>
                                    <p:anim calcmode="lin" valueType="num">
                                      <p:cBhvr>
                                        <p:cTn dur="750" fill="hold" id="478"/>
                                        <p:tgtEl>
                                          <p:spTgt spid="100"/>
                                        </p:tgtEl>
                                        <p:attrNameLst>
                                          <p:attrName>ppt_y</p:attrName>
                                        </p:attrNameLst>
                                      </p:cBhvr>
                                      <p:tavLst>
                                        <p:tav tm="0">
                                          <p:val>
                                            <p:strVal val="#ppt_y+.1"/>
                                          </p:val>
                                        </p:tav>
                                        <p:tav tm="100000">
                                          <p:val>
                                            <p:strVal val="#ppt_y"/>
                                          </p:val>
                                        </p:tav>
                                      </p:tavLst>
                                    </p:anim>
                                  </p:childTnLst>
                                </p:cTn>
                              </p:par>
                              <p:par>
                                <p:cTn fill="hold" grpId="0" id="479" nodeType="withEffect" presetClass="entr" presetID="42" presetSubtype="0">
                                  <p:stCondLst>
                                    <p:cond delay="0"/>
                                  </p:stCondLst>
                                  <p:childTnLst>
                                    <p:set>
                                      <p:cBhvr>
                                        <p:cTn dur="1" fill="hold" id="480">
                                          <p:stCondLst>
                                            <p:cond delay="0"/>
                                          </p:stCondLst>
                                        </p:cTn>
                                        <p:tgtEl>
                                          <p:spTgt spid="101"/>
                                        </p:tgtEl>
                                        <p:attrNameLst>
                                          <p:attrName>style.visibility</p:attrName>
                                        </p:attrNameLst>
                                      </p:cBhvr>
                                      <p:to>
                                        <p:strVal val="visible"/>
                                      </p:to>
                                    </p:set>
                                    <p:animEffect filter="fade" transition="in">
                                      <p:cBhvr>
                                        <p:cTn dur="750" id="481"/>
                                        <p:tgtEl>
                                          <p:spTgt spid="101"/>
                                        </p:tgtEl>
                                      </p:cBhvr>
                                    </p:animEffect>
                                    <p:anim calcmode="lin" valueType="num">
                                      <p:cBhvr>
                                        <p:cTn dur="750" fill="hold" id="482"/>
                                        <p:tgtEl>
                                          <p:spTgt spid="101"/>
                                        </p:tgtEl>
                                        <p:attrNameLst>
                                          <p:attrName>ppt_x</p:attrName>
                                        </p:attrNameLst>
                                      </p:cBhvr>
                                      <p:tavLst>
                                        <p:tav tm="0">
                                          <p:val>
                                            <p:strVal val="#ppt_x"/>
                                          </p:val>
                                        </p:tav>
                                        <p:tav tm="100000">
                                          <p:val>
                                            <p:strVal val="#ppt_x"/>
                                          </p:val>
                                        </p:tav>
                                      </p:tavLst>
                                    </p:anim>
                                    <p:anim calcmode="lin" valueType="num">
                                      <p:cBhvr>
                                        <p:cTn dur="750" fill="hold" id="483"/>
                                        <p:tgtEl>
                                          <p:spTgt spid="101"/>
                                        </p:tgtEl>
                                        <p:attrNameLst>
                                          <p:attrName>ppt_y</p:attrName>
                                        </p:attrNameLst>
                                      </p:cBhvr>
                                      <p:tavLst>
                                        <p:tav tm="0">
                                          <p:val>
                                            <p:strVal val="#ppt_y+.1"/>
                                          </p:val>
                                        </p:tav>
                                        <p:tav tm="100000">
                                          <p:val>
                                            <p:strVal val="#ppt_y"/>
                                          </p:val>
                                        </p:tav>
                                      </p:tavLst>
                                    </p:anim>
                                  </p:childTnLst>
                                </p:cTn>
                              </p:par>
                              <p:par>
                                <p:cTn fill="hold" grpId="0" id="484" nodeType="withEffect" presetClass="entr" presetID="42" presetSubtype="0">
                                  <p:stCondLst>
                                    <p:cond delay="0"/>
                                  </p:stCondLst>
                                  <p:childTnLst>
                                    <p:set>
                                      <p:cBhvr>
                                        <p:cTn dur="1" fill="hold" id="485">
                                          <p:stCondLst>
                                            <p:cond delay="0"/>
                                          </p:stCondLst>
                                        </p:cTn>
                                        <p:tgtEl>
                                          <p:spTgt spid="102"/>
                                        </p:tgtEl>
                                        <p:attrNameLst>
                                          <p:attrName>style.visibility</p:attrName>
                                        </p:attrNameLst>
                                      </p:cBhvr>
                                      <p:to>
                                        <p:strVal val="visible"/>
                                      </p:to>
                                    </p:set>
                                    <p:animEffect filter="fade" transition="in">
                                      <p:cBhvr>
                                        <p:cTn dur="750" id="486"/>
                                        <p:tgtEl>
                                          <p:spTgt spid="102"/>
                                        </p:tgtEl>
                                      </p:cBhvr>
                                    </p:animEffect>
                                    <p:anim calcmode="lin" valueType="num">
                                      <p:cBhvr>
                                        <p:cTn dur="750" fill="hold" id="487"/>
                                        <p:tgtEl>
                                          <p:spTgt spid="102"/>
                                        </p:tgtEl>
                                        <p:attrNameLst>
                                          <p:attrName>ppt_x</p:attrName>
                                        </p:attrNameLst>
                                      </p:cBhvr>
                                      <p:tavLst>
                                        <p:tav tm="0">
                                          <p:val>
                                            <p:strVal val="#ppt_x"/>
                                          </p:val>
                                        </p:tav>
                                        <p:tav tm="100000">
                                          <p:val>
                                            <p:strVal val="#ppt_x"/>
                                          </p:val>
                                        </p:tav>
                                      </p:tavLst>
                                    </p:anim>
                                    <p:anim calcmode="lin" valueType="num">
                                      <p:cBhvr>
                                        <p:cTn dur="750" fill="hold" id="488"/>
                                        <p:tgtEl>
                                          <p:spTgt spid="102"/>
                                        </p:tgtEl>
                                        <p:attrNameLst>
                                          <p:attrName>ppt_y</p:attrName>
                                        </p:attrNameLst>
                                      </p:cBhvr>
                                      <p:tavLst>
                                        <p:tav tm="0">
                                          <p:val>
                                            <p:strVal val="#ppt_y+.1"/>
                                          </p:val>
                                        </p:tav>
                                        <p:tav tm="100000">
                                          <p:val>
                                            <p:strVal val="#ppt_y"/>
                                          </p:val>
                                        </p:tav>
                                      </p:tavLst>
                                    </p:anim>
                                  </p:childTnLst>
                                </p:cTn>
                              </p:par>
                              <p:par>
                                <p:cTn fill="hold" grpId="0" id="489" nodeType="withEffect" presetClass="entr" presetID="42" presetSubtype="0">
                                  <p:stCondLst>
                                    <p:cond delay="0"/>
                                  </p:stCondLst>
                                  <p:childTnLst>
                                    <p:set>
                                      <p:cBhvr>
                                        <p:cTn dur="1" fill="hold" id="490">
                                          <p:stCondLst>
                                            <p:cond delay="0"/>
                                          </p:stCondLst>
                                        </p:cTn>
                                        <p:tgtEl>
                                          <p:spTgt spid="103"/>
                                        </p:tgtEl>
                                        <p:attrNameLst>
                                          <p:attrName>style.visibility</p:attrName>
                                        </p:attrNameLst>
                                      </p:cBhvr>
                                      <p:to>
                                        <p:strVal val="visible"/>
                                      </p:to>
                                    </p:set>
                                    <p:animEffect filter="fade" transition="in">
                                      <p:cBhvr>
                                        <p:cTn dur="750" id="491"/>
                                        <p:tgtEl>
                                          <p:spTgt spid="103"/>
                                        </p:tgtEl>
                                      </p:cBhvr>
                                    </p:animEffect>
                                    <p:anim calcmode="lin" valueType="num">
                                      <p:cBhvr>
                                        <p:cTn dur="750" fill="hold" id="492"/>
                                        <p:tgtEl>
                                          <p:spTgt spid="103"/>
                                        </p:tgtEl>
                                        <p:attrNameLst>
                                          <p:attrName>ppt_x</p:attrName>
                                        </p:attrNameLst>
                                      </p:cBhvr>
                                      <p:tavLst>
                                        <p:tav tm="0">
                                          <p:val>
                                            <p:strVal val="#ppt_x"/>
                                          </p:val>
                                        </p:tav>
                                        <p:tav tm="100000">
                                          <p:val>
                                            <p:strVal val="#ppt_x"/>
                                          </p:val>
                                        </p:tav>
                                      </p:tavLst>
                                    </p:anim>
                                    <p:anim calcmode="lin" valueType="num">
                                      <p:cBhvr>
                                        <p:cTn dur="750" fill="hold" id="493"/>
                                        <p:tgtEl>
                                          <p:spTgt spid="103"/>
                                        </p:tgtEl>
                                        <p:attrNameLst>
                                          <p:attrName>ppt_y</p:attrName>
                                        </p:attrNameLst>
                                      </p:cBhvr>
                                      <p:tavLst>
                                        <p:tav tm="0">
                                          <p:val>
                                            <p:strVal val="#ppt_y+.1"/>
                                          </p:val>
                                        </p:tav>
                                        <p:tav tm="100000">
                                          <p:val>
                                            <p:strVal val="#ppt_y"/>
                                          </p:val>
                                        </p:tav>
                                      </p:tavLst>
                                    </p:anim>
                                  </p:childTnLst>
                                </p:cTn>
                              </p:par>
                              <p:par>
                                <p:cTn fill="hold" grpId="0" id="494" nodeType="withEffect" presetClass="entr" presetID="42" presetSubtype="0">
                                  <p:stCondLst>
                                    <p:cond delay="0"/>
                                  </p:stCondLst>
                                  <p:childTnLst>
                                    <p:set>
                                      <p:cBhvr>
                                        <p:cTn dur="1" fill="hold" id="495">
                                          <p:stCondLst>
                                            <p:cond delay="0"/>
                                          </p:stCondLst>
                                        </p:cTn>
                                        <p:tgtEl>
                                          <p:spTgt spid="104"/>
                                        </p:tgtEl>
                                        <p:attrNameLst>
                                          <p:attrName>style.visibility</p:attrName>
                                        </p:attrNameLst>
                                      </p:cBhvr>
                                      <p:to>
                                        <p:strVal val="visible"/>
                                      </p:to>
                                    </p:set>
                                    <p:animEffect filter="fade" transition="in">
                                      <p:cBhvr>
                                        <p:cTn dur="750" id="496"/>
                                        <p:tgtEl>
                                          <p:spTgt spid="104"/>
                                        </p:tgtEl>
                                      </p:cBhvr>
                                    </p:animEffect>
                                    <p:anim calcmode="lin" valueType="num">
                                      <p:cBhvr>
                                        <p:cTn dur="750" fill="hold" id="497"/>
                                        <p:tgtEl>
                                          <p:spTgt spid="104"/>
                                        </p:tgtEl>
                                        <p:attrNameLst>
                                          <p:attrName>ppt_x</p:attrName>
                                        </p:attrNameLst>
                                      </p:cBhvr>
                                      <p:tavLst>
                                        <p:tav tm="0">
                                          <p:val>
                                            <p:strVal val="#ppt_x"/>
                                          </p:val>
                                        </p:tav>
                                        <p:tav tm="100000">
                                          <p:val>
                                            <p:strVal val="#ppt_x"/>
                                          </p:val>
                                        </p:tav>
                                      </p:tavLst>
                                    </p:anim>
                                    <p:anim calcmode="lin" valueType="num">
                                      <p:cBhvr>
                                        <p:cTn dur="750" fill="hold" id="498"/>
                                        <p:tgtEl>
                                          <p:spTgt spid="104"/>
                                        </p:tgtEl>
                                        <p:attrNameLst>
                                          <p:attrName>ppt_y</p:attrName>
                                        </p:attrNameLst>
                                      </p:cBhvr>
                                      <p:tavLst>
                                        <p:tav tm="0">
                                          <p:val>
                                            <p:strVal val="#ppt_y+.1"/>
                                          </p:val>
                                        </p:tav>
                                        <p:tav tm="100000">
                                          <p:val>
                                            <p:strVal val="#ppt_y"/>
                                          </p:val>
                                        </p:tav>
                                      </p:tavLst>
                                    </p:anim>
                                  </p:childTnLst>
                                </p:cTn>
                              </p:par>
                              <p:par>
                                <p:cTn fill="hold" grpId="0" id="499" nodeType="withEffect" presetClass="entr" presetID="42" presetSubtype="0">
                                  <p:stCondLst>
                                    <p:cond delay="0"/>
                                  </p:stCondLst>
                                  <p:childTnLst>
                                    <p:set>
                                      <p:cBhvr>
                                        <p:cTn dur="1" fill="hold" id="500">
                                          <p:stCondLst>
                                            <p:cond delay="0"/>
                                          </p:stCondLst>
                                        </p:cTn>
                                        <p:tgtEl>
                                          <p:spTgt spid="105"/>
                                        </p:tgtEl>
                                        <p:attrNameLst>
                                          <p:attrName>style.visibility</p:attrName>
                                        </p:attrNameLst>
                                      </p:cBhvr>
                                      <p:to>
                                        <p:strVal val="visible"/>
                                      </p:to>
                                    </p:set>
                                    <p:animEffect filter="fade" transition="in">
                                      <p:cBhvr>
                                        <p:cTn dur="750" id="501"/>
                                        <p:tgtEl>
                                          <p:spTgt spid="105"/>
                                        </p:tgtEl>
                                      </p:cBhvr>
                                    </p:animEffect>
                                    <p:anim calcmode="lin" valueType="num">
                                      <p:cBhvr>
                                        <p:cTn dur="750" fill="hold" id="502"/>
                                        <p:tgtEl>
                                          <p:spTgt spid="105"/>
                                        </p:tgtEl>
                                        <p:attrNameLst>
                                          <p:attrName>ppt_x</p:attrName>
                                        </p:attrNameLst>
                                      </p:cBhvr>
                                      <p:tavLst>
                                        <p:tav tm="0">
                                          <p:val>
                                            <p:strVal val="#ppt_x"/>
                                          </p:val>
                                        </p:tav>
                                        <p:tav tm="100000">
                                          <p:val>
                                            <p:strVal val="#ppt_x"/>
                                          </p:val>
                                        </p:tav>
                                      </p:tavLst>
                                    </p:anim>
                                    <p:anim calcmode="lin" valueType="num">
                                      <p:cBhvr>
                                        <p:cTn dur="750" fill="hold" id="503"/>
                                        <p:tgtEl>
                                          <p:spTgt spid="105"/>
                                        </p:tgtEl>
                                        <p:attrNameLst>
                                          <p:attrName>ppt_y</p:attrName>
                                        </p:attrNameLst>
                                      </p:cBhvr>
                                      <p:tavLst>
                                        <p:tav tm="0">
                                          <p:val>
                                            <p:strVal val="#ppt_y+.1"/>
                                          </p:val>
                                        </p:tav>
                                        <p:tav tm="100000">
                                          <p:val>
                                            <p:strVal val="#ppt_y"/>
                                          </p:val>
                                        </p:tav>
                                      </p:tavLst>
                                    </p:anim>
                                  </p:childTnLst>
                                </p:cTn>
                              </p:par>
                              <p:par>
                                <p:cTn fill="hold" grpId="0" id="504" nodeType="withEffect" presetClass="entr" presetID="42" presetSubtype="0">
                                  <p:stCondLst>
                                    <p:cond delay="0"/>
                                  </p:stCondLst>
                                  <p:childTnLst>
                                    <p:set>
                                      <p:cBhvr>
                                        <p:cTn dur="1" fill="hold" id="505">
                                          <p:stCondLst>
                                            <p:cond delay="0"/>
                                          </p:stCondLst>
                                        </p:cTn>
                                        <p:tgtEl>
                                          <p:spTgt spid="106"/>
                                        </p:tgtEl>
                                        <p:attrNameLst>
                                          <p:attrName>style.visibility</p:attrName>
                                        </p:attrNameLst>
                                      </p:cBhvr>
                                      <p:to>
                                        <p:strVal val="visible"/>
                                      </p:to>
                                    </p:set>
                                    <p:animEffect filter="fade" transition="in">
                                      <p:cBhvr>
                                        <p:cTn dur="750" id="506"/>
                                        <p:tgtEl>
                                          <p:spTgt spid="106"/>
                                        </p:tgtEl>
                                      </p:cBhvr>
                                    </p:animEffect>
                                    <p:anim calcmode="lin" valueType="num">
                                      <p:cBhvr>
                                        <p:cTn dur="750" fill="hold" id="507"/>
                                        <p:tgtEl>
                                          <p:spTgt spid="106"/>
                                        </p:tgtEl>
                                        <p:attrNameLst>
                                          <p:attrName>ppt_x</p:attrName>
                                        </p:attrNameLst>
                                      </p:cBhvr>
                                      <p:tavLst>
                                        <p:tav tm="0">
                                          <p:val>
                                            <p:strVal val="#ppt_x"/>
                                          </p:val>
                                        </p:tav>
                                        <p:tav tm="100000">
                                          <p:val>
                                            <p:strVal val="#ppt_x"/>
                                          </p:val>
                                        </p:tav>
                                      </p:tavLst>
                                    </p:anim>
                                    <p:anim calcmode="lin" valueType="num">
                                      <p:cBhvr>
                                        <p:cTn dur="750" fill="hold" id="508"/>
                                        <p:tgtEl>
                                          <p:spTgt spid="106"/>
                                        </p:tgtEl>
                                        <p:attrNameLst>
                                          <p:attrName>ppt_y</p:attrName>
                                        </p:attrNameLst>
                                      </p:cBhvr>
                                      <p:tavLst>
                                        <p:tav tm="0">
                                          <p:val>
                                            <p:strVal val="#ppt_y+.1"/>
                                          </p:val>
                                        </p:tav>
                                        <p:tav tm="100000">
                                          <p:val>
                                            <p:strVal val="#ppt_y"/>
                                          </p:val>
                                        </p:tav>
                                      </p:tavLst>
                                    </p:anim>
                                  </p:childTnLst>
                                </p:cTn>
                              </p:par>
                              <p:par>
                                <p:cTn fill="hold" grpId="0" id="509" nodeType="withEffect" presetClass="entr" presetID="42" presetSubtype="0">
                                  <p:stCondLst>
                                    <p:cond delay="0"/>
                                  </p:stCondLst>
                                  <p:childTnLst>
                                    <p:set>
                                      <p:cBhvr>
                                        <p:cTn dur="1" fill="hold" id="510">
                                          <p:stCondLst>
                                            <p:cond delay="0"/>
                                          </p:stCondLst>
                                        </p:cTn>
                                        <p:tgtEl>
                                          <p:spTgt spid="107"/>
                                        </p:tgtEl>
                                        <p:attrNameLst>
                                          <p:attrName>style.visibility</p:attrName>
                                        </p:attrNameLst>
                                      </p:cBhvr>
                                      <p:to>
                                        <p:strVal val="visible"/>
                                      </p:to>
                                    </p:set>
                                    <p:animEffect filter="fade" transition="in">
                                      <p:cBhvr>
                                        <p:cTn dur="750" id="511"/>
                                        <p:tgtEl>
                                          <p:spTgt spid="107"/>
                                        </p:tgtEl>
                                      </p:cBhvr>
                                    </p:animEffect>
                                    <p:anim calcmode="lin" valueType="num">
                                      <p:cBhvr>
                                        <p:cTn dur="750" fill="hold" id="512"/>
                                        <p:tgtEl>
                                          <p:spTgt spid="107"/>
                                        </p:tgtEl>
                                        <p:attrNameLst>
                                          <p:attrName>ppt_x</p:attrName>
                                        </p:attrNameLst>
                                      </p:cBhvr>
                                      <p:tavLst>
                                        <p:tav tm="0">
                                          <p:val>
                                            <p:strVal val="#ppt_x"/>
                                          </p:val>
                                        </p:tav>
                                        <p:tav tm="100000">
                                          <p:val>
                                            <p:strVal val="#ppt_x"/>
                                          </p:val>
                                        </p:tav>
                                      </p:tavLst>
                                    </p:anim>
                                    <p:anim calcmode="lin" valueType="num">
                                      <p:cBhvr>
                                        <p:cTn dur="750" fill="hold" id="513"/>
                                        <p:tgtEl>
                                          <p:spTgt spid="107"/>
                                        </p:tgtEl>
                                        <p:attrNameLst>
                                          <p:attrName>ppt_y</p:attrName>
                                        </p:attrNameLst>
                                      </p:cBhvr>
                                      <p:tavLst>
                                        <p:tav tm="0">
                                          <p:val>
                                            <p:strVal val="#ppt_y+.1"/>
                                          </p:val>
                                        </p:tav>
                                        <p:tav tm="100000">
                                          <p:val>
                                            <p:strVal val="#ppt_y"/>
                                          </p:val>
                                        </p:tav>
                                      </p:tavLst>
                                    </p:anim>
                                  </p:childTnLst>
                                </p:cTn>
                              </p:par>
                              <p:par>
                                <p:cTn fill="hold" id="514" nodeType="withEffect" presetClass="entr" presetID="42" presetSubtype="0">
                                  <p:stCondLst>
                                    <p:cond delay="0"/>
                                  </p:stCondLst>
                                  <p:childTnLst>
                                    <p:set>
                                      <p:cBhvr>
                                        <p:cTn dur="1" fill="hold" id="515">
                                          <p:stCondLst>
                                            <p:cond delay="0"/>
                                          </p:stCondLst>
                                        </p:cTn>
                                        <p:tgtEl>
                                          <p:spTgt spid="108"/>
                                        </p:tgtEl>
                                        <p:attrNameLst>
                                          <p:attrName>style.visibility</p:attrName>
                                        </p:attrNameLst>
                                      </p:cBhvr>
                                      <p:to>
                                        <p:strVal val="visible"/>
                                      </p:to>
                                    </p:set>
                                    <p:animEffect filter="fade" transition="in">
                                      <p:cBhvr>
                                        <p:cTn dur="750" id="516"/>
                                        <p:tgtEl>
                                          <p:spTgt spid="108"/>
                                        </p:tgtEl>
                                      </p:cBhvr>
                                    </p:animEffect>
                                    <p:anim calcmode="lin" valueType="num">
                                      <p:cBhvr>
                                        <p:cTn dur="750" fill="hold" id="517"/>
                                        <p:tgtEl>
                                          <p:spTgt spid="108"/>
                                        </p:tgtEl>
                                        <p:attrNameLst>
                                          <p:attrName>ppt_x</p:attrName>
                                        </p:attrNameLst>
                                      </p:cBhvr>
                                      <p:tavLst>
                                        <p:tav tm="0">
                                          <p:val>
                                            <p:strVal val="#ppt_x"/>
                                          </p:val>
                                        </p:tav>
                                        <p:tav tm="100000">
                                          <p:val>
                                            <p:strVal val="#ppt_x"/>
                                          </p:val>
                                        </p:tav>
                                      </p:tavLst>
                                    </p:anim>
                                    <p:anim calcmode="lin" valueType="num">
                                      <p:cBhvr>
                                        <p:cTn dur="750" fill="hold" id="518"/>
                                        <p:tgtEl>
                                          <p:spTgt spid="108"/>
                                        </p:tgtEl>
                                        <p:attrNameLst>
                                          <p:attrName>ppt_y</p:attrName>
                                        </p:attrNameLst>
                                      </p:cBhvr>
                                      <p:tavLst>
                                        <p:tav tm="0">
                                          <p:val>
                                            <p:strVal val="#ppt_y+.1"/>
                                          </p:val>
                                        </p:tav>
                                        <p:tav tm="100000">
                                          <p:val>
                                            <p:strVal val="#ppt_y"/>
                                          </p:val>
                                        </p:tav>
                                      </p:tavLst>
                                    </p:anim>
                                  </p:childTnLst>
                                </p:cTn>
                              </p:par>
                              <p:par>
                                <p:cTn fill="hold" id="519" nodeType="withEffect" presetClass="entr" presetID="42" presetSubtype="0">
                                  <p:stCondLst>
                                    <p:cond delay="0"/>
                                  </p:stCondLst>
                                  <p:childTnLst>
                                    <p:set>
                                      <p:cBhvr>
                                        <p:cTn dur="1" fill="hold" id="520">
                                          <p:stCondLst>
                                            <p:cond delay="0"/>
                                          </p:stCondLst>
                                        </p:cTn>
                                        <p:tgtEl>
                                          <p:spTgt spid="109"/>
                                        </p:tgtEl>
                                        <p:attrNameLst>
                                          <p:attrName>style.visibility</p:attrName>
                                        </p:attrNameLst>
                                      </p:cBhvr>
                                      <p:to>
                                        <p:strVal val="visible"/>
                                      </p:to>
                                    </p:set>
                                    <p:animEffect filter="fade" transition="in">
                                      <p:cBhvr>
                                        <p:cTn dur="750" id="521"/>
                                        <p:tgtEl>
                                          <p:spTgt spid="109"/>
                                        </p:tgtEl>
                                      </p:cBhvr>
                                    </p:animEffect>
                                    <p:anim calcmode="lin" valueType="num">
                                      <p:cBhvr>
                                        <p:cTn dur="750" fill="hold" id="522"/>
                                        <p:tgtEl>
                                          <p:spTgt spid="109"/>
                                        </p:tgtEl>
                                        <p:attrNameLst>
                                          <p:attrName>ppt_x</p:attrName>
                                        </p:attrNameLst>
                                      </p:cBhvr>
                                      <p:tavLst>
                                        <p:tav tm="0">
                                          <p:val>
                                            <p:strVal val="#ppt_x"/>
                                          </p:val>
                                        </p:tav>
                                        <p:tav tm="100000">
                                          <p:val>
                                            <p:strVal val="#ppt_x"/>
                                          </p:val>
                                        </p:tav>
                                      </p:tavLst>
                                    </p:anim>
                                    <p:anim calcmode="lin" valueType="num">
                                      <p:cBhvr>
                                        <p:cTn dur="750" fill="hold" id="523"/>
                                        <p:tgtEl>
                                          <p:spTgt spid="109"/>
                                        </p:tgtEl>
                                        <p:attrNameLst>
                                          <p:attrName>ppt_y</p:attrName>
                                        </p:attrNameLst>
                                      </p:cBhvr>
                                      <p:tavLst>
                                        <p:tav tm="0">
                                          <p:val>
                                            <p:strVal val="#ppt_y+.1"/>
                                          </p:val>
                                        </p:tav>
                                        <p:tav tm="100000">
                                          <p:val>
                                            <p:strVal val="#ppt_y"/>
                                          </p:val>
                                        </p:tav>
                                      </p:tavLst>
                                    </p:anim>
                                  </p:childTnLst>
                                </p:cTn>
                              </p:par>
                              <p:par>
                                <p:cTn fill="hold" id="524" nodeType="withEffect" presetClass="entr" presetID="42" presetSubtype="0">
                                  <p:stCondLst>
                                    <p:cond delay="0"/>
                                  </p:stCondLst>
                                  <p:childTnLst>
                                    <p:set>
                                      <p:cBhvr>
                                        <p:cTn dur="1" fill="hold" id="525">
                                          <p:stCondLst>
                                            <p:cond delay="0"/>
                                          </p:stCondLst>
                                        </p:cTn>
                                        <p:tgtEl>
                                          <p:spTgt spid="110"/>
                                        </p:tgtEl>
                                        <p:attrNameLst>
                                          <p:attrName>style.visibility</p:attrName>
                                        </p:attrNameLst>
                                      </p:cBhvr>
                                      <p:to>
                                        <p:strVal val="visible"/>
                                      </p:to>
                                    </p:set>
                                    <p:animEffect filter="fade" transition="in">
                                      <p:cBhvr>
                                        <p:cTn dur="750" id="526"/>
                                        <p:tgtEl>
                                          <p:spTgt spid="110"/>
                                        </p:tgtEl>
                                      </p:cBhvr>
                                    </p:animEffect>
                                    <p:anim calcmode="lin" valueType="num">
                                      <p:cBhvr>
                                        <p:cTn dur="750" fill="hold" id="527"/>
                                        <p:tgtEl>
                                          <p:spTgt spid="110"/>
                                        </p:tgtEl>
                                        <p:attrNameLst>
                                          <p:attrName>ppt_x</p:attrName>
                                        </p:attrNameLst>
                                      </p:cBhvr>
                                      <p:tavLst>
                                        <p:tav tm="0">
                                          <p:val>
                                            <p:strVal val="#ppt_x"/>
                                          </p:val>
                                        </p:tav>
                                        <p:tav tm="100000">
                                          <p:val>
                                            <p:strVal val="#ppt_x"/>
                                          </p:val>
                                        </p:tav>
                                      </p:tavLst>
                                    </p:anim>
                                    <p:anim calcmode="lin" valueType="num">
                                      <p:cBhvr>
                                        <p:cTn dur="750" fill="hold" id="528"/>
                                        <p:tgtEl>
                                          <p:spTgt spid="110"/>
                                        </p:tgtEl>
                                        <p:attrNameLst>
                                          <p:attrName>ppt_y</p:attrName>
                                        </p:attrNameLst>
                                      </p:cBhvr>
                                      <p:tavLst>
                                        <p:tav tm="0">
                                          <p:val>
                                            <p:strVal val="#ppt_y+.1"/>
                                          </p:val>
                                        </p:tav>
                                        <p:tav tm="100000">
                                          <p:val>
                                            <p:strVal val="#ppt_y"/>
                                          </p:val>
                                        </p:tav>
                                      </p:tavLst>
                                    </p:anim>
                                  </p:childTnLst>
                                </p:cTn>
                              </p:par>
                              <p:par>
                                <p:cTn fill="hold" id="529" nodeType="withEffect" presetClass="entr" presetID="42" presetSubtype="0">
                                  <p:stCondLst>
                                    <p:cond delay="0"/>
                                  </p:stCondLst>
                                  <p:childTnLst>
                                    <p:set>
                                      <p:cBhvr>
                                        <p:cTn dur="1" fill="hold" id="530">
                                          <p:stCondLst>
                                            <p:cond delay="0"/>
                                          </p:stCondLst>
                                        </p:cTn>
                                        <p:tgtEl>
                                          <p:spTgt spid="111"/>
                                        </p:tgtEl>
                                        <p:attrNameLst>
                                          <p:attrName>style.visibility</p:attrName>
                                        </p:attrNameLst>
                                      </p:cBhvr>
                                      <p:to>
                                        <p:strVal val="visible"/>
                                      </p:to>
                                    </p:set>
                                    <p:animEffect filter="fade" transition="in">
                                      <p:cBhvr>
                                        <p:cTn dur="750" id="531"/>
                                        <p:tgtEl>
                                          <p:spTgt spid="111"/>
                                        </p:tgtEl>
                                      </p:cBhvr>
                                    </p:animEffect>
                                    <p:anim calcmode="lin" valueType="num">
                                      <p:cBhvr>
                                        <p:cTn dur="750" fill="hold" id="532"/>
                                        <p:tgtEl>
                                          <p:spTgt spid="111"/>
                                        </p:tgtEl>
                                        <p:attrNameLst>
                                          <p:attrName>ppt_x</p:attrName>
                                        </p:attrNameLst>
                                      </p:cBhvr>
                                      <p:tavLst>
                                        <p:tav tm="0">
                                          <p:val>
                                            <p:strVal val="#ppt_x"/>
                                          </p:val>
                                        </p:tav>
                                        <p:tav tm="100000">
                                          <p:val>
                                            <p:strVal val="#ppt_x"/>
                                          </p:val>
                                        </p:tav>
                                      </p:tavLst>
                                    </p:anim>
                                    <p:anim calcmode="lin" valueType="num">
                                      <p:cBhvr>
                                        <p:cTn dur="750" fill="hold" id="533"/>
                                        <p:tgtEl>
                                          <p:spTgt spid="111"/>
                                        </p:tgtEl>
                                        <p:attrNameLst>
                                          <p:attrName>ppt_y</p:attrName>
                                        </p:attrNameLst>
                                      </p:cBhvr>
                                      <p:tavLst>
                                        <p:tav tm="0">
                                          <p:val>
                                            <p:strVal val="#ppt_y+.1"/>
                                          </p:val>
                                        </p:tav>
                                        <p:tav tm="100000">
                                          <p:val>
                                            <p:strVal val="#ppt_y"/>
                                          </p:val>
                                        </p:tav>
                                      </p:tavLst>
                                    </p:anim>
                                  </p:childTnLst>
                                </p:cTn>
                              </p:par>
                              <p:par>
                                <p:cTn fill="hold" id="534" nodeType="withEffect" presetClass="entr" presetID="42" presetSubtype="0">
                                  <p:stCondLst>
                                    <p:cond delay="0"/>
                                  </p:stCondLst>
                                  <p:childTnLst>
                                    <p:set>
                                      <p:cBhvr>
                                        <p:cTn dur="1" fill="hold" id="535">
                                          <p:stCondLst>
                                            <p:cond delay="0"/>
                                          </p:stCondLst>
                                        </p:cTn>
                                        <p:tgtEl>
                                          <p:spTgt spid="112"/>
                                        </p:tgtEl>
                                        <p:attrNameLst>
                                          <p:attrName>style.visibility</p:attrName>
                                        </p:attrNameLst>
                                      </p:cBhvr>
                                      <p:to>
                                        <p:strVal val="visible"/>
                                      </p:to>
                                    </p:set>
                                    <p:animEffect filter="fade" transition="in">
                                      <p:cBhvr>
                                        <p:cTn dur="750" id="536"/>
                                        <p:tgtEl>
                                          <p:spTgt spid="112"/>
                                        </p:tgtEl>
                                      </p:cBhvr>
                                    </p:animEffect>
                                    <p:anim calcmode="lin" valueType="num">
                                      <p:cBhvr>
                                        <p:cTn dur="750" fill="hold" id="537"/>
                                        <p:tgtEl>
                                          <p:spTgt spid="112"/>
                                        </p:tgtEl>
                                        <p:attrNameLst>
                                          <p:attrName>ppt_x</p:attrName>
                                        </p:attrNameLst>
                                      </p:cBhvr>
                                      <p:tavLst>
                                        <p:tav tm="0">
                                          <p:val>
                                            <p:strVal val="#ppt_x"/>
                                          </p:val>
                                        </p:tav>
                                        <p:tav tm="100000">
                                          <p:val>
                                            <p:strVal val="#ppt_x"/>
                                          </p:val>
                                        </p:tav>
                                      </p:tavLst>
                                    </p:anim>
                                    <p:anim calcmode="lin" valueType="num">
                                      <p:cBhvr>
                                        <p:cTn dur="750" fill="hold" id="538"/>
                                        <p:tgtEl>
                                          <p:spTgt spid="112"/>
                                        </p:tgtEl>
                                        <p:attrNameLst>
                                          <p:attrName>ppt_y</p:attrName>
                                        </p:attrNameLst>
                                      </p:cBhvr>
                                      <p:tavLst>
                                        <p:tav tm="0">
                                          <p:val>
                                            <p:strVal val="#ppt_y+.1"/>
                                          </p:val>
                                        </p:tav>
                                        <p:tav tm="100000">
                                          <p:val>
                                            <p:strVal val="#ppt_y"/>
                                          </p:val>
                                        </p:tav>
                                      </p:tavLst>
                                    </p:anim>
                                  </p:childTnLst>
                                </p:cTn>
                              </p:par>
                              <p:par>
                                <p:cTn fill="hold" id="539" nodeType="withEffect" presetClass="entr" presetID="42" presetSubtype="0">
                                  <p:stCondLst>
                                    <p:cond delay="0"/>
                                  </p:stCondLst>
                                  <p:childTnLst>
                                    <p:set>
                                      <p:cBhvr>
                                        <p:cTn dur="1" fill="hold" id="540">
                                          <p:stCondLst>
                                            <p:cond delay="0"/>
                                          </p:stCondLst>
                                        </p:cTn>
                                        <p:tgtEl>
                                          <p:spTgt spid="113"/>
                                        </p:tgtEl>
                                        <p:attrNameLst>
                                          <p:attrName>style.visibility</p:attrName>
                                        </p:attrNameLst>
                                      </p:cBhvr>
                                      <p:to>
                                        <p:strVal val="visible"/>
                                      </p:to>
                                    </p:set>
                                    <p:animEffect filter="fade" transition="in">
                                      <p:cBhvr>
                                        <p:cTn dur="750" id="541"/>
                                        <p:tgtEl>
                                          <p:spTgt spid="113"/>
                                        </p:tgtEl>
                                      </p:cBhvr>
                                    </p:animEffect>
                                    <p:anim calcmode="lin" valueType="num">
                                      <p:cBhvr>
                                        <p:cTn dur="750" fill="hold" id="542"/>
                                        <p:tgtEl>
                                          <p:spTgt spid="113"/>
                                        </p:tgtEl>
                                        <p:attrNameLst>
                                          <p:attrName>ppt_x</p:attrName>
                                        </p:attrNameLst>
                                      </p:cBhvr>
                                      <p:tavLst>
                                        <p:tav tm="0">
                                          <p:val>
                                            <p:strVal val="#ppt_x"/>
                                          </p:val>
                                        </p:tav>
                                        <p:tav tm="100000">
                                          <p:val>
                                            <p:strVal val="#ppt_x"/>
                                          </p:val>
                                        </p:tav>
                                      </p:tavLst>
                                    </p:anim>
                                    <p:anim calcmode="lin" valueType="num">
                                      <p:cBhvr>
                                        <p:cTn dur="750" fill="hold" id="543"/>
                                        <p:tgtEl>
                                          <p:spTgt spid="113"/>
                                        </p:tgtEl>
                                        <p:attrNameLst>
                                          <p:attrName>ppt_y</p:attrName>
                                        </p:attrNameLst>
                                      </p:cBhvr>
                                      <p:tavLst>
                                        <p:tav tm="0">
                                          <p:val>
                                            <p:strVal val="#ppt_y+.1"/>
                                          </p:val>
                                        </p:tav>
                                        <p:tav tm="100000">
                                          <p:val>
                                            <p:strVal val="#ppt_y"/>
                                          </p:val>
                                        </p:tav>
                                      </p:tavLst>
                                    </p:anim>
                                  </p:childTnLst>
                                </p:cTn>
                              </p:par>
                              <p:par>
                                <p:cTn fill="hold" id="544" nodeType="withEffect" presetClass="entr" presetID="42" presetSubtype="0">
                                  <p:stCondLst>
                                    <p:cond delay="0"/>
                                  </p:stCondLst>
                                  <p:childTnLst>
                                    <p:set>
                                      <p:cBhvr>
                                        <p:cTn dur="1" fill="hold" id="545">
                                          <p:stCondLst>
                                            <p:cond delay="0"/>
                                          </p:stCondLst>
                                        </p:cTn>
                                        <p:tgtEl>
                                          <p:spTgt spid="114"/>
                                        </p:tgtEl>
                                        <p:attrNameLst>
                                          <p:attrName>style.visibility</p:attrName>
                                        </p:attrNameLst>
                                      </p:cBhvr>
                                      <p:to>
                                        <p:strVal val="visible"/>
                                      </p:to>
                                    </p:set>
                                    <p:animEffect filter="fade" transition="in">
                                      <p:cBhvr>
                                        <p:cTn dur="750" id="546"/>
                                        <p:tgtEl>
                                          <p:spTgt spid="114"/>
                                        </p:tgtEl>
                                      </p:cBhvr>
                                    </p:animEffect>
                                    <p:anim calcmode="lin" valueType="num">
                                      <p:cBhvr>
                                        <p:cTn dur="750" fill="hold" id="547"/>
                                        <p:tgtEl>
                                          <p:spTgt spid="114"/>
                                        </p:tgtEl>
                                        <p:attrNameLst>
                                          <p:attrName>ppt_x</p:attrName>
                                        </p:attrNameLst>
                                      </p:cBhvr>
                                      <p:tavLst>
                                        <p:tav tm="0">
                                          <p:val>
                                            <p:strVal val="#ppt_x"/>
                                          </p:val>
                                        </p:tav>
                                        <p:tav tm="100000">
                                          <p:val>
                                            <p:strVal val="#ppt_x"/>
                                          </p:val>
                                        </p:tav>
                                      </p:tavLst>
                                    </p:anim>
                                    <p:anim calcmode="lin" valueType="num">
                                      <p:cBhvr>
                                        <p:cTn dur="750" fill="hold" id="548"/>
                                        <p:tgtEl>
                                          <p:spTgt spid="114"/>
                                        </p:tgtEl>
                                        <p:attrNameLst>
                                          <p:attrName>ppt_y</p:attrName>
                                        </p:attrNameLst>
                                      </p:cBhvr>
                                      <p:tavLst>
                                        <p:tav tm="0">
                                          <p:val>
                                            <p:strVal val="#ppt_y+.1"/>
                                          </p:val>
                                        </p:tav>
                                        <p:tav tm="100000">
                                          <p:val>
                                            <p:strVal val="#ppt_y"/>
                                          </p:val>
                                        </p:tav>
                                      </p:tavLst>
                                    </p:anim>
                                  </p:childTnLst>
                                </p:cTn>
                              </p:par>
                              <p:par>
                                <p:cTn fill="hold" id="549" nodeType="withEffect" presetClass="entr" presetID="42" presetSubtype="0">
                                  <p:stCondLst>
                                    <p:cond delay="0"/>
                                  </p:stCondLst>
                                  <p:childTnLst>
                                    <p:set>
                                      <p:cBhvr>
                                        <p:cTn dur="1" fill="hold" id="550">
                                          <p:stCondLst>
                                            <p:cond delay="0"/>
                                          </p:stCondLst>
                                        </p:cTn>
                                        <p:tgtEl>
                                          <p:spTgt spid="115"/>
                                        </p:tgtEl>
                                        <p:attrNameLst>
                                          <p:attrName>style.visibility</p:attrName>
                                        </p:attrNameLst>
                                      </p:cBhvr>
                                      <p:to>
                                        <p:strVal val="visible"/>
                                      </p:to>
                                    </p:set>
                                    <p:animEffect filter="fade" transition="in">
                                      <p:cBhvr>
                                        <p:cTn dur="750" id="551"/>
                                        <p:tgtEl>
                                          <p:spTgt spid="115"/>
                                        </p:tgtEl>
                                      </p:cBhvr>
                                    </p:animEffect>
                                    <p:anim calcmode="lin" valueType="num">
                                      <p:cBhvr>
                                        <p:cTn dur="750" fill="hold" id="552"/>
                                        <p:tgtEl>
                                          <p:spTgt spid="115"/>
                                        </p:tgtEl>
                                        <p:attrNameLst>
                                          <p:attrName>ppt_x</p:attrName>
                                        </p:attrNameLst>
                                      </p:cBhvr>
                                      <p:tavLst>
                                        <p:tav tm="0">
                                          <p:val>
                                            <p:strVal val="#ppt_x"/>
                                          </p:val>
                                        </p:tav>
                                        <p:tav tm="100000">
                                          <p:val>
                                            <p:strVal val="#ppt_x"/>
                                          </p:val>
                                        </p:tav>
                                      </p:tavLst>
                                    </p:anim>
                                    <p:anim calcmode="lin" valueType="num">
                                      <p:cBhvr>
                                        <p:cTn dur="750" fill="hold" id="553"/>
                                        <p:tgtEl>
                                          <p:spTgt spid="115"/>
                                        </p:tgtEl>
                                        <p:attrNameLst>
                                          <p:attrName>ppt_y</p:attrName>
                                        </p:attrNameLst>
                                      </p:cBhvr>
                                      <p:tavLst>
                                        <p:tav tm="0">
                                          <p:val>
                                            <p:strVal val="#ppt_y+.1"/>
                                          </p:val>
                                        </p:tav>
                                        <p:tav tm="100000">
                                          <p:val>
                                            <p:strVal val="#ppt_y"/>
                                          </p:val>
                                        </p:tav>
                                      </p:tavLst>
                                    </p:anim>
                                  </p:childTnLst>
                                </p:cTn>
                              </p:par>
                              <p:par>
                                <p:cTn fill="hold" id="554" nodeType="withEffect" presetClass="entr" presetID="42" presetSubtype="0">
                                  <p:stCondLst>
                                    <p:cond delay="0"/>
                                  </p:stCondLst>
                                  <p:childTnLst>
                                    <p:set>
                                      <p:cBhvr>
                                        <p:cTn dur="1" fill="hold" id="555">
                                          <p:stCondLst>
                                            <p:cond delay="0"/>
                                          </p:stCondLst>
                                        </p:cTn>
                                        <p:tgtEl>
                                          <p:spTgt spid="116"/>
                                        </p:tgtEl>
                                        <p:attrNameLst>
                                          <p:attrName>style.visibility</p:attrName>
                                        </p:attrNameLst>
                                      </p:cBhvr>
                                      <p:to>
                                        <p:strVal val="visible"/>
                                      </p:to>
                                    </p:set>
                                    <p:animEffect filter="fade" transition="in">
                                      <p:cBhvr>
                                        <p:cTn dur="750" id="556"/>
                                        <p:tgtEl>
                                          <p:spTgt spid="116"/>
                                        </p:tgtEl>
                                      </p:cBhvr>
                                    </p:animEffect>
                                    <p:anim calcmode="lin" valueType="num">
                                      <p:cBhvr>
                                        <p:cTn dur="750" fill="hold" id="557"/>
                                        <p:tgtEl>
                                          <p:spTgt spid="116"/>
                                        </p:tgtEl>
                                        <p:attrNameLst>
                                          <p:attrName>ppt_x</p:attrName>
                                        </p:attrNameLst>
                                      </p:cBhvr>
                                      <p:tavLst>
                                        <p:tav tm="0">
                                          <p:val>
                                            <p:strVal val="#ppt_x"/>
                                          </p:val>
                                        </p:tav>
                                        <p:tav tm="100000">
                                          <p:val>
                                            <p:strVal val="#ppt_x"/>
                                          </p:val>
                                        </p:tav>
                                      </p:tavLst>
                                    </p:anim>
                                    <p:anim calcmode="lin" valueType="num">
                                      <p:cBhvr>
                                        <p:cTn dur="750" fill="hold" id="558"/>
                                        <p:tgtEl>
                                          <p:spTgt spid="116"/>
                                        </p:tgtEl>
                                        <p:attrNameLst>
                                          <p:attrName>ppt_y</p:attrName>
                                        </p:attrNameLst>
                                      </p:cBhvr>
                                      <p:tavLst>
                                        <p:tav tm="0">
                                          <p:val>
                                            <p:strVal val="#ppt_y+.1"/>
                                          </p:val>
                                        </p:tav>
                                        <p:tav tm="100000">
                                          <p:val>
                                            <p:strVal val="#ppt_y"/>
                                          </p:val>
                                        </p:tav>
                                      </p:tavLst>
                                    </p:anim>
                                  </p:childTnLst>
                                </p:cTn>
                              </p:par>
                              <p:par>
                                <p:cTn fill="hold" id="559" nodeType="withEffect" presetClass="entr" presetID="42" presetSubtype="0">
                                  <p:stCondLst>
                                    <p:cond delay="0"/>
                                  </p:stCondLst>
                                  <p:childTnLst>
                                    <p:set>
                                      <p:cBhvr>
                                        <p:cTn dur="1" fill="hold" id="560">
                                          <p:stCondLst>
                                            <p:cond delay="0"/>
                                          </p:stCondLst>
                                        </p:cTn>
                                        <p:tgtEl>
                                          <p:spTgt spid="117"/>
                                        </p:tgtEl>
                                        <p:attrNameLst>
                                          <p:attrName>style.visibility</p:attrName>
                                        </p:attrNameLst>
                                      </p:cBhvr>
                                      <p:to>
                                        <p:strVal val="visible"/>
                                      </p:to>
                                    </p:set>
                                    <p:animEffect filter="fade" transition="in">
                                      <p:cBhvr>
                                        <p:cTn dur="750" id="561"/>
                                        <p:tgtEl>
                                          <p:spTgt spid="117"/>
                                        </p:tgtEl>
                                      </p:cBhvr>
                                    </p:animEffect>
                                    <p:anim calcmode="lin" valueType="num">
                                      <p:cBhvr>
                                        <p:cTn dur="750" fill="hold" id="562"/>
                                        <p:tgtEl>
                                          <p:spTgt spid="117"/>
                                        </p:tgtEl>
                                        <p:attrNameLst>
                                          <p:attrName>ppt_x</p:attrName>
                                        </p:attrNameLst>
                                      </p:cBhvr>
                                      <p:tavLst>
                                        <p:tav tm="0">
                                          <p:val>
                                            <p:strVal val="#ppt_x"/>
                                          </p:val>
                                        </p:tav>
                                        <p:tav tm="100000">
                                          <p:val>
                                            <p:strVal val="#ppt_x"/>
                                          </p:val>
                                        </p:tav>
                                      </p:tavLst>
                                    </p:anim>
                                    <p:anim calcmode="lin" valueType="num">
                                      <p:cBhvr>
                                        <p:cTn dur="750" fill="hold" id="563"/>
                                        <p:tgtEl>
                                          <p:spTgt spid="117"/>
                                        </p:tgtEl>
                                        <p:attrNameLst>
                                          <p:attrName>ppt_y</p:attrName>
                                        </p:attrNameLst>
                                      </p:cBhvr>
                                      <p:tavLst>
                                        <p:tav tm="0">
                                          <p:val>
                                            <p:strVal val="#ppt_y+.1"/>
                                          </p:val>
                                        </p:tav>
                                        <p:tav tm="100000">
                                          <p:val>
                                            <p:strVal val="#ppt_y"/>
                                          </p:val>
                                        </p:tav>
                                      </p:tavLst>
                                    </p:anim>
                                  </p:childTnLst>
                                </p:cTn>
                              </p:par>
                              <p:par>
                                <p:cTn fill="hold" id="564" nodeType="withEffect" presetClass="entr" presetID="42" presetSubtype="0">
                                  <p:stCondLst>
                                    <p:cond delay="0"/>
                                  </p:stCondLst>
                                  <p:childTnLst>
                                    <p:set>
                                      <p:cBhvr>
                                        <p:cTn dur="1" fill="hold" id="565">
                                          <p:stCondLst>
                                            <p:cond delay="0"/>
                                          </p:stCondLst>
                                        </p:cTn>
                                        <p:tgtEl>
                                          <p:spTgt spid="118"/>
                                        </p:tgtEl>
                                        <p:attrNameLst>
                                          <p:attrName>style.visibility</p:attrName>
                                        </p:attrNameLst>
                                      </p:cBhvr>
                                      <p:to>
                                        <p:strVal val="visible"/>
                                      </p:to>
                                    </p:set>
                                    <p:animEffect filter="fade" transition="in">
                                      <p:cBhvr>
                                        <p:cTn dur="750" id="566"/>
                                        <p:tgtEl>
                                          <p:spTgt spid="118"/>
                                        </p:tgtEl>
                                      </p:cBhvr>
                                    </p:animEffect>
                                    <p:anim calcmode="lin" valueType="num">
                                      <p:cBhvr>
                                        <p:cTn dur="750" fill="hold" id="567"/>
                                        <p:tgtEl>
                                          <p:spTgt spid="118"/>
                                        </p:tgtEl>
                                        <p:attrNameLst>
                                          <p:attrName>ppt_x</p:attrName>
                                        </p:attrNameLst>
                                      </p:cBhvr>
                                      <p:tavLst>
                                        <p:tav tm="0">
                                          <p:val>
                                            <p:strVal val="#ppt_x"/>
                                          </p:val>
                                        </p:tav>
                                        <p:tav tm="100000">
                                          <p:val>
                                            <p:strVal val="#ppt_x"/>
                                          </p:val>
                                        </p:tav>
                                      </p:tavLst>
                                    </p:anim>
                                    <p:anim calcmode="lin" valueType="num">
                                      <p:cBhvr>
                                        <p:cTn dur="750" fill="hold" id="568"/>
                                        <p:tgtEl>
                                          <p:spTgt spid="118"/>
                                        </p:tgtEl>
                                        <p:attrNameLst>
                                          <p:attrName>ppt_y</p:attrName>
                                        </p:attrNameLst>
                                      </p:cBhvr>
                                      <p:tavLst>
                                        <p:tav tm="0">
                                          <p:val>
                                            <p:strVal val="#ppt_y+.1"/>
                                          </p:val>
                                        </p:tav>
                                        <p:tav tm="100000">
                                          <p:val>
                                            <p:strVal val="#ppt_y"/>
                                          </p:val>
                                        </p:tav>
                                      </p:tavLst>
                                    </p:anim>
                                  </p:childTnLst>
                                </p:cTn>
                              </p:par>
                              <p:par>
                                <p:cTn fill="hold" id="569" nodeType="withEffect" presetClass="entr" presetID="42" presetSubtype="0">
                                  <p:stCondLst>
                                    <p:cond delay="0"/>
                                  </p:stCondLst>
                                  <p:childTnLst>
                                    <p:set>
                                      <p:cBhvr>
                                        <p:cTn dur="1" fill="hold" id="570">
                                          <p:stCondLst>
                                            <p:cond delay="0"/>
                                          </p:stCondLst>
                                        </p:cTn>
                                        <p:tgtEl>
                                          <p:spTgt spid="119"/>
                                        </p:tgtEl>
                                        <p:attrNameLst>
                                          <p:attrName>style.visibility</p:attrName>
                                        </p:attrNameLst>
                                      </p:cBhvr>
                                      <p:to>
                                        <p:strVal val="visible"/>
                                      </p:to>
                                    </p:set>
                                    <p:animEffect filter="fade" transition="in">
                                      <p:cBhvr>
                                        <p:cTn dur="750" id="571"/>
                                        <p:tgtEl>
                                          <p:spTgt spid="119"/>
                                        </p:tgtEl>
                                      </p:cBhvr>
                                    </p:animEffect>
                                    <p:anim calcmode="lin" valueType="num">
                                      <p:cBhvr>
                                        <p:cTn dur="750" fill="hold" id="572"/>
                                        <p:tgtEl>
                                          <p:spTgt spid="119"/>
                                        </p:tgtEl>
                                        <p:attrNameLst>
                                          <p:attrName>ppt_x</p:attrName>
                                        </p:attrNameLst>
                                      </p:cBhvr>
                                      <p:tavLst>
                                        <p:tav tm="0">
                                          <p:val>
                                            <p:strVal val="#ppt_x"/>
                                          </p:val>
                                        </p:tav>
                                        <p:tav tm="100000">
                                          <p:val>
                                            <p:strVal val="#ppt_x"/>
                                          </p:val>
                                        </p:tav>
                                      </p:tavLst>
                                    </p:anim>
                                    <p:anim calcmode="lin" valueType="num">
                                      <p:cBhvr>
                                        <p:cTn dur="750" fill="hold" id="573"/>
                                        <p:tgtEl>
                                          <p:spTgt spid="119"/>
                                        </p:tgtEl>
                                        <p:attrNameLst>
                                          <p:attrName>ppt_y</p:attrName>
                                        </p:attrNameLst>
                                      </p:cBhvr>
                                      <p:tavLst>
                                        <p:tav tm="0">
                                          <p:val>
                                            <p:strVal val="#ppt_y+.1"/>
                                          </p:val>
                                        </p:tav>
                                        <p:tav tm="100000">
                                          <p:val>
                                            <p:strVal val="#ppt_y"/>
                                          </p:val>
                                        </p:tav>
                                      </p:tavLst>
                                    </p:anim>
                                  </p:childTnLst>
                                </p:cTn>
                              </p:par>
                              <p:par>
                                <p:cTn fill="hold" id="574" nodeType="withEffect" presetClass="entr" presetID="42" presetSubtype="0">
                                  <p:stCondLst>
                                    <p:cond delay="0"/>
                                  </p:stCondLst>
                                  <p:childTnLst>
                                    <p:set>
                                      <p:cBhvr>
                                        <p:cTn dur="1" fill="hold" id="575">
                                          <p:stCondLst>
                                            <p:cond delay="0"/>
                                          </p:stCondLst>
                                        </p:cTn>
                                        <p:tgtEl>
                                          <p:spTgt spid="120"/>
                                        </p:tgtEl>
                                        <p:attrNameLst>
                                          <p:attrName>style.visibility</p:attrName>
                                        </p:attrNameLst>
                                      </p:cBhvr>
                                      <p:to>
                                        <p:strVal val="visible"/>
                                      </p:to>
                                    </p:set>
                                    <p:animEffect filter="fade" transition="in">
                                      <p:cBhvr>
                                        <p:cTn dur="750" id="576"/>
                                        <p:tgtEl>
                                          <p:spTgt spid="120"/>
                                        </p:tgtEl>
                                      </p:cBhvr>
                                    </p:animEffect>
                                    <p:anim calcmode="lin" valueType="num">
                                      <p:cBhvr>
                                        <p:cTn dur="750" fill="hold" id="577"/>
                                        <p:tgtEl>
                                          <p:spTgt spid="120"/>
                                        </p:tgtEl>
                                        <p:attrNameLst>
                                          <p:attrName>ppt_x</p:attrName>
                                        </p:attrNameLst>
                                      </p:cBhvr>
                                      <p:tavLst>
                                        <p:tav tm="0">
                                          <p:val>
                                            <p:strVal val="#ppt_x"/>
                                          </p:val>
                                        </p:tav>
                                        <p:tav tm="100000">
                                          <p:val>
                                            <p:strVal val="#ppt_x"/>
                                          </p:val>
                                        </p:tav>
                                      </p:tavLst>
                                    </p:anim>
                                    <p:anim calcmode="lin" valueType="num">
                                      <p:cBhvr>
                                        <p:cTn dur="750" fill="hold" id="578"/>
                                        <p:tgtEl>
                                          <p:spTgt spid="120"/>
                                        </p:tgtEl>
                                        <p:attrNameLst>
                                          <p:attrName>ppt_y</p:attrName>
                                        </p:attrNameLst>
                                      </p:cBhvr>
                                      <p:tavLst>
                                        <p:tav tm="0">
                                          <p:val>
                                            <p:strVal val="#ppt_y+.1"/>
                                          </p:val>
                                        </p:tav>
                                        <p:tav tm="100000">
                                          <p:val>
                                            <p:strVal val="#ppt_y"/>
                                          </p:val>
                                        </p:tav>
                                      </p:tavLst>
                                    </p:anim>
                                  </p:childTnLst>
                                </p:cTn>
                              </p:par>
                              <p:par>
                                <p:cTn fill="hold" id="579" nodeType="withEffect" presetClass="entr" presetID="42" presetSubtype="0">
                                  <p:stCondLst>
                                    <p:cond delay="0"/>
                                  </p:stCondLst>
                                  <p:childTnLst>
                                    <p:set>
                                      <p:cBhvr>
                                        <p:cTn dur="1" fill="hold" id="580">
                                          <p:stCondLst>
                                            <p:cond delay="0"/>
                                          </p:stCondLst>
                                        </p:cTn>
                                        <p:tgtEl>
                                          <p:spTgt spid="121"/>
                                        </p:tgtEl>
                                        <p:attrNameLst>
                                          <p:attrName>style.visibility</p:attrName>
                                        </p:attrNameLst>
                                      </p:cBhvr>
                                      <p:to>
                                        <p:strVal val="visible"/>
                                      </p:to>
                                    </p:set>
                                    <p:animEffect filter="fade" transition="in">
                                      <p:cBhvr>
                                        <p:cTn dur="750" id="581"/>
                                        <p:tgtEl>
                                          <p:spTgt spid="121"/>
                                        </p:tgtEl>
                                      </p:cBhvr>
                                    </p:animEffect>
                                    <p:anim calcmode="lin" valueType="num">
                                      <p:cBhvr>
                                        <p:cTn dur="750" fill="hold" id="582"/>
                                        <p:tgtEl>
                                          <p:spTgt spid="121"/>
                                        </p:tgtEl>
                                        <p:attrNameLst>
                                          <p:attrName>ppt_x</p:attrName>
                                        </p:attrNameLst>
                                      </p:cBhvr>
                                      <p:tavLst>
                                        <p:tav tm="0">
                                          <p:val>
                                            <p:strVal val="#ppt_x"/>
                                          </p:val>
                                        </p:tav>
                                        <p:tav tm="100000">
                                          <p:val>
                                            <p:strVal val="#ppt_x"/>
                                          </p:val>
                                        </p:tav>
                                      </p:tavLst>
                                    </p:anim>
                                    <p:anim calcmode="lin" valueType="num">
                                      <p:cBhvr>
                                        <p:cTn dur="750" fill="hold" id="583"/>
                                        <p:tgtEl>
                                          <p:spTgt spid="121"/>
                                        </p:tgtEl>
                                        <p:attrNameLst>
                                          <p:attrName>ppt_y</p:attrName>
                                        </p:attrNameLst>
                                      </p:cBhvr>
                                      <p:tavLst>
                                        <p:tav tm="0">
                                          <p:val>
                                            <p:strVal val="#ppt_y+.1"/>
                                          </p:val>
                                        </p:tav>
                                        <p:tav tm="100000">
                                          <p:val>
                                            <p:strVal val="#ppt_y"/>
                                          </p:val>
                                        </p:tav>
                                      </p:tavLst>
                                    </p:anim>
                                  </p:childTnLst>
                                </p:cTn>
                              </p:par>
                              <p:par>
                                <p:cTn fill="hold" id="584" nodeType="withEffect" presetClass="entr" presetID="42" presetSubtype="0">
                                  <p:stCondLst>
                                    <p:cond delay="0"/>
                                  </p:stCondLst>
                                  <p:childTnLst>
                                    <p:set>
                                      <p:cBhvr>
                                        <p:cTn dur="1" fill="hold" id="585">
                                          <p:stCondLst>
                                            <p:cond delay="0"/>
                                          </p:stCondLst>
                                        </p:cTn>
                                        <p:tgtEl>
                                          <p:spTgt spid="122"/>
                                        </p:tgtEl>
                                        <p:attrNameLst>
                                          <p:attrName>style.visibility</p:attrName>
                                        </p:attrNameLst>
                                      </p:cBhvr>
                                      <p:to>
                                        <p:strVal val="visible"/>
                                      </p:to>
                                    </p:set>
                                    <p:animEffect filter="fade" transition="in">
                                      <p:cBhvr>
                                        <p:cTn dur="750" id="586"/>
                                        <p:tgtEl>
                                          <p:spTgt spid="122"/>
                                        </p:tgtEl>
                                      </p:cBhvr>
                                    </p:animEffect>
                                    <p:anim calcmode="lin" valueType="num">
                                      <p:cBhvr>
                                        <p:cTn dur="750" fill="hold" id="587"/>
                                        <p:tgtEl>
                                          <p:spTgt spid="122"/>
                                        </p:tgtEl>
                                        <p:attrNameLst>
                                          <p:attrName>ppt_x</p:attrName>
                                        </p:attrNameLst>
                                      </p:cBhvr>
                                      <p:tavLst>
                                        <p:tav tm="0">
                                          <p:val>
                                            <p:strVal val="#ppt_x"/>
                                          </p:val>
                                        </p:tav>
                                        <p:tav tm="100000">
                                          <p:val>
                                            <p:strVal val="#ppt_x"/>
                                          </p:val>
                                        </p:tav>
                                      </p:tavLst>
                                    </p:anim>
                                    <p:anim calcmode="lin" valueType="num">
                                      <p:cBhvr>
                                        <p:cTn dur="750" fill="hold" id="588"/>
                                        <p:tgtEl>
                                          <p:spTgt spid="122"/>
                                        </p:tgtEl>
                                        <p:attrNameLst>
                                          <p:attrName>ppt_y</p:attrName>
                                        </p:attrNameLst>
                                      </p:cBhvr>
                                      <p:tavLst>
                                        <p:tav tm="0">
                                          <p:val>
                                            <p:strVal val="#ppt_y+.1"/>
                                          </p:val>
                                        </p:tav>
                                        <p:tav tm="100000">
                                          <p:val>
                                            <p:strVal val="#ppt_y"/>
                                          </p:val>
                                        </p:tav>
                                      </p:tavLst>
                                    </p:anim>
                                  </p:childTnLst>
                                </p:cTn>
                              </p:par>
                              <p:par>
                                <p:cTn fill="hold" id="589" nodeType="withEffect" presetClass="entr" presetID="42" presetSubtype="0">
                                  <p:stCondLst>
                                    <p:cond delay="0"/>
                                  </p:stCondLst>
                                  <p:childTnLst>
                                    <p:set>
                                      <p:cBhvr>
                                        <p:cTn dur="1" fill="hold" id="590">
                                          <p:stCondLst>
                                            <p:cond delay="0"/>
                                          </p:stCondLst>
                                        </p:cTn>
                                        <p:tgtEl>
                                          <p:spTgt spid="123"/>
                                        </p:tgtEl>
                                        <p:attrNameLst>
                                          <p:attrName>style.visibility</p:attrName>
                                        </p:attrNameLst>
                                      </p:cBhvr>
                                      <p:to>
                                        <p:strVal val="visible"/>
                                      </p:to>
                                    </p:set>
                                    <p:animEffect filter="fade" transition="in">
                                      <p:cBhvr>
                                        <p:cTn dur="750" id="591"/>
                                        <p:tgtEl>
                                          <p:spTgt spid="123"/>
                                        </p:tgtEl>
                                      </p:cBhvr>
                                    </p:animEffect>
                                    <p:anim calcmode="lin" valueType="num">
                                      <p:cBhvr>
                                        <p:cTn dur="750" fill="hold" id="592"/>
                                        <p:tgtEl>
                                          <p:spTgt spid="123"/>
                                        </p:tgtEl>
                                        <p:attrNameLst>
                                          <p:attrName>ppt_x</p:attrName>
                                        </p:attrNameLst>
                                      </p:cBhvr>
                                      <p:tavLst>
                                        <p:tav tm="0">
                                          <p:val>
                                            <p:strVal val="#ppt_x"/>
                                          </p:val>
                                        </p:tav>
                                        <p:tav tm="100000">
                                          <p:val>
                                            <p:strVal val="#ppt_x"/>
                                          </p:val>
                                        </p:tav>
                                      </p:tavLst>
                                    </p:anim>
                                    <p:anim calcmode="lin" valueType="num">
                                      <p:cBhvr>
                                        <p:cTn dur="750" fill="hold" id="593"/>
                                        <p:tgtEl>
                                          <p:spTgt spid="123"/>
                                        </p:tgtEl>
                                        <p:attrNameLst>
                                          <p:attrName>ppt_y</p:attrName>
                                        </p:attrNameLst>
                                      </p:cBhvr>
                                      <p:tavLst>
                                        <p:tav tm="0">
                                          <p:val>
                                            <p:strVal val="#ppt_y+.1"/>
                                          </p:val>
                                        </p:tav>
                                        <p:tav tm="100000">
                                          <p:val>
                                            <p:strVal val="#ppt_y"/>
                                          </p:val>
                                        </p:tav>
                                      </p:tavLst>
                                    </p:anim>
                                  </p:childTnLst>
                                </p:cTn>
                              </p:par>
                              <p:par>
                                <p:cTn fill="hold" id="594" nodeType="withEffect" presetClass="entr" presetID="42" presetSubtype="0">
                                  <p:stCondLst>
                                    <p:cond delay="0"/>
                                  </p:stCondLst>
                                  <p:childTnLst>
                                    <p:set>
                                      <p:cBhvr>
                                        <p:cTn dur="1" fill="hold" id="595">
                                          <p:stCondLst>
                                            <p:cond delay="0"/>
                                          </p:stCondLst>
                                        </p:cTn>
                                        <p:tgtEl>
                                          <p:spTgt spid="124"/>
                                        </p:tgtEl>
                                        <p:attrNameLst>
                                          <p:attrName>style.visibility</p:attrName>
                                        </p:attrNameLst>
                                      </p:cBhvr>
                                      <p:to>
                                        <p:strVal val="visible"/>
                                      </p:to>
                                    </p:set>
                                    <p:animEffect filter="fade" transition="in">
                                      <p:cBhvr>
                                        <p:cTn dur="750" id="596"/>
                                        <p:tgtEl>
                                          <p:spTgt spid="124"/>
                                        </p:tgtEl>
                                      </p:cBhvr>
                                    </p:animEffect>
                                    <p:anim calcmode="lin" valueType="num">
                                      <p:cBhvr>
                                        <p:cTn dur="750" fill="hold" id="597"/>
                                        <p:tgtEl>
                                          <p:spTgt spid="124"/>
                                        </p:tgtEl>
                                        <p:attrNameLst>
                                          <p:attrName>ppt_x</p:attrName>
                                        </p:attrNameLst>
                                      </p:cBhvr>
                                      <p:tavLst>
                                        <p:tav tm="0">
                                          <p:val>
                                            <p:strVal val="#ppt_x"/>
                                          </p:val>
                                        </p:tav>
                                        <p:tav tm="100000">
                                          <p:val>
                                            <p:strVal val="#ppt_x"/>
                                          </p:val>
                                        </p:tav>
                                      </p:tavLst>
                                    </p:anim>
                                    <p:anim calcmode="lin" valueType="num">
                                      <p:cBhvr>
                                        <p:cTn dur="750" fill="hold" id="598"/>
                                        <p:tgtEl>
                                          <p:spTgt spid="124"/>
                                        </p:tgtEl>
                                        <p:attrNameLst>
                                          <p:attrName>ppt_y</p:attrName>
                                        </p:attrNameLst>
                                      </p:cBhvr>
                                      <p:tavLst>
                                        <p:tav tm="0">
                                          <p:val>
                                            <p:strVal val="#ppt_y+.1"/>
                                          </p:val>
                                        </p:tav>
                                        <p:tav tm="100000">
                                          <p:val>
                                            <p:strVal val="#ppt_y"/>
                                          </p:val>
                                        </p:tav>
                                      </p:tavLst>
                                    </p:anim>
                                  </p:childTnLst>
                                </p:cTn>
                              </p:par>
                              <p:par>
                                <p:cTn fill="hold" id="599" nodeType="withEffect" presetClass="entr" presetID="42" presetSubtype="0">
                                  <p:stCondLst>
                                    <p:cond delay="0"/>
                                  </p:stCondLst>
                                  <p:childTnLst>
                                    <p:set>
                                      <p:cBhvr>
                                        <p:cTn dur="1" fill="hold" id="600">
                                          <p:stCondLst>
                                            <p:cond delay="0"/>
                                          </p:stCondLst>
                                        </p:cTn>
                                        <p:tgtEl>
                                          <p:spTgt spid="125"/>
                                        </p:tgtEl>
                                        <p:attrNameLst>
                                          <p:attrName>style.visibility</p:attrName>
                                        </p:attrNameLst>
                                      </p:cBhvr>
                                      <p:to>
                                        <p:strVal val="visible"/>
                                      </p:to>
                                    </p:set>
                                    <p:animEffect filter="fade" transition="in">
                                      <p:cBhvr>
                                        <p:cTn dur="750" id="601"/>
                                        <p:tgtEl>
                                          <p:spTgt spid="125"/>
                                        </p:tgtEl>
                                      </p:cBhvr>
                                    </p:animEffect>
                                    <p:anim calcmode="lin" valueType="num">
                                      <p:cBhvr>
                                        <p:cTn dur="750" fill="hold" id="602"/>
                                        <p:tgtEl>
                                          <p:spTgt spid="125"/>
                                        </p:tgtEl>
                                        <p:attrNameLst>
                                          <p:attrName>ppt_x</p:attrName>
                                        </p:attrNameLst>
                                      </p:cBhvr>
                                      <p:tavLst>
                                        <p:tav tm="0">
                                          <p:val>
                                            <p:strVal val="#ppt_x"/>
                                          </p:val>
                                        </p:tav>
                                        <p:tav tm="100000">
                                          <p:val>
                                            <p:strVal val="#ppt_x"/>
                                          </p:val>
                                        </p:tav>
                                      </p:tavLst>
                                    </p:anim>
                                    <p:anim calcmode="lin" valueType="num">
                                      <p:cBhvr>
                                        <p:cTn dur="750" fill="hold" id="603"/>
                                        <p:tgtEl>
                                          <p:spTgt spid="125"/>
                                        </p:tgtEl>
                                        <p:attrNameLst>
                                          <p:attrName>ppt_y</p:attrName>
                                        </p:attrNameLst>
                                      </p:cBhvr>
                                      <p:tavLst>
                                        <p:tav tm="0">
                                          <p:val>
                                            <p:strVal val="#ppt_y+.1"/>
                                          </p:val>
                                        </p:tav>
                                        <p:tav tm="100000">
                                          <p:val>
                                            <p:strVal val="#ppt_y"/>
                                          </p:val>
                                        </p:tav>
                                      </p:tavLst>
                                    </p:anim>
                                  </p:childTnLst>
                                </p:cTn>
                              </p:par>
                              <p:par>
                                <p:cTn fill="hold" id="604" nodeType="withEffect" presetClass="entr" presetID="42" presetSubtype="0">
                                  <p:stCondLst>
                                    <p:cond delay="0"/>
                                  </p:stCondLst>
                                  <p:childTnLst>
                                    <p:set>
                                      <p:cBhvr>
                                        <p:cTn dur="1" fill="hold" id="605">
                                          <p:stCondLst>
                                            <p:cond delay="0"/>
                                          </p:stCondLst>
                                        </p:cTn>
                                        <p:tgtEl>
                                          <p:spTgt spid="126"/>
                                        </p:tgtEl>
                                        <p:attrNameLst>
                                          <p:attrName>style.visibility</p:attrName>
                                        </p:attrNameLst>
                                      </p:cBhvr>
                                      <p:to>
                                        <p:strVal val="visible"/>
                                      </p:to>
                                    </p:set>
                                    <p:animEffect filter="fade" transition="in">
                                      <p:cBhvr>
                                        <p:cTn dur="750" id="606"/>
                                        <p:tgtEl>
                                          <p:spTgt spid="126"/>
                                        </p:tgtEl>
                                      </p:cBhvr>
                                    </p:animEffect>
                                    <p:anim calcmode="lin" valueType="num">
                                      <p:cBhvr>
                                        <p:cTn dur="750" fill="hold" id="607"/>
                                        <p:tgtEl>
                                          <p:spTgt spid="126"/>
                                        </p:tgtEl>
                                        <p:attrNameLst>
                                          <p:attrName>ppt_x</p:attrName>
                                        </p:attrNameLst>
                                      </p:cBhvr>
                                      <p:tavLst>
                                        <p:tav tm="0">
                                          <p:val>
                                            <p:strVal val="#ppt_x"/>
                                          </p:val>
                                        </p:tav>
                                        <p:tav tm="100000">
                                          <p:val>
                                            <p:strVal val="#ppt_x"/>
                                          </p:val>
                                        </p:tav>
                                      </p:tavLst>
                                    </p:anim>
                                    <p:anim calcmode="lin" valueType="num">
                                      <p:cBhvr>
                                        <p:cTn dur="750" fill="hold" id="608"/>
                                        <p:tgtEl>
                                          <p:spTgt spid="126"/>
                                        </p:tgtEl>
                                        <p:attrNameLst>
                                          <p:attrName>ppt_y</p:attrName>
                                        </p:attrNameLst>
                                      </p:cBhvr>
                                      <p:tavLst>
                                        <p:tav tm="0">
                                          <p:val>
                                            <p:strVal val="#ppt_y+.1"/>
                                          </p:val>
                                        </p:tav>
                                        <p:tav tm="100000">
                                          <p:val>
                                            <p:strVal val="#ppt_y"/>
                                          </p:val>
                                        </p:tav>
                                      </p:tavLst>
                                    </p:anim>
                                  </p:childTnLst>
                                </p:cTn>
                              </p:par>
                              <p:par>
                                <p:cTn fill="hold" id="609" nodeType="withEffect" presetClass="entr" presetID="42" presetSubtype="0">
                                  <p:stCondLst>
                                    <p:cond delay="0"/>
                                  </p:stCondLst>
                                  <p:childTnLst>
                                    <p:set>
                                      <p:cBhvr>
                                        <p:cTn dur="1" fill="hold" id="610">
                                          <p:stCondLst>
                                            <p:cond delay="0"/>
                                          </p:stCondLst>
                                        </p:cTn>
                                        <p:tgtEl>
                                          <p:spTgt spid="127"/>
                                        </p:tgtEl>
                                        <p:attrNameLst>
                                          <p:attrName>style.visibility</p:attrName>
                                        </p:attrNameLst>
                                      </p:cBhvr>
                                      <p:to>
                                        <p:strVal val="visible"/>
                                      </p:to>
                                    </p:set>
                                    <p:animEffect filter="fade" transition="in">
                                      <p:cBhvr>
                                        <p:cTn dur="750" id="611"/>
                                        <p:tgtEl>
                                          <p:spTgt spid="127"/>
                                        </p:tgtEl>
                                      </p:cBhvr>
                                    </p:animEffect>
                                    <p:anim calcmode="lin" valueType="num">
                                      <p:cBhvr>
                                        <p:cTn dur="750" fill="hold" id="612"/>
                                        <p:tgtEl>
                                          <p:spTgt spid="127"/>
                                        </p:tgtEl>
                                        <p:attrNameLst>
                                          <p:attrName>ppt_x</p:attrName>
                                        </p:attrNameLst>
                                      </p:cBhvr>
                                      <p:tavLst>
                                        <p:tav tm="0">
                                          <p:val>
                                            <p:strVal val="#ppt_x"/>
                                          </p:val>
                                        </p:tav>
                                        <p:tav tm="100000">
                                          <p:val>
                                            <p:strVal val="#ppt_x"/>
                                          </p:val>
                                        </p:tav>
                                      </p:tavLst>
                                    </p:anim>
                                    <p:anim calcmode="lin" valueType="num">
                                      <p:cBhvr>
                                        <p:cTn dur="750" fill="hold" id="613"/>
                                        <p:tgtEl>
                                          <p:spTgt spid="127"/>
                                        </p:tgtEl>
                                        <p:attrNameLst>
                                          <p:attrName>ppt_y</p:attrName>
                                        </p:attrNameLst>
                                      </p:cBhvr>
                                      <p:tavLst>
                                        <p:tav tm="0">
                                          <p:val>
                                            <p:strVal val="#ppt_y+.1"/>
                                          </p:val>
                                        </p:tav>
                                        <p:tav tm="100000">
                                          <p:val>
                                            <p:strVal val="#ppt_y"/>
                                          </p:val>
                                        </p:tav>
                                      </p:tavLst>
                                    </p:anim>
                                  </p:childTnLst>
                                </p:cTn>
                              </p:par>
                              <p:par>
                                <p:cTn fill="hold" id="614" nodeType="withEffect" presetClass="entr" presetID="42" presetSubtype="0">
                                  <p:stCondLst>
                                    <p:cond delay="0"/>
                                  </p:stCondLst>
                                  <p:childTnLst>
                                    <p:set>
                                      <p:cBhvr>
                                        <p:cTn dur="1" fill="hold" id="615">
                                          <p:stCondLst>
                                            <p:cond delay="0"/>
                                          </p:stCondLst>
                                        </p:cTn>
                                        <p:tgtEl>
                                          <p:spTgt spid="128"/>
                                        </p:tgtEl>
                                        <p:attrNameLst>
                                          <p:attrName>style.visibility</p:attrName>
                                        </p:attrNameLst>
                                      </p:cBhvr>
                                      <p:to>
                                        <p:strVal val="visible"/>
                                      </p:to>
                                    </p:set>
                                    <p:animEffect filter="fade" transition="in">
                                      <p:cBhvr>
                                        <p:cTn dur="750" id="616"/>
                                        <p:tgtEl>
                                          <p:spTgt spid="128"/>
                                        </p:tgtEl>
                                      </p:cBhvr>
                                    </p:animEffect>
                                    <p:anim calcmode="lin" valueType="num">
                                      <p:cBhvr>
                                        <p:cTn dur="750" fill="hold" id="617"/>
                                        <p:tgtEl>
                                          <p:spTgt spid="128"/>
                                        </p:tgtEl>
                                        <p:attrNameLst>
                                          <p:attrName>ppt_x</p:attrName>
                                        </p:attrNameLst>
                                      </p:cBhvr>
                                      <p:tavLst>
                                        <p:tav tm="0">
                                          <p:val>
                                            <p:strVal val="#ppt_x"/>
                                          </p:val>
                                        </p:tav>
                                        <p:tav tm="100000">
                                          <p:val>
                                            <p:strVal val="#ppt_x"/>
                                          </p:val>
                                        </p:tav>
                                      </p:tavLst>
                                    </p:anim>
                                    <p:anim calcmode="lin" valueType="num">
                                      <p:cBhvr>
                                        <p:cTn dur="750" fill="hold" id="618"/>
                                        <p:tgtEl>
                                          <p:spTgt spid="128"/>
                                        </p:tgtEl>
                                        <p:attrNameLst>
                                          <p:attrName>ppt_y</p:attrName>
                                        </p:attrNameLst>
                                      </p:cBhvr>
                                      <p:tavLst>
                                        <p:tav tm="0">
                                          <p:val>
                                            <p:strVal val="#ppt_y+.1"/>
                                          </p:val>
                                        </p:tav>
                                        <p:tav tm="100000">
                                          <p:val>
                                            <p:strVal val="#ppt_y"/>
                                          </p:val>
                                        </p:tav>
                                      </p:tavLst>
                                    </p:anim>
                                  </p:childTnLst>
                                </p:cTn>
                              </p:par>
                              <p:par>
                                <p:cTn fill="hold" id="619" nodeType="withEffect" presetClass="entr" presetID="42" presetSubtype="0">
                                  <p:stCondLst>
                                    <p:cond delay="0"/>
                                  </p:stCondLst>
                                  <p:childTnLst>
                                    <p:set>
                                      <p:cBhvr>
                                        <p:cTn dur="1" fill="hold" id="620">
                                          <p:stCondLst>
                                            <p:cond delay="0"/>
                                          </p:stCondLst>
                                        </p:cTn>
                                        <p:tgtEl>
                                          <p:spTgt spid="129"/>
                                        </p:tgtEl>
                                        <p:attrNameLst>
                                          <p:attrName>style.visibility</p:attrName>
                                        </p:attrNameLst>
                                      </p:cBhvr>
                                      <p:to>
                                        <p:strVal val="visible"/>
                                      </p:to>
                                    </p:set>
                                    <p:animEffect filter="fade" transition="in">
                                      <p:cBhvr>
                                        <p:cTn dur="750" id="621"/>
                                        <p:tgtEl>
                                          <p:spTgt spid="129"/>
                                        </p:tgtEl>
                                      </p:cBhvr>
                                    </p:animEffect>
                                    <p:anim calcmode="lin" valueType="num">
                                      <p:cBhvr>
                                        <p:cTn dur="750" fill="hold" id="622"/>
                                        <p:tgtEl>
                                          <p:spTgt spid="129"/>
                                        </p:tgtEl>
                                        <p:attrNameLst>
                                          <p:attrName>ppt_x</p:attrName>
                                        </p:attrNameLst>
                                      </p:cBhvr>
                                      <p:tavLst>
                                        <p:tav tm="0">
                                          <p:val>
                                            <p:strVal val="#ppt_x"/>
                                          </p:val>
                                        </p:tav>
                                        <p:tav tm="100000">
                                          <p:val>
                                            <p:strVal val="#ppt_x"/>
                                          </p:val>
                                        </p:tav>
                                      </p:tavLst>
                                    </p:anim>
                                    <p:anim calcmode="lin" valueType="num">
                                      <p:cBhvr>
                                        <p:cTn dur="750" fill="hold" id="623"/>
                                        <p:tgtEl>
                                          <p:spTgt spid="129"/>
                                        </p:tgtEl>
                                        <p:attrNameLst>
                                          <p:attrName>ppt_y</p:attrName>
                                        </p:attrNameLst>
                                      </p:cBhvr>
                                      <p:tavLst>
                                        <p:tav tm="0">
                                          <p:val>
                                            <p:strVal val="#ppt_y+.1"/>
                                          </p:val>
                                        </p:tav>
                                        <p:tav tm="100000">
                                          <p:val>
                                            <p:strVal val="#ppt_y"/>
                                          </p:val>
                                        </p:tav>
                                      </p:tavLst>
                                    </p:anim>
                                  </p:childTnLst>
                                </p:cTn>
                              </p:par>
                              <p:par>
                                <p:cTn fill="hold" id="624" nodeType="withEffect" presetClass="entr" presetID="42" presetSubtype="0">
                                  <p:stCondLst>
                                    <p:cond delay="0"/>
                                  </p:stCondLst>
                                  <p:childTnLst>
                                    <p:set>
                                      <p:cBhvr>
                                        <p:cTn dur="1" fill="hold" id="625">
                                          <p:stCondLst>
                                            <p:cond delay="0"/>
                                          </p:stCondLst>
                                        </p:cTn>
                                        <p:tgtEl>
                                          <p:spTgt spid="130"/>
                                        </p:tgtEl>
                                        <p:attrNameLst>
                                          <p:attrName>style.visibility</p:attrName>
                                        </p:attrNameLst>
                                      </p:cBhvr>
                                      <p:to>
                                        <p:strVal val="visible"/>
                                      </p:to>
                                    </p:set>
                                    <p:animEffect filter="fade" transition="in">
                                      <p:cBhvr>
                                        <p:cTn dur="750" id="626"/>
                                        <p:tgtEl>
                                          <p:spTgt spid="130"/>
                                        </p:tgtEl>
                                      </p:cBhvr>
                                    </p:animEffect>
                                    <p:anim calcmode="lin" valueType="num">
                                      <p:cBhvr>
                                        <p:cTn dur="750" fill="hold" id="627"/>
                                        <p:tgtEl>
                                          <p:spTgt spid="130"/>
                                        </p:tgtEl>
                                        <p:attrNameLst>
                                          <p:attrName>ppt_x</p:attrName>
                                        </p:attrNameLst>
                                      </p:cBhvr>
                                      <p:tavLst>
                                        <p:tav tm="0">
                                          <p:val>
                                            <p:strVal val="#ppt_x"/>
                                          </p:val>
                                        </p:tav>
                                        <p:tav tm="100000">
                                          <p:val>
                                            <p:strVal val="#ppt_x"/>
                                          </p:val>
                                        </p:tav>
                                      </p:tavLst>
                                    </p:anim>
                                    <p:anim calcmode="lin" valueType="num">
                                      <p:cBhvr>
                                        <p:cTn dur="750" fill="hold" id="628"/>
                                        <p:tgtEl>
                                          <p:spTgt spid="130"/>
                                        </p:tgtEl>
                                        <p:attrNameLst>
                                          <p:attrName>ppt_y</p:attrName>
                                        </p:attrNameLst>
                                      </p:cBhvr>
                                      <p:tavLst>
                                        <p:tav tm="0">
                                          <p:val>
                                            <p:strVal val="#ppt_y+.1"/>
                                          </p:val>
                                        </p:tav>
                                        <p:tav tm="100000">
                                          <p:val>
                                            <p:strVal val="#ppt_y"/>
                                          </p:val>
                                        </p:tav>
                                      </p:tavLst>
                                    </p:anim>
                                  </p:childTnLst>
                                </p:cTn>
                              </p:par>
                              <p:par>
                                <p:cTn fill="hold" id="629" nodeType="withEffect" presetClass="entr" presetID="42" presetSubtype="0">
                                  <p:stCondLst>
                                    <p:cond delay="0"/>
                                  </p:stCondLst>
                                  <p:childTnLst>
                                    <p:set>
                                      <p:cBhvr>
                                        <p:cTn dur="1" fill="hold" id="630">
                                          <p:stCondLst>
                                            <p:cond delay="0"/>
                                          </p:stCondLst>
                                        </p:cTn>
                                        <p:tgtEl>
                                          <p:spTgt spid="131"/>
                                        </p:tgtEl>
                                        <p:attrNameLst>
                                          <p:attrName>style.visibility</p:attrName>
                                        </p:attrNameLst>
                                      </p:cBhvr>
                                      <p:to>
                                        <p:strVal val="visible"/>
                                      </p:to>
                                    </p:set>
                                    <p:animEffect filter="fade" transition="in">
                                      <p:cBhvr>
                                        <p:cTn dur="750" id="631"/>
                                        <p:tgtEl>
                                          <p:spTgt spid="131"/>
                                        </p:tgtEl>
                                      </p:cBhvr>
                                    </p:animEffect>
                                    <p:anim calcmode="lin" valueType="num">
                                      <p:cBhvr>
                                        <p:cTn dur="750" fill="hold" id="632"/>
                                        <p:tgtEl>
                                          <p:spTgt spid="131"/>
                                        </p:tgtEl>
                                        <p:attrNameLst>
                                          <p:attrName>ppt_x</p:attrName>
                                        </p:attrNameLst>
                                      </p:cBhvr>
                                      <p:tavLst>
                                        <p:tav tm="0">
                                          <p:val>
                                            <p:strVal val="#ppt_x"/>
                                          </p:val>
                                        </p:tav>
                                        <p:tav tm="100000">
                                          <p:val>
                                            <p:strVal val="#ppt_x"/>
                                          </p:val>
                                        </p:tav>
                                      </p:tavLst>
                                    </p:anim>
                                    <p:anim calcmode="lin" valueType="num">
                                      <p:cBhvr>
                                        <p:cTn dur="750" fill="hold" id="633"/>
                                        <p:tgtEl>
                                          <p:spTgt spid="131"/>
                                        </p:tgtEl>
                                        <p:attrNameLst>
                                          <p:attrName>ppt_y</p:attrName>
                                        </p:attrNameLst>
                                      </p:cBhvr>
                                      <p:tavLst>
                                        <p:tav tm="0">
                                          <p:val>
                                            <p:strVal val="#ppt_y+.1"/>
                                          </p:val>
                                        </p:tav>
                                        <p:tav tm="100000">
                                          <p:val>
                                            <p:strVal val="#ppt_y"/>
                                          </p:val>
                                        </p:tav>
                                      </p:tavLst>
                                    </p:anim>
                                  </p:childTnLst>
                                </p:cTn>
                              </p:par>
                              <p:par>
                                <p:cTn fill="hold" id="634" nodeType="withEffect" presetClass="entr" presetID="42" presetSubtype="0">
                                  <p:stCondLst>
                                    <p:cond delay="0"/>
                                  </p:stCondLst>
                                  <p:childTnLst>
                                    <p:set>
                                      <p:cBhvr>
                                        <p:cTn dur="1" fill="hold" id="635">
                                          <p:stCondLst>
                                            <p:cond delay="0"/>
                                          </p:stCondLst>
                                        </p:cTn>
                                        <p:tgtEl>
                                          <p:spTgt spid="132"/>
                                        </p:tgtEl>
                                        <p:attrNameLst>
                                          <p:attrName>style.visibility</p:attrName>
                                        </p:attrNameLst>
                                      </p:cBhvr>
                                      <p:to>
                                        <p:strVal val="visible"/>
                                      </p:to>
                                    </p:set>
                                    <p:animEffect filter="fade" transition="in">
                                      <p:cBhvr>
                                        <p:cTn dur="750" id="636"/>
                                        <p:tgtEl>
                                          <p:spTgt spid="132"/>
                                        </p:tgtEl>
                                      </p:cBhvr>
                                    </p:animEffect>
                                    <p:anim calcmode="lin" valueType="num">
                                      <p:cBhvr>
                                        <p:cTn dur="750" fill="hold" id="637"/>
                                        <p:tgtEl>
                                          <p:spTgt spid="132"/>
                                        </p:tgtEl>
                                        <p:attrNameLst>
                                          <p:attrName>ppt_x</p:attrName>
                                        </p:attrNameLst>
                                      </p:cBhvr>
                                      <p:tavLst>
                                        <p:tav tm="0">
                                          <p:val>
                                            <p:strVal val="#ppt_x"/>
                                          </p:val>
                                        </p:tav>
                                        <p:tav tm="100000">
                                          <p:val>
                                            <p:strVal val="#ppt_x"/>
                                          </p:val>
                                        </p:tav>
                                      </p:tavLst>
                                    </p:anim>
                                    <p:anim calcmode="lin" valueType="num">
                                      <p:cBhvr>
                                        <p:cTn dur="750" fill="hold" id="638"/>
                                        <p:tgtEl>
                                          <p:spTgt spid="132"/>
                                        </p:tgtEl>
                                        <p:attrNameLst>
                                          <p:attrName>ppt_y</p:attrName>
                                        </p:attrNameLst>
                                      </p:cBhvr>
                                      <p:tavLst>
                                        <p:tav tm="0">
                                          <p:val>
                                            <p:strVal val="#ppt_y+.1"/>
                                          </p:val>
                                        </p:tav>
                                        <p:tav tm="100000">
                                          <p:val>
                                            <p:strVal val="#ppt_y"/>
                                          </p:val>
                                        </p:tav>
                                      </p:tavLst>
                                    </p:anim>
                                  </p:childTnLst>
                                </p:cTn>
                              </p:par>
                              <p:par>
                                <p:cTn fill="hold" id="639" nodeType="withEffect" presetClass="entr" presetID="42" presetSubtype="0">
                                  <p:stCondLst>
                                    <p:cond delay="0"/>
                                  </p:stCondLst>
                                  <p:childTnLst>
                                    <p:set>
                                      <p:cBhvr>
                                        <p:cTn dur="1" fill="hold" id="640">
                                          <p:stCondLst>
                                            <p:cond delay="0"/>
                                          </p:stCondLst>
                                        </p:cTn>
                                        <p:tgtEl>
                                          <p:spTgt spid="133"/>
                                        </p:tgtEl>
                                        <p:attrNameLst>
                                          <p:attrName>style.visibility</p:attrName>
                                        </p:attrNameLst>
                                      </p:cBhvr>
                                      <p:to>
                                        <p:strVal val="visible"/>
                                      </p:to>
                                    </p:set>
                                    <p:animEffect filter="fade" transition="in">
                                      <p:cBhvr>
                                        <p:cTn dur="750" id="641"/>
                                        <p:tgtEl>
                                          <p:spTgt spid="133"/>
                                        </p:tgtEl>
                                      </p:cBhvr>
                                    </p:animEffect>
                                    <p:anim calcmode="lin" valueType="num">
                                      <p:cBhvr>
                                        <p:cTn dur="750" fill="hold" id="642"/>
                                        <p:tgtEl>
                                          <p:spTgt spid="133"/>
                                        </p:tgtEl>
                                        <p:attrNameLst>
                                          <p:attrName>ppt_x</p:attrName>
                                        </p:attrNameLst>
                                      </p:cBhvr>
                                      <p:tavLst>
                                        <p:tav tm="0">
                                          <p:val>
                                            <p:strVal val="#ppt_x"/>
                                          </p:val>
                                        </p:tav>
                                        <p:tav tm="100000">
                                          <p:val>
                                            <p:strVal val="#ppt_x"/>
                                          </p:val>
                                        </p:tav>
                                      </p:tavLst>
                                    </p:anim>
                                    <p:anim calcmode="lin" valueType="num">
                                      <p:cBhvr>
                                        <p:cTn dur="750" fill="hold" id="643"/>
                                        <p:tgtEl>
                                          <p:spTgt spid="133"/>
                                        </p:tgtEl>
                                        <p:attrNameLst>
                                          <p:attrName>ppt_y</p:attrName>
                                        </p:attrNameLst>
                                      </p:cBhvr>
                                      <p:tavLst>
                                        <p:tav tm="0">
                                          <p:val>
                                            <p:strVal val="#ppt_y+.1"/>
                                          </p:val>
                                        </p:tav>
                                        <p:tav tm="100000">
                                          <p:val>
                                            <p:strVal val="#ppt_y"/>
                                          </p:val>
                                        </p:tav>
                                      </p:tavLst>
                                    </p:anim>
                                  </p:childTnLst>
                                </p:cTn>
                              </p:par>
                              <p:par>
                                <p:cTn fill="hold" id="644" nodeType="withEffect" presetClass="entr" presetID="42" presetSubtype="0">
                                  <p:stCondLst>
                                    <p:cond delay="0"/>
                                  </p:stCondLst>
                                  <p:childTnLst>
                                    <p:set>
                                      <p:cBhvr>
                                        <p:cTn dur="1" fill="hold" id="645">
                                          <p:stCondLst>
                                            <p:cond delay="0"/>
                                          </p:stCondLst>
                                        </p:cTn>
                                        <p:tgtEl>
                                          <p:spTgt spid="134"/>
                                        </p:tgtEl>
                                        <p:attrNameLst>
                                          <p:attrName>style.visibility</p:attrName>
                                        </p:attrNameLst>
                                      </p:cBhvr>
                                      <p:to>
                                        <p:strVal val="visible"/>
                                      </p:to>
                                    </p:set>
                                    <p:animEffect filter="fade" transition="in">
                                      <p:cBhvr>
                                        <p:cTn dur="750" id="646"/>
                                        <p:tgtEl>
                                          <p:spTgt spid="134"/>
                                        </p:tgtEl>
                                      </p:cBhvr>
                                    </p:animEffect>
                                    <p:anim calcmode="lin" valueType="num">
                                      <p:cBhvr>
                                        <p:cTn dur="750" fill="hold" id="647"/>
                                        <p:tgtEl>
                                          <p:spTgt spid="134"/>
                                        </p:tgtEl>
                                        <p:attrNameLst>
                                          <p:attrName>ppt_x</p:attrName>
                                        </p:attrNameLst>
                                      </p:cBhvr>
                                      <p:tavLst>
                                        <p:tav tm="0">
                                          <p:val>
                                            <p:strVal val="#ppt_x"/>
                                          </p:val>
                                        </p:tav>
                                        <p:tav tm="100000">
                                          <p:val>
                                            <p:strVal val="#ppt_x"/>
                                          </p:val>
                                        </p:tav>
                                      </p:tavLst>
                                    </p:anim>
                                    <p:anim calcmode="lin" valueType="num">
                                      <p:cBhvr>
                                        <p:cTn dur="750" fill="hold" id="648"/>
                                        <p:tgtEl>
                                          <p:spTgt spid="134"/>
                                        </p:tgtEl>
                                        <p:attrNameLst>
                                          <p:attrName>ppt_y</p:attrName>
                                        </p:attrNameLst>
                                      </p:cBhvr>
                                      <p:tavLst>
                                        <p:tav tm="0">
                                          <p:val>
                                            <p:strVal val="#ppt_y+.1"/>
                                          </p:val>
                                        </p:tav>
                                        <p:tav tm="100000">
                                          <p:val>
                                            <p:strVal val="#ppt_y"/>
                                          </p:val>
                                        </p:tav>
                                      </p:tavLst>
                                    </p:anim>
                                  </p:childTnLst>
                                </p:cTn>
                              </p:par>
                              <p:par>
                                <p:cTn fill="hold" id="649" nodeType="withEffect" presetClass="entr" presetID="42" presetSubtype="0">
                                  <p:stCondLst>
                                    <p:cond delay="0"/>
                                  </p:stCondLst>
                                  <p:childTnLst>
                                    <p:set>
                                      <p:cBhvr>
                                        <p:cTn dur="1" fill="hold" id="650">
                                          <p:stCondLst>
                                            <p:cond delay="0"/>
                                          </p:stCondLst>
                                        </p:cTn>
                                        <p:tgtEl>
                                          <p:spTgt spid="135"/>
                                        </p:tgtEl>
                                        <p:attrNameLst>
                                          <p:attrName>style.visibility</p:attrName>
                                        </p:attrNameLst>
                                      </p:cBhvr>
                                      <p:to>
                                        <p:strVal val="visible"/>
                                      </p:to>
                                    </p:set>
                                    <p:animEffect filter="fade" transition="in">
                                      <p:cBhvr>
                                        <p:cTn dur="750" id="651"/>
                                        <p:tgtEl>
                                          <p:spTgt spid="135"/>
                                        </p:tgtEl>
                                      </p:cBhvr>
                                    </p:animEffect>
                                    <p:anim calcmode="lin" valueType="num">
                                      <p:cBhvr>
                                        <p:cTn dur="750" fill="hold" id="652"/>
                                        <p:tgtEl>
                                          <p:spTgt spid="135"/>
                                        </p:tgtEl>
                                        <p:attrNameLst>
                                          <p:attrName>ppt_x</p:attrName>
                                        </p:attrNameLst>
                                      </p:cBhvr>
                                      <p:tavLst>
                                        <p:tav tm="0">
                                          <p:val>
                                            <p:strVal val="#ppt_x"/>
                                          </p:val>
                                        </p:tav>
                                        <p:tav tm="100000">
                                          <p:val>
                                            <p:strVal val="#ppt_x"/>
                                          </p:val>
                                        </p:tav>
                                      </p:tavLst>
                                    </p:anim>
                                    <p:anim calcmode="lin" valueType="num">
                                      <p:cBhvr>
                                        <p:cTn dur="750" fill="hold" id="653"/>
                                        <p:tgtEl>
                                          <p:spTgt spid="135"/>
                                        </p:tgtEl>
                                        <p:attrNameLst>
                                          <p:attrName>ppt_y</p:attrName>
                                        </p:attrNameLst>
                                      </p:cBhvr>
                                      <p:tavLst>
                                        <p:tav tm="0">
                                          <p:val>
                                            <p:strVal val="#ppt_y+.1"/>
                                          </p:val>
                                        </p:tav>
                                        <p:tav tm="100000">
                                          <p:val>
                                            <p:strVal val="#ppt_y"/>
                                          </p:val>
                                        </p:tav>
                                      </p:tavLst>
                                    </p:anim>
                                  </p:childTnLst>
                                </p:cTn>
                              </p:par>
                              <p:par>
                                <p:cTn fill="hold" id="654" nodeType="withEffect" presetClass="entr" presetID="42" presetSubtype="0">
                                  <p:stCondLst>
                                    <p:cond delay="0"/>
                                  </p:stCondLst>
                                  <p:childTnLst>
                                    <p:set>
                                      <p:cBhvr>
                                        <p:cTn dur="1" fill="hold" id="655">
                                          <p:stCondLst>
                                            <p:cond delay="0"/>
                                          </p:stCondLst>
                                        </p:cTn>
                                        <p:tgtEl>
                                          <p:spTgt spid="136"/>
                                        </p:tgtEl>
                                        <p:attrNameLst>
                                          <p:attrName>style.visibility</p:attrName>
                                        </p:attrNameLst>
                                      </p:cBhvr>
                                      <p:to>
                                        <p:strVal val="visible"/>
                                      </p:to>
                                    </p:set>
                                    <p:animEffect filter="fade" transition="in">
                                      <p:cBhvr>
                                        <p:cTn dur="750" id="656"/>
                                        <p:tgtEl>
                                          <p:spTgt spid="136"/>
                                        </p:tgtEl>
                                      </p:cBhvr>
                                    </p:animEffect>
                                    <p:anim calcmode="lin" valueType="num">
                                      <p:cBhvr>
                                        <p:cTn dur="750" fill="hold" id="657"/>
                                        <p:tgtEl>
                                          <p:spTgt spid="136"/>
                                        </p:tgtEl>
                                        <p:attrNameLst>
                                          <p:attrName>ppt_x</p:attrName>
                                        </p:attrNameLst>
                                      </p:cBhvr>
                                      <p:tavLst>
                                        <p:tav tm="0">
                                          <p:val>
                                            <p:strVal val="#ppt_x"/>
                                          </p:val>
                                        </p:tav>
                                        <p:tav tm="100000">
                                          <p:val>
                                            <p:strVal val="#ppt_x"/>
                                          </p:val>
                                        </p:tav>
                                      </p:tavLst>
                                    </p:anim>
                                    <p:anim calcmode="lin" valueType="num">
                                      <p:cBhvr>
                                        <p:cTn dur="750" fill="hold" id="658"/>
                                        <p:tgtEl>
                                          <p:spTgt spid="136"/>
                                        </p:tgtEl>
                                        <p:attrNameLst>
                                          <p:attrName>ppt_y</p:attrName>
                                        </p:attrNameLst>
                                      </p:cBhvr>
                                      <p:tavLst>
                                        <p:tav tm="0">
                                          <p:val>
                                            <p:strVal val="#ppt_y+.1"/>
                                          </p:val>
                                        </p:tav>
                                        <p:tav tm="100000">
                                          <p:val>
                                            <p:strVal val="#ppt_y"/>
                                          </p:val>
                                        </p:tav>
                                      </p:tavLst>
                                    </p:anim>
                                  </p:childTnLst>
                                </p:cTn>
                              </p:par>
                              <p:par>
                                <p:cTn fill="hold" id="659" nodeType="withEffect" presetClass="entr" presetID="42" presetSubtype="0">
                                  <p:stCondLst>
                                    <p:cond delay="0"/>
                                  </p:stCondLst>
                                  <p:childTnLst>
                                    <p:set>
                                      <p:cBhvr>
                                        <p:cTn dur="1" fill="hold" id="660">
                                          <p:stCondLst>
                                            <p:cond delay="0"/>
                                          </p:stCondLst>
                                        </p:cTn>
                                        <p:tgtEl>
                                          <p:spTgt spid="137"/>
                                        </p:tgtEl>
                                        <p:attrNameLst>
                                          <p:attrName>style.visibility</p:attrName>
                                        </p:attrNameLst>
                                      </p:cBhvr>
                                      <p:to>
                                        <p:strVal val="visible"/>
                                      </p:to>
                                    </p:set>
                                    <p:animEffect filter="fade" transition="in">
                                      <p:cBhvr>
                                        <p:cTn dur="750" id="661"/>
                                        <p:tgtEl>
                                          <p:spTgt spid="137"/>
                                        </p:tgtEl>
                                      </p:cBhvr>
                                    </p:animEffect>
                                    <p:anim calcmode="lin" valueType="num">
                                      <p:cBhvr>
                                        <p:cTn dur="750" fill="hold" id="662"/>
                                        <p:tgtEl>
                                          <p:spTgt spid="137"/>
                                        </p:tgtEl>
                                        <p:attrNameLst>
                                          <p:attrName>ppt_x</p:attrName>
                                        </p:attrNameLst>
                                      </p:cBhvr>
                                      <p:tavLst>
                                        <p:tav tm="0">
                                          <p:val>
                                            <p:strVal val="#ppt_x"/>
                                          </p:val>
                                        </p:tav>
                                        <p:tav tm="100000">
                                          <p:val>
                                            <p:strVal val="#ppt_x"/>
                                          </p:val>
                                        </p:tav>
                                      </p:tavLst>
                                    </p:anim>
                                    <p:anim calcmode="lin" valueType="num">
                                      <p:cBhvr>
                                        <p:cTn dur="750" fill="hold" id="663"/>
                                        <p:tgtEl>
                                          <p:spTgt spid="137"/>
                                        </p:tgtEl>
                                        <p:attrNameLst>
                                          <p:attrName>ppt_y</p:attrName>
                                        </p:attrNameLst>
                                      </p:cBhvr>
                                      <p:tavLst>
                                        <p:tav tm="0">
                                          <p:val>
                                            <p:strVal val="#ppt_y+.1"/>
                                          </p:val>
                                        </p:tav>
                                        <p:tav tm="100000">
                                          <p:val>
                                            <p:strVal val="#ppt_y"/>
                                          </p:val>
                                        </p:tav>
                                      </p:tavLst>
                                    </p:anim>
                                  </p:childTnLst>
                                </p:cTn>
                              </p:par>
                              <p:par>
                                <p:cTn fill="hold" id="664" nodeType="withEffect" presetClass="entr" presetID="42" presetSubtype="0">
                                  <p:stCondLst>
                                    <p:cond delay="0"/>
                                  </p:stCondLst>
                                  <p:childTnLst>
                                    <p:set>
                                      <p:cBhvr>
                                        <p:cTn dur="1" fill="hold" id="665">
                                          <p:stCondLst>
                                            <p:cond delay="0"/>
                                          </p:stCondLst>
                                        </p:cTn>
                                        <p:tgtEl>
                                          <p:spTgt spid="138"/>
                                        </p:tgtEl>
                                        <p:attrNameLst>
                                          <p:attrName>style.visibility</p:attrName>
                                        </p:attrNameLst>
                                      </p:cBhvr>
                                      <p:to>
                                        <p:strVal val="visible"/>
                                      </p:to>
                                    </p:set>
                                    <p:animEffect filter="fade" transition="in">
                                      <p:cBhvr>
                                        <p:cTn dur="750" id="666"/>
                                        <p:tgtEl>
                                          <p:spTgt spid="138"/>
                                        </p:tgtEl>
                                      </p:cBhvr>
                                    </p:animEffect>
                                    <p:anim calcmode="lin" valueType="num">
                                      <p:cBhvr>
                                        <p:cTn dur="750" fill="hold" id="667"/>
                                        <p:tgtEl>
                                          <p:spTgt spid="138"/>
                                        </p:tgtEl>
                                        <p:attrNameLst>
                                          <p:attrName>ppt_x</p:attrName>
                                        </p:attrNameLst>
                                      </p:cBhvr>
                                      <p:tavLst>
                                        <p:tav tm="0">
                                          <p:val>
                                            <p:strVal val="#ppt_x"/>
                                          </p:val>
                                        </p:tav>
                                        <p:tav tm="100000">
                                          <p:val>
                                            <p:strVal val="#ppt_x"/>
                                          </p:val>
                                        </p:tav>
                                      </p:tavLst>
                                    </p:anim>
                                    <p:anim calcmode="lin" valueType="num">
                                      <p:cBhvr>
                                        <p:cTn dur="750" fill="hold" id="668"/>
                                        <p:tgtEl>
                                          <p:spTgt spid="138"/>
                                        </p:tgtEl>
                                        <p:attrNameLst>
                                          <p:attrName>ppt_y</p:attrName>
                                        </p:attrNameLst>
                                      </p:cBhvr>
                                      <p:tavLst>
                                        <p:tav tm="0">
                                          <p:val>
                                            <p:strVal val="#ppt_y+.1"/>
                                          </p:val>
                                        </p:tav>
                                        <p:tav tm="100000">
                                          <p:val>
                                            <p:strVal val="#ppt_y"/>
                                          </p:val>
                                        </p:tav>
                                      </p:tavLst>
                                    </p:anim>
                                  </p:childTnLst>
                                </p:cTn>
                              </p:par>
                              <p:par>
                                <p:cTn fill="hold" id="669" nodeType="withEffect" presetClass="entr" presetID="42" presetSubtype="0">
                                  <p:stCondLst>
                                    <p:cond delay="0"/>
                                  </p:stCondLst>
                                  <p:childTnLst>
                                    <p:set>
                                      <p:cBhvr>
                                        <p:cTn dur="1" fill="hold" id="670">
                                          <p:stCondLst>
                                            <p:cond delay="0"/>
                                          </p:stCondLst>
                                        </p:cTn>
                                        <p:tgtEl>
                                          <p:spTgt spid="139"/>
                                        </p:tgtEl>
                                        <p:attrNameLst>
                                          <p:attrName>style.visibility</p:attrName>
                                        </p:attrNameLst>
                                      </p:cBhvr>
                                      <p:to>
                                        <p:strVal val="visible"/>
                                      </p:to>
                                    </p:set>
                                    <p:animEffect filter="fade" transition="in">
                                      <p:cBhvr>
                                        <p:cTn dur="750" id="671"/>
                                        <p:tgtEl>
                                          <p:spTgt spid="139"/>
                                        </p:tgtEl>
                                      </p:cBhvr>
                                    </p:animEffect>
                                    <p:anim calcmode="lin" valueType="num">
                                      <p:cBhvr>
                                        <p:cTn dur="750" fill="hold" id="672"/>
                                        <p:tgtEl>
                                          <p:spTgt spid="139"/>
                                        </p:tgtEl>
                                        <p:attrNameLst>
                                          <p:attrName>ppt_x</p:attrName>
                                        </p:attrNameLst>
                                      </p:cBhvr>
                                      <p:tavLst>
                                        <p:tav tm="0">
                                          <p:val>
                                            <p:strVal val="#ppt_x"/>
                                          </p:val>
                                        </p:tav>
                                        <p:tav tm="100000">
                                          <p:val>
                                            <p:strVal val="#ppt_x"/>
                                          </p:val>
                                        </p:tav>
                                      </p:tavLst>
                                    </p:anim>
                                    <p:anim calcmode="lin" valueType="num">
                                      <p:cBhvr>
                                        <p:cTn dur="750" fill="hold" id="673"/>
                                        <p:tgtEl>
                                          <p:spTgt spid="139"/>
                                        </p:tgtEl>
                                        <p:attrNameLst>
                                          <p:attrName>ppt_y</p:attrName>
                                        </p:attrNameLst>
                                      </p:cBhvr>
                                      <p:tavLst>
                                        <p:tav tm="0">
                                          <p:val>
                                            <p:strVal val="#ppt_y+.1"/>
                                          </p:val>
                                        </p:tav>
                                        <p:tav tm="100000">
                                          <p:val>
                                            <p:strVal val="#ppt_y"/>
                                          </p:val>
                                        </p:tav>
                                      </p:tavLst>
                                    </p:anim>
                                  </p:childTnLst>
                                </p:cTn>
                              </p:par>
                              <p:par>
                                <p:cTn fill="hold" id="674" nodeType="withEffect" presetClass="entr" presetID="42" presetSubtype="0">
                                  <p:stCondLst>
                                    <p:cond delay="0"/>
                                  </p:stCondLst>
                                  <p:childTnLst>
                                    <p:set>
                                      <p:cBhvr>
                                        <p:cTn dur="1" fill="hold" id="675">
                                          <p:stCondLst>
                                            <p:cond delay="0"/>
                                          </p:stCondLst>
                                        </p:cTn>
                                        <p:tgtEl>
                                          <p:spTgt spid="140"/>
                                        </p:tgtEl>
                                        <p:attrNameLst>
                                          <p:attrName>style.visibility</p:attrName>
                                        </p:attrNameLst>
                                      </p:cBhvr>
                                      <p:to>
                                        <p:strVal val="visible"/>
                                      </p:to>
                                    </p:set>
                                    <p:animEffect filter="fade" transition="in">
                                      <p:cBhvr>
                                        <p:cTn dur="750" id="676"/>
                                        <p:tgtEl>
                                          <p:spTgt spid="140"/>
                                        </p:tgtEl>
                                      </p:cBhvr>
                                    </p:animEffect>
                                    <p:anim calcmode="lin" valueType="num">
                                      <p:cBhvr>
                                        <p:cTn dur="750" fill="hold" id="677"/>
                                        <p:tgtEl>
                                          <p:spTgt spid="140"/>
                                        </p:tgtEl>
                                        <p:attrNameLst>
                                          <p:attrName>ppt_x</p:attrName>
                                        </p:attrNameLst>
                                      </p:cBhvr>
                                      <p:tavLst>
                                        <p:tav tm="0">
                                          <p:val>
                                            <p:strVal val="#ppt_x"/>
                                          </p:val>
                                        </p:tav>
                                        <p:tav tm="100000">
                                          <p:val>
                                            <p:strVal val="#ppt_x"/>
                                          </p:val>
                                        </p:tav>
                                      </p:tavLst>
                                    </p:anim>
                                    <p:anim calcmode="lin" valueType="num">
                                      <p:cBhvr>
                                        <p:cTn dur="750" fill="hold" id="678"/>
                                        <p:tgtEl>
                                          <p:spTgt spid="140"/>
                                        </p:tgtEl>
                                        <p:attrNameLst>
                                          <p:attrName>ppt_y</p:attrName>
                                        </p:attrNameLst>
                                      </p:cBhvr>
                                      <p:tavLst>
                                        <p:tav tm="0">
                                          <p:val>
                                            <p:strVal val="#ppt_y+.1"/>
                                          </p:val>
                                        </p:tav>
                                        <p:tav tm="100000">
                                          <p:val>
                                            <p:strVal val="#ppt_y"/>
                                          </p:val>
                                        </p:tav>
                                      </p:tavLst>
                                    </p:anim>
                                  </p:childTnLst>
                                </p:cTn>
                              </p:par>
                              <p:par>
                                <p:cTn fill="hold" id="679" nodeType="withEffect" presetClass="entr" presetID="42" presetSubtype="0">
                                  <p:stCondLst>
                                    <p:cond delay="0"/>
                                  </p:stCondLst>
                                  <p:childTnLst>
                                    <p:set>
                                      <p:cBhvr>
                                        <p:cTn dur="1" fill="hold" id="680">
                                          <p:stCondLst>
                                            <p:cond delay="0"/>
                                          </p:stCondLst>
                                        </p:cTn>
                                        <p:tgtEl>
                                          <p:spTgt spid="141"/>
                                        </p:tgtEl>
                                        <p:attrNameLst>
                                          <p:attrName>style.visibility</p:attrName>
                                        </p:attrNameLst>
                                      </p:cBhvr>
                                      <p:to>
                                        <p:strVal val="visible"/>
                                      </p:to>
                                    </p:set>
                                    <p:animEffect filter="fade" transition="in">
                                      <p:cBhvr>
                                        <p:cTn dur="750" id="681"/>
                                        <p:tgtEl>
                                          <p:spTgt spid="141"/>
                                        </p:tgtEl>
                                      </p:cBhvr>
                                    </p:animEffect>
                                    <p:anim calcmode="lin" valueType="num">
                                      <p:cBhvr>
                                        <p:cTn dur="750" fill="hold" id="682"/>
                                        <p:tgtEl>
                                          <p:spTgt spid="141"/>
                                        </p:tgtEl>
                                        <p:attrNameLst>
                                          <p:attrName>ppt_x</p:attrName>
                                        </p:attrNameLst>
                                      </p:cBhvr>
                                      <p:tavLst>
                                        <p:tav tm="0">
                                          <p:val>
                                            <p:strVal val="#ppt_x"/>
                                          </p:val>
                                        </p:tav>
                                        <p:tav tm="100000">
                                          <p:val>
                                            <p:strVal val="#ppt_x"/>
                                          </p:val>
                                        </p:tav>
                                      </p:tavLst>
                                    </p:anim>
                                    <p:anim calcmode="lin" valueType="num">
                                      <p:cBhvr>
                                        <p:cTn dur="750" fill="hold" id="683"/>
                                        <p:tgtEl>
                                          <p:spTgt spid="141"/>
                                        </p:tgtEl>
                                        <p:attrNameLst>
                                          <p:attrName>ppt_y</p:attrName>
                                        </p:attrNameLst>
                                      </p:cBhvr>
                                      <p:tavLst>
                                        <p:tav tm="0">
                                          <p:val>
                                            <p:strVal val="#ppt_y+.1"/>
                                          </p:val>
                                        </p:tav>
                                        <p:tav tm="100000">
                                          <p:val>
                                            <p:strVal val="#ppt_y"/>
                                          </p:val>
                                        </p:tav>
                                      </p:tavLst>
                                    </p:anim>
                                  </p:childTnLst>
                                </p:cTn>
                              </p:par>
                              <p:par>
                                <p:cTn fill="hold" id="684" nodeType="withEffect" presetClass="entr" presetID="42" presetSubtype="0">
                                  <p:stCondLst>
                                    <p:cond delay="0"/>
                                  </p:stCondLst>
                                  <p:childTnLst>
                                    <p:set>
                                      <p:cBhvr>
                                        <p:cTn dur="1" fill="hold" id="685">
                                          <p:stCondLst>
                                            <p:cond delay="0"/>
                                          </p:stCondLst>
                                        </p:cTn>
                                        <p:tgtEl>
                                          <p:spTgt spid="142"/>
                                        </p:tgtEl>
                                        <p:attrNameLst>
                                          <p:attrName>style.visibility</p:attrName>
                                        </p:attrNameLst>
                                      </p:cBhvr>
                                      <p:to>
                                        <p:strVal val="visible"/>
                                      </p:to>
                                    </p:set>
                                    <p:animEffect filter="fade" transition="in">
                                      <p:cBhvr>
                                        <p:cTn dur="750" id="686"/>
                                        <p:tgtEl>
                                          <p:spTgt spid="142"/>
                                        </p:tgtEl>
                                      </p:cBhvr>
                                    </p:animEffect>
                                    <p:anim calcmode="lin" valueType="num">
                                      <p:cBhvr>
                                        <p:cTn dur="750" fill="hold" id="687"/>
                                        <p:tgtEl>
                                          <p:spTgt spid="142"/>
                                        </p:tgtEl>
                                        <p:attrNameLst>
                                          <p:attrName>ppt_x</p:attrName>
                                        </p:attrNameLst>
                                      </p:cBhvr>
                                      <p:tavLst>
                                        <p:tav tm="0">
                                          <p:val>
                                            <p:strVal val="#ppt_x"/>
                                          </p:val>
                                        </p:tav>
                                        <p:tav tm="100000">
                                          <p:val>
                                            <p:strVal val="#ppt_x"/>
                                          </p:val>
                                        </p:tav>
                                      </p:tavLst>
                                    </p:anim>
                                    <p:anim calcmode="lin" valueType="num">
                                      <p:cBhvr>
                                        <p:cTn dur="750" fill="hold" id="688"/>
                                        <p:tgtEl>
                                          <p:spTgt spid="142"/>
                                        </p:tgtEl>
                                        <p:attrNameLst>
                                          <p:attrName>ppt_y</p:attrName>
                                        </p:attrNameLst>
                                      </p:cBhvr>
                                      <p:tavLst>
                                        <p:tav tm="0">
                                          <p:val>
                                            <p:strVal val="#ppt_y+.1"/>
                                          </p:val>
                                        </p:tav>
                                        <p:tav tm="100000">
                                          <p:val>
                                            <p:strVal val="#ppt_y"/>
                                          </p:val>
                                        </p:tav>
                                      </p:tavLst>
                                    </p:anim>
                                  </p:childTnLst>
                                </p:cTn>
                              </p:par>
                              <p:par>
                                <p:cTn fill="hold" id="689" nodeType="withEffect" presetClass="entr" presetID="42" presetSubtype="0">
                                  <p:stCondLst>
                                    <p:cond delay="0"/>
                                  </p:stCondLst>
                                  <p:childTnLst>
                                    <p:set>
                                      <p:cBhvr>
                                        <p:cTn dur="1" fill="hold" id="690">
                                          <p:stCondLst>
                                            <p:cond delay="0"/>
                                          </p:stCondLst>
                                        </p:cTn>
                                        <p:tgtEl>
                                          <p:spTgt spid="143"/>
                                        </p:tgtEl>
                                        <p:attrNameLst>
                                          <p:attrName>style.visibility</p:attrName>
                                        </p:attrNameLst>
                                      </p:cBhvr>
                                      <p:to>
                                        <p:strVal val="visible"/>
                                      </p:to>
                                    </p:set>
                                    <p:animEffect filter="fade" transition="in">
                                      <p:cBhvr>
                                        <p:cTn dur="750" id="691"/>
                                        <p:tgtEl>
                                          <p:spTgt spid="143"/>
                                        </p:tgtEl>
                                      </p:cBhvr>
                                    </p:animEffect>
                                    <p:anim calcmode="lin" valueType="num">
                                      <p:cBhvr>
                                        <p:cTn dur="750" fill="hold" id="692"/>
                                        <p:tgtEl>
                                          <p:spTgt spid="143"/>
                                        </p:tgtEl>
                                        <p:attrNameLst>
                                          <p:attrName>ppt_x</p:attrName>
                                        </p:attrNameLst>
                                      </p:cBhvr>
                                      <p:tavLst>
                                        <p:tav tm="0">
                                          <p:val>
                                            <p:strVal val="#ppt_x"/>
                                          </p:val>
                                        </p:tav>
                                        <p:tav tm="100000">
                                          <p:val>
                                            <p:strVal val="#ppt_x"/>
                                          </p:val>
                                        </p:tav>
                                      </p:tavLst>
                                    </p:anim>
                                    <p:anim calcmode="lin" valueType="num">
                                      <p:cBhvr>
                                        <p:cTn dur="750" fill="hold" id="693"/>
                                        <p:tgtEl>
                                          <p:spTgt spid="143"/>
                                        </p:tgtEl>
                                        <p:attrNameLst>
                                          <p:attrName>ppt_y</p:attrName>
                                        </p:attrNameLst>
                                      </p:cBhvr>
                                      <p:tavLst>
                                        <p:tav tm="0">
                                          <p:val>
                                            <p:strVal val="#ppt_y+.1"/>
                                          </p:val>
                                        </p:tav>
                                        <p:tav tm="100000">
                                          <p:val>
                                            <p:strVal val="#ppt_y"/>
                                          </p:val>
                                        </p:tav>
                                      </p:tavLst>
                                    </p:anim>
                                  </p:childTnLst>
                                </p:cTn>
                              </p:par>
                              <p:par>
                                <p:cTn fill="hold" id="694" nodeType="withEffect" presetClass="entr" presetID="42" presetSubtype="0">
                                  <p:stCondLst>
                                    <p:cond delay="0"/>
                                  </p:stCondLst>
                                  <p:childTnLst>
                                    <p:set>
                                      <p:cBhvr>
                                        <p:cTn dur="1" fill="hold" id="695">
                                          <p:stCondLst>
                                            <p:cond delay="0"/>
                                          </p:stCondLst>
                                        </p:cTn>
                                        <p:tgtEl>
                                          <p:spTgt spid="144"/>
                                        </p:tgtEl>
                                        <p:attrNameLst>
                                          <p:attrName>style.visibility</p:attrName>
                                        </p:attrNameLst>
                                      </p:cBhvr>
                                      <p:to>
                                        <p:strVal val="visible"/>
                                      </p:to>
                                    </p:set>
                                    <p:animEffect filter="fade" transition="in">
                                      <p:cBhvr>
                                        <p:cTn dur="750" id="696"/>
                                        <p:tgtEl>
                                          <p:spTgt spid="144"/>
                                        </p:tgtEl>
                                      </p:cBhvr>
                                    </p:animEffect>
                                    <p:anim calcmode="lin" valueType="num">
                                      <p:cBhvr>
                                        <p:cTn dur="750" fill="hold" id="697"/>
                                        <p:tgtEl>
                                          <p:spTgt spid="144"/>
                                        </p:tgtEl>
                                        <p:attrNameLst>
                                          <p:attrName>ppt_x</p:attrName>
                                        </p:attrNameLst>
                                      </p:cBhvr>
                                      <p:tavLst>
                                        <p:tav tm="0">
                                          <p:val>
                                            <p:strVal val="#ppt_x"/>
                                          </p:val>
                                        </p:tav>
                                        <p:tav tm="100000">
                                          <p:val>
                                            <p:strVal val="#ppt_x"/>
                                          </p:val>
                                        </p:tav>
                                      </p:tavLst>
                                    </p:anim>
                                    <p:anim calcmode="lin" valueType="num">
                                      <p:cBhvr>
                                        <p:cTn dur="750" fill="hold" id="698"/>
                                        <p:tgtEl>
                                          <p:spTgt spid="144"/>
                                        </p:tgtEl>
                                        <p:attrNameLst>
                                          <p:attrName>ppt_y</p:attrName>
                                        </p:attrNameLst>
                                      </p:cBhvr>
                                      <p:tavLst>
                                        <p:tav tm="0">
                                          <p:val>
                                            <p:strVal val="#ppt_y+.1"/>
                                          </p:val>
                                        </p:tav>
                                        <p:tav tm="100000">
                                          <p:val>
                                            <p:strVal val="#ppt_y"/>
                                          </p:val>
                                        </p:tav>
                                      </p:tavLst>
                                    </p:anim>
                                  </p:childTnLst>
                                </p:cTn>
                              </p:par>
                              <p:par>
                                <p:cTn fill="hold" id="699" nodeType="withEffect" presetClass="entr" presetID="42" presetSubtype="0">
                                  <p:stCondLst>
                                    <p:cond delay="0"/>
                                  </p:stCondLst>
                                  <p:childTnLst>
                                    <p:set>
                                      <p:cBhvr>
                                        <p:cTn dur="1" fill="hold" id="700">
                                          <p:stCondLst>
                                            <p:cond delay="0"/>
                                          </p:stCondLst>
                                        </p:cTn>
                                        <p:tgtEl>
                                          <p:spTgt spid="145"/>
                                        </p:tgtEl>
                                        <p:attrNameLst>
                                          <p:attrName>style.visibility</p:attrName>
                                        </p:attrNameLst>
                                      </p:cBhvr>
                                      <p:to>
                                        <p:strVal val="visible"/>
                                      </p:to>
                                    </p:set>
                                    <p:animEffect filter="fade" transition="in">
                                      <p:cBhvr>
                                        <p:cTn dur="750" id="701"/>
                                        <p:tgtEl>
                                          <p:spTgt spid="145"/>
                                        </p:tgtEl>
                                      </p:cBhvr>
                                    </p:animEffect>
                                    <p:anim calcmode="lin" valueType="num">
                                      <p:cBhvr>
                                        <p:cTn dur="750" fill="hold" id="702"/>
                                        <p:tgtEl>
                                          <p:spTgt spid="145"/>
                                        </p:tgtEl>
                                        <p:attrNameLst>
                                          <p:attrName>ppt_x</p:attrName>
                                        </p:attrNameLst>
                                      </p:cBhvr>
                                      <p:tavLst>
                                        <p:tav tm="0">
                                          <p:val>
                                            <p:strVal val="#ppt_x"/>
                                          </p:val>
                                        </p:tav>
                                        <p:tav tm="100000">
                                          <p:val>
                                            <p:strVal val="#ppt_x"/>
                                          </p:val>
                                        </p:tav>
                                      </p:tavLst>
                                    </p:anim>
                                    <p:anim calcmode="lin" valueType="num">
                                      <p:cBhvr>
                                        <p:cTn dur="750" fill="hold" id="703"/>
                                        <p:tgtEl>
                                          <p:spTgt spid="145"/>
                                        </p:tgtEl>
                                        <p:attrNameLst>
                                          <p:attrName>ppt_y</p:attrName>
                                        </p:attrNameLst>
                                      </p:cBhvr>
                                      <p:tavLst>
                                        <p:tav tm="0">
                                          <p:val>
                                            <p:strVal val="#ppt_y+.1"/>
                                          </p:val>
                                        </p:tav>
                                        <p:tav tm="100000">
                                          <p:val>
                                            <p:strVal val="#ppt_y"/>
                                          </p:val>
                                        </p:tav>
                                      </p:tavLst>
                                    </p:anim>
                                  </p:childTnLst>
                                </p:cTn>
                              </p:par>
                              <p:par>
                                <p:cTn fill="hold" id="704" nodeType="withEffect" presetClass="entr" presetID="42" presetSubtype="0">
                                  <p:stCondLst>
                                    <p:cond delay="0"/>
                                  </p:stCondLst>
                                  <p:childTnLst>
                                    <p:set>
                                      <p:cBhvr>
                                        <p:cTn dur="1" fill="hold" id="705">
                                          <p:stCondLst>
                                            <p:cond delay="0"/>
                                          </p:stCondLst>
                                        </p:cTn>
                                        <p:tgtEl>
                                          <p:spTgt spid="146"/>
                                        </p:tgtEl>
                                        <p:attrNameLst>
                                          <p:attrName>style.visibility</p:attrName>
                                        </p:attrNameLst>
                                      </p:cBhvr>
                                      <p:to>
                                        <p:strVal val="visible"/>
                                      </p:to>
                                    </p:set>
                                    <p:animEffect filter="fade" transition="in">
                                      <p:cBhvr>
                                        <p:cTn dur="750" id="706"/>
                                        <p:tgtEl>
                                          <p:spTgt spid="146"/>
                                        </p:tgtEl>
                                      </p:cBhvr>
                                    </p:animEffect>
                                    <p:anim calcmode="lin" valueType="num">
                                      <p:cBhvr>
                                        <p:cTn dur="750" fill="hold" id="707"/>
                                        <p:tgtEl>
                                          <p:spTgt spid="146"/>
                                        </p:tgtEl>
                                        <p:attrNameLst>
                                          <p:attrName>ppt_x</p:attrName>
                                        </p:attrNameLst>
                                      </p:cBhvr>
                                      <p:tavLst>
                                        <p:tav tm="0">
                                          <p:val>
                                            <p:strVal val="#ppt_x"/>
                                          </p:val>
                                        </p:tav>
                                        <p:tav tm="100000">
                                          <p:val>
                                            <p:strVal val="#ppt_x"/>
                                          </p:val>
                                        </p:tav>
                                      </p:tavLst>
                                    </p:anim>
                                    <p:anim calcmode="lin" valueType="num">
                                      <p:cBhvr>
                                        <p:cTn dur="750" fill="hold" id="708"/>
                                        <p:tgtEl>
                                          <p:spTgt spid="146"/>
                                        </p:tgtEl>
                                        <p:attrNameLst>
                                          <p:attrName>ppt_y</p:attrName>
                                        </p:attrNameLst>
                                      </p:cBhvr>
                                      <p:tavLst>
                                        <p:tav tm="0">
                                          <p:val>
                                            <p:strVal val="#ppt_y+.1"/>
                                          </p:val>
                                        </p:tav>
                                        <p:tav tm="100000">
                                          <p:val>
                                            <p:strVal val="#ppt_y"/>
                                          </p:val>
                                        </p:tav>
                                      </p:tavLst>
                                    </p:anim>
                                  </p:childTnLst>
                                </p:cTn>
                              </p:par>
                              <p:par>
                                <p:cTn fill="hold" id="709" nodeType="withEffect" presetClass="entr" presetID="42" presetSubtype="0">
                                  <p:stCondLst>
                                    <p:cond delay="0"/>
                                  </p:stCondLst>
                                  <p:childTnLst>
                                    <p:set>
                                      <p:cBhvr>
                                        <p:cTn dur="1" fill="hold" id="710">
                                          <p:stCondLst>
                                            <p:cond delay="0"/>
                                          </p:stCondLst>
                                        </p:cTn>
                                        <p:tgtEl>
                                          <p:spTgt spid="147"/>
                                        </p:tgtEl>
                                        <p:attrNameLst>
                                          <p:attrName>style.visibility</p:attrName>
                                        </p:attrNameLst>
                                      </p:cBhvr>
                                      <p:to>
                                        <p:strVal val="visible"/>
                                      </p:to>
                                    </p:set>
                                    <p:animEffect filter="fade" transition="in">
                                      <p:cBhvr>
                                        <p:cTn dur="750" id="711"/>
                                        <p:tgtEl>
                                          <p:spTgt spid="147"/>
                                        </p:tgtEl>
                                      </p:cBhvr>
                                    </p:animEffect>
                                    <p:anim calcmode="lin" valueType="num">
                                      <p:cBhvr>
                                        <p:cTn dur="750" fill="hold" id="712"/>
                                        <p:tgtEl>
                                          <p:spTgt spid="147"/>
                                        </p:tgtEl>
                                        <p:attrNameLst>
                                          <p:attrName>ppt_x</p:attrName>
                                        </p:attrNameLst>
                                      </p:cBhvr>
                                      <p:tavLst>
                                        <p:tav tm="0">
                                          <p:val>
                                            <p:strVal val="#ppt_x"/>
                                          </p:val>
                                        </p:tav>
                                        <p:tav tm="100000">
                                          <p:val>
                                            <p:strVal val="#ppt_x"/>
                                          </p:val>
                                        </p:tav>
                                      </p:tavLst>
                                    </p:anim>
                                    <p:anim calcmode="lin" valueType="num">
                                      <p:cBhvr>
                                        <p:cTn dur="750" fill="hold" id="713"/>
                                        <p:tgtEl>
                                          <p:spTgt spid="147"/>
                                        </p:tgtEl>
                                        <p:attrNameLst>
                                          <p:attrName>ppt_y</p:attrName>
                                        </p:attrNameLst>
                                      </p:cBhvr>
                                      <p:tavLst>
                                        <p:tav tm="0">
                                          <p:val>
                                            <p:strVal val="#ppt_y+.1"/>
                                          </p:val>
                                        </p:tav>
                                        <p:tav tm="100000">
                                          <p:val>
                                            <p:strVal val="#ppt_y"/>
                                          </p:val>
                                        </p:tav>
                                      </p:tavLst>
                                    </p:anim>
                                  </p:childTnLst>
                                </p:cTn>
                              </p:par>
                              <p:par>
                                <p:cTn fill="hold" id="714" nodeType="withEffect" presetClass="entr" presetID="42" presetSubtype="0">
                                  <p:stCondLst>
                                    <p:cond delay="0"/>
                                  </p:stCondLst>
                                  <p:childTnLst>
                                    <p:set>
                                      <p:cBhvr>
                                        <p:cTn dur="1" fill="hold" id="715">
                                          <p:stCondLst>
                                            <p:cond delay="0"/>
                                          </p:stCondLst>
                                        </p:cTn>
                                        <p:tgtEl>
                                          <p:spTgt spid="148"/>
                                        </p:tgtEl>
                                        <p:attrNameLst>
                                          <p:attrName>style.visibility</p:attrName>
                                        </p:attrNameLst>
                                      </p:cBhvr>
                                      <p:to>
                                        <p:strVal val="visible"/>
                                      </p:to>
                                    </p:set>
                                    <p:animEffect filter="fade" transition="in">
                                      <p:cBhvr>
                                        <p:cTn dur="750" id="716"/>
                                        <p:tgtEl>
                                          <p:spTgt spid="148"/>
                                        </p:tgtEl>
                                      </p:cBhvr>
                                    </p:animEffect>
                                    <p:anim calcmode="lin" valueType="num">
                                      <p:cBhvr>
                                        <p:cTn dur="750" fill="hold" id="717"/>
                                        <p:tgtEl>
                                          <p:spTgt spid="148"/>
                                        </p:tgtEl>
                                        <p:attrNameLst>
                                          <p:attrName>ppt_x</p:attrName>
                                        </p:attrNameLst>
                                      </p:cBhvr>
                                      <p:tavLst>
                                        <p:tav tm="0">
                                          <p:val>
                                            <p:strVal val="#ppt_x"/>
                                          </p:val>
                                        </p:tav>
                                        <p:tav tm="100000">
                                          <p:val>
                                            <p:strVal val="#ppt_x"/>
                                          </p:val>
                                        </p:tav>
                                      </p:tavLst>
                                    </p:anim>
                                    <p:anim calcmode="lin" valueType="num">
                                      <p:cBhvr>
                                        <p:cTn dur="750" fill="hold" id="718"/>
                                        <p:tgtEl>
                                          <p:spTgt spid="148"/>
                                        </p:tgtEl>
                                        <p:attrNameLst>
                                          <p:attrName>ppt_y</p:attrName>
                                        </p:attrNameLst>
                                      </p:cBhvr>
                                      <p:tavLst>
                                        <p:tav tm="0">
                                          <p:val>
                                            <p:strVal val="#ppt_y+.1"/>
                                          </p:val>
                                        </p:tav>
                                        <p:tav tm="100000">
                                          <p:val>
                                            <p:strVal val="#ppt_y"/>
                                          </p:val>
                                        </p:tav>
                                      </p:tavLst>
                                    </p:anim>
                                  </p:childTnLst>
                                </p:cTn>
                              </p:par>
                              <p:par>
                                <p:cTn fill="hold" id="719" nodeType="withEffect" presetClass="entr" presetID="42" presetSubtype="0">
                                  <p:stCondLst>
                                    <p:cond delay="0"/>
                                  </p:stCondLst>
                                  <p:childTnLst>
                                    <p:set>
                                      <p:cBhvr>
                                        <p:cTn dur="1" fill="hold" id="720">
                                          <p:stCondLst>
                                            <p:cond delay="0"/>
                                          </p:stCondLst>
                                        </p:cTn>
                                        <p:tgtEl>
                                          <p:spTgt spid="149"/>
                                        </p:tgtEl>
                                        <p:attrNameLst>
                                          <p:attrName>style.visibility</p:attrName>
                                        </p:attrNameLst>
                                      </p:cBhvr>
                                      <p:to>
                                        <p:strVal val="visible"/>
                                      </p:to>
                                    </p:set>
                                    <p:animEffect filter="fade" transition="in">
                                      <p:cBhvr>
                                        <p:cTn dur="750" id="721"/>
                                        <p:tgtEl>
                                          <p:spTgt spid="149"/>
                                        </p:tgtEl>
                                      </p:cBhvr>
                                    </p:animEffect>
                                    <p:anim calcmode="lin" valueType="num">
                                      <p:cBhvr>
                                        <p:cTn dur="750" fill="hold" id="722"/>
                                        <p:tgtEl>
                                          <p:spTgt spid="149"/>
                                        </p:tgtEl>
                                        <p:attrNameLst>
                                          <p:attrName>ppt_x</p:attrName>
                                        </p:attrNameLst>
                                      </p:cBhvr>
                                      <p:tavLst>
                                        <p:tav tm="0">
                                          <p:val>
                                            <p:strVal val="#ppt_x"/>
                                          </p:val>
                                        </p:tav>
                                        <p:tav tm="100000">
                                          <p:val>
                                            <p:strVal val="#ppt_x"/>
                                          </p:val>
                                        </p:tav>
                                      </p:tavLst>
                                    </p:anim>
                                    <p:anim calcmode="lin" valueType="num">
                                      <p:cBhvr>
                                        <p:cTn dur="750" fill="hold" id="723"/>
                                        <p:tgtEl>
                                          <p:spTgt spid="149"/>
                                        </p:tgtEl>
                                        <p:attrNameLst>
                                          <p:attrName>ppt_y</p:attrName>
                                        </p:attrNameLst>
                                      </p:cBhvr>
                                      <p:tavLst>
                                        <p:tav tm="0">
                                          <p:val>
                                            <p:strVal val="#ppt_y+.1"/>
                                          </p:val>
                                        </p:tav>
                                        <p:tav tm="100000">
                                          <p:val>
                                            <p:strVal val="#ppt_y"/>
                                          </p:val>
                                        </p:tav>
                                      </p:tavLst>
                                    </p:anim>
                                  </p:childTnLst>
                                </p:cTn>
                              </p:par>
                              <p:par>
                                <p:cTn fill="hold" id="724" nodeType="withEffect" presetClass="entr" presetID="42" presetSubtype="0">
                                  <p:stCondLst>
                                    <p:cond delay="0"/>
                                  </p:stCondLst>
                                  <p:childTnLst>
                                    <p:set>
                                      <p:cBhvr>
                                        <p:cTn dur="1" fill="hold" id="725">
                                          <p:stCondLst>
                                            <p:cond delay="0"/>
                                          </p:stCondLst>
                                        </p:cTn>
                                        <p:tgtEl>
                                          <p:spTgt spid="150"/>
                                        </p:tgtEl>
                                        <p:attrNameLst>
                                          <p:attrName>style.visibility</p:attrName>
                                        </p:attrNameLst>
                                      </p:cBhvr>
                                      <p:to>
                                        <p:strVal val="visible"/>
                                      </p:to>
                                    </p:set>
                                    <p:animEffect filter="fade" transition="in">
                                      <p:cBhvr>
                                        <p:cTn dur="750" id="726"/>
                                        <p:tgtEl>
                                          <p:spTgt spid="150"/>
                                        </p:tgtEl>
                                      </p:cBhvr>
                                    </p:animEffect>
                                    <p:anim calcmode="lin" valueType="num">
                                      <p:cBhvr>
                                        <p:cTn dur="750" fill="hold" id="727"/>
                                        <p:tgtEl>
                                          <p:spTgt spid="150"/>
                                        </p:tgtEl>
                                        <p:attrNameLst>
                                          <p:attrName>ppt_x</p:attrName>
                                        </p:attrNameLst>
                                      </p:cBhvr>
                                      <p:tavLst>
                                        <p:tav tm="0">
                                          <p:val>
                                            <p:strVal val="#ppt_x"/>
                                          </p:val>
                                        </p:tav>
                                        <p:tav tm="100000">
                                          <p:val>
                                            <p:strVal val="#ppt_x"/>
                                          </p:val>
                                        </p:tav>
                                      </p:tavLst>
                                    </p:anim>
                                    <p:anim calcmode="lin" valueType="num">
                                      <p:cBhvr>
                                        <p:cTn dur="750" fill="hold" id="728"/>
                                        <p:tgtEl>
                                          <p:spTgt spid="150"/>
                                        </p:tgtEl>
                                        <p:attrNameLst>
                                          <p:attrName>ppt_y</p:attrName>
                                        </p:attrNameLst>
                                      </p:cBhvr>
                                      <p:tavLst>
                                        <p:tav tm="0">
                                          <p:val>
                                            <p:strVal val="#ppt_y+.1"/>
                                          </p:val>
                                        </p:tav>
                                        <p:tav tm="100000">
                                          <p:val>
                                            <p:strVal val="#ppt_y"/>
                                          </p:val>
                                        </p:tav>
                                      </p:tavLst>
                                    </p:anim>
                                  </p:childTnLst>
                                </p:cTn>
                              </p:par>
                              <p:par>
                                <p:cTn fill="hold" id="729" nodeType="withEffect" presetClass="entr" presetID="42" presetSubtype="0">
                                  <p:stCondLst>
                                    <p:cond delay="0"/>
                                  </p:stCondLst>
                                  <p:childTnLst>
                                    <p:set>
                                      <p:cBhvr>
                                        <p:cTn dur="1" fill="hold" id="730">
                                          <p:stCondLst>
                                            <p:cond delay="0"/>
                                          </p:stCondLst>
                                        </p:cTn>
                                        <p:tgtEl>
                                          <p:spTgt spid="151"/>
                                        </p:tgtEl>
                                        <p:attrNameLst>
                                          <p:attrName>style.visibility</p:attrName>
                                        </p:attrNameLst>
                                      </p:cBhvr>
                                      <p:to>
                                        <p:strVal val="visible"/>
                                      </p:to>
                                    </p:set>
                                    <p:animEffect filter="fade" transition="in">
                                      <p:cBhvr>
                                        <p:cTn dur="750" id="731"/>
                                        <p:tgtEl>
                                          <p:spTgt spid="151"/>
                                        </p:tgtEl>
                                      </p:cBhvr>
                                    </p:animEffect>
                                    <p:anim calcmode="lin" valueType="num">
                                      <p:cBhvr>
                                        <p:cTn dur="750" fill="hold" id="732"/>
                                        <p:tgtEl>
                                          <p:spTgt spid="151"/>
                                        </p:tgtEl>
                                        <p:attrNameLst>
                                          <p:attrName>ppt_x</p:attrName>
                                        </p:attrNameLst>
                                      </p:cBhvr>
                                      <p:tavLst>
                                        <p:tav tm="0">
                                          <p:val>
                                            <p:strVal val="#ppt_x"/>
                                          </p:val>
                                        </p:tav>
                                        <p:tav tm="100000">
                                          <p:val>
                                            <p:strVal val="#ppt_x"/>
                                          </p:val>
                                        </p:tav>
                                      </p:tavLst>
                                    </p:anim>
                                    <p:anim calcmode="lin" valueType="num">
                                      <p:cBhvr>
                                        <p:cTn dur="750" fill="hold" id="733"/>
                                        <p:tgtEl>
                                          <p:spTgt spid="151"/>
                                        </p:tgtEl>
                                        <p:attrNameLst>
                                          <p:attrName>ppt_y</p:attrName>
                                        </p:attrNameLst>
                                      </p:cBhvr>
                                      <p:tavLst>
                                        <p:tav tm="0">
                                          <p:val>
                                            <p:strVal val="#ppt_y+.1"/>
                                          </p:val>
                                        </p:tav>
                                        <p:tav tm="100000">
                                          <p:val>
                                            <p:strVal val="#ppt_y"/>
                                          </p:val>
                                        </p:tav>
                                      </p:tavLst>
                                    </p:anim>
                                  </p:childTnLst>
                                </p:cTn>
                              </p:par>
                              <p:par>
                                <p:cTn fill="hold" id="734" nodeType="withEffect" presetClass="entr" presetID="42" presetSubtype="0">
                                  <p:stCondLst>
                                    <p:cond delay="0"/>
                                  </p:stCondLst>
                                  <p:childTnLst>
                                    <p:set>
                                      <p:cBhvr>
                                        <p:cTn dur="1" fill="hold" id="735">
                                          <p:stCondLst>
                                            <p:cond delay="0"/>
                                          </p:stCondLst>
                                        </p:cTn>
                                        <p:tgtEl>
                                          <p:spTgt spid="152"/>
                                        </p:tgtEl>
                                        <p:attrNameLst>
                                          <p:attrName>style.visibility</p:attrName>
                                        </p:attrNameLst>
                                      </p:cBhvr>
                                      <p:to>
                                        <p:strVal val="visible"/>
                                      </p:to>
                                    </p:set>
                                    <p:animEffect filter="fade" transition="in">
                                      <p:cBhvr>
                                        <p:cTn dur="750" id="736"/>
                                        <p:tgtEl>
                                          <p:spTgt spid="152"/>
                                        </p:tgtEl>
                                      </p:cBhvr>
                                    </p:animEffect>
                                    <p:anim calcmode="lin" valueType="num">
                                      <p:cBhvr>
                                        <p:cTn dur="750" fill="hold" id="737"/>
                                        <p:tgtEl>
                                          <p:spTgt spid="152"/>
                                        </p:tgtEl>
                                        <p:attrNameLst>
                                          <p:attrName>ppt_x</p:attrName>
                                        </p:attrNameLst>
                                      </p:cBhvr>
                                      <p:tavLst>
                                        <p:tav tm="0">
                                          <p:val>
                                            <p:strVal val="#ppt_x"/>
                                          </p:val>
                                        </p:tav>
                                        <p:tav tm="100000">
                                          <p:val>
                                            <p:strVal val="#ppt_x"/>
                                          </p:val>
                                        </p:tav>
                                      </p:tavLst>
                                    </p:anim>
                                    <p:anim calcmode="lin" valueType="num">
                                      <p:cBhvr>
                                        <p:cTn dur="750" fill="hold" id="738"/>
                                        <p:tgtEl>
                                          <p:spTgt spid="152"/>
                                        </p:tgtEl>
                                        <p:attrNameLst>
                                          <p:attrName>ppt_y</p:attrName>
                                        </p:attrNameLst>
                                      </p:cBhvr>
                                      <p:tavLst>
                                        <p:tav tm="0">
                                          <p:val>
                                            <p:strVal val="#ppt_y+.1"/>
                                          </p:val>
                                        </p:tav>
                                        <p:tav tm="100000">
                                          <p:val>
                                            <p:strVal val="#ppt_y"/>
                                          </p:val>
                                        </p:tav>
                                      </p:tavLst>
                                    </p:anim>
                                  </p:childTnLst>
                                </p:cTn>
                              </p:par>
                              <p:par>
                                <p:cTn fill="hold" id="739" nodeType="withEffect" presetClass="entr" presetID="42" presetSubtype="0">
                                  <p:stCondLst>
                                    <p:cond delay="0"/>
                                  </p:stCondLst>
                                  <p:childTnLst>
                                    <p:set>
                                      <p:cBhvr>
                                        <p:cTn dur="1" fill="hold" id="740">
                                          <p:stCondLst>
                                            <p:cond delay="0"/>
                                          </p:stCondLst>
                                        </p:cTn>
                                        <p:tgtEl>
                                          <p:spTgt spid="153"/>
                                        </p:tgtEl>
                                        <p:attrNameLst>
                                          <p:attrName>style.visibility</p:attrName>
                                        </p:attrNameLst>
                                      </p:cBhvr>
                                      <p:to>
                                        <p:strVal val="visible"/>
                                      </p:to>
                                    </p:set>
                                    <p:animEffect filter="fade" transition="in">
                                      <p:cBhvr>
                                        <p:cTn dur="750" id="741"/>
                                        <p:tgtEl>
                                          <p:spTgt spid="153"/>
                                        </p:tgtEl>
                                      </p:cBhvr>
                                    </p:animEffect>
                                    <p:anim calcmode="lin" valueType="num">
                                      <p:cBhvr>
                                        <p:cTn dur="750" fill="hold" id="742"/>
                                        <p:tgtEl>
                                          <p:spTgt spid="153"/>
                                        </p:tgtEl>
                                        <p:attrNameLst>
                                          <p:attrName>ppt_x</p:attrName>
                                        </p:attrNameLst>
                                      </p:cBhvr>
                                      <p:tavLst>
                                        <p:tav tm="0">
                                          <p:val>
                                            <p:strVal val="#ppt_x"/>
                                          </p:val>
                                        </p:tav>
                                        <p:tav tm="100000">
                                          <p:val>
                                            <p:strVal val="#ppt_x"/>
                                          </p:val>
                                        </p:tav>
                                      </p:tavLst>
                                    </p:anim>
                                    <p:anim calcmode="lin" valueType="num">
                                      <p:cBhvr>
                                        <p:cTn dur="750" fill="hold" id="743"/>
                                        <p:tgtEl>
                                          <p:spTgt spid="153"/>
                                        </p:tgtEl>
                                        <p:attrNameLst>
                                          <p:attrName>ppt_y</p:attrName>
                                        </p:attrNameLst>
                                      </p:cBhvr>
                                      <p:tavLst>
                                        <p:tav tm="0">
                                          <p:val>
                                            <p:strVal val="#ppt_y+.1"/>
                                          </p:val>
                                        </p:tav>
                                        <p:tav tm="100000">
                                          <p:val>
                                            <p:strVal val="#ppt_y"/>
                                          </p:val>
                                        </p:tav>
                                      </p:tavLst>
                                    </p:anim>
                                  </p:childTnLst>
                                </p:cTn>
                              </p:par>
                              <p:par>
                                <p:cTn fill="hold" id="744" nodeType="withEffect" presetClass="entr" presetID="42" presetSubtype="0">
                                  <p:stCondLst>
                                    <p:cond delay="0"/>
                                  </p:stCondLst>
                                  <p:childTnLst>
                                    <p:set>
                                      <p:cBhvr>
                                        <p:cTn dur="1" fill="hold" id="745">
                                          <p:stCondLst>
                                            <p:cond delay="0"/>
                                          </p:stCondLst>
                                        </p:cTn>
                                        <p:tgtEl>
                                          <p:spTgt spid="154"/>
                                        </p:tgtEl>
                                        <p:attrNameLst>
                                          <p:attrName>style.visibility</p:attrName>
                                        </p:attrNameLst>
                                      </p:cBhvr>
                                      <p:to>
                                        <p:strVal val="visible"/>
                                      </p:to>
                                    </p:set>
                                    <p:animEffect filter="fade" transition="in">
                                      <p:cBhvr>
                                        <p:cTn dur="750" id="746"/>
                                        <p:tgtEl>
                                          <p:spTgt spid="154"/>
                                        </p:tgtEl>
                                      </p:cBhvr>
                                    </p:animEffect>
                                    <p:anim calcmode="lin" valueType="num">
                                      <p:cBhvr>
                                        <p:cTn dur="750" fill="hold" id="747"/>
                                        <p:tgtEl>
                                          <p:spTgt spid="154"/>
                                        </p:tgtEl>
                                        <p:attrNameLst>
                                          <p:attrName>ppt_x</p:attrName>
                                        </p:attrNameLst>
                                      </p:cBhvr>
                                      <p:tavLst>
                                        <p:tav tm="0">
                                          <p:val>
                                            <p:strVal val="#ppt_x"/>
                                          </p:val>
                                        </p:tav>
                                        <p:tav tm="100000">
                                          <p:val>
                                            <p:strVal val="#ppt_x"/>
                                          </p:val>
                                        </p:tav>
                                      </p:tavLst>
                                    </p:anim>
                                    <p:anim calcmode="lin" valueType="num">
                                      <p:cBhvr>
                                        <p:cTn dur="750" fill="hold" id="748"/>
                                        <p:tgtEl>
                                          <p:spTgt spid="154"/>
                                        </p:tgtEl>
                                        <p:attrNameLst>
                                          <p:attrName>ppt_y</p:attrName>
                                        </p:attrNameLst>
                                      </p:cBhvr>
                                      <p:tavLst>
                                        <p:tav tm="0">
                                          <p:val>
                                            <p:strVal val="#ppt_y+.1"/>
                                          </p:val>
                                        </p:tav>
                                        <p:tav tm="100000">
                                          <p:val>
                                            <p:strVal val="#ppt_y"/>
                                          </p:val>
                                        </p:tav>
                                      </p:tavLst>
                                    </p:anim>
                                  </p:childTnLst>
                                </p:cTn>
                              </p:par>
                              <p:par>
                                <p:cTn fill="hold" grpId="0" id="749" nodeType="withEffect" presetClass="entr" presetID="42" presetSubtype="0">
                                  <p:stCondLst>
                                    <p:cond delay="0"/>
                                  </p:stCondLst>
                                  <p:childTnLst>
                                    <p:set>
                                      <p:cBhvr>
                                        <p:cTn dur="1" fill="hold" id="750">
                                          <p:stCondLst>
                                            <p:cond delay="0"/>
                                          </p:stCondLst>
                                        </p:cTn>
                                        <p:tgtEl>
                                          <p:spTgt spid="155"/>
                                        </p:tgtEl>
                                        <p:attrNameLst>
                                          <p:attrName>style.visibility</p:attrName>
                                        </p:attrNameLst>
                                      </p:cBhvr>
                                      <p:to>
                                        <p:strVal val="visible"/>
                                      </p:to>
                                    </p:set>
                                    <p:animEffect filter="fade" transition="in">
                                      <p:cBhvr>
                                        <p:cTn dur="750" id="751"/>
                                        <p:tgtEl>
                                          <p:spTgt spid="155"/>
                                        </p:tgtEl>
                                      </p:cBhvr>
                                    </p:animEffect>
                                    <p:anim calcmode="lin" valueType="num">
                                      <p:cBhvr>
                                        <p:cTn dur="750" fill="hold" id="752"/>
                                        <p:tgtEl>
                                          <p:spTgt spid="155"/>
                                        </p:tgtEl>
                                        <p:attrNameLst>
                                          <p:attrName>ppt_x</p:attrName>
                                        </p:attrNameLst>
                                      </p:cBhvr>
                                      <p:tavLst>
                                        <p:tav tm="0">
                                          <p:val>
                                            <p:strVal val="#ppt_x"/>
                                          </p:val>
                                        </p:tav>
                                        <p:tav tm="100000">
                                          <p:val>
                                            <p:strVal val="#ppt_x"/>
                                          </p:val>
                                        </p:tav>
                                      </p:tavLst>
                                    </p:anim>
                                    <p:anim calcmode="lin" valueType="num">
                                      <p:cBhvr>
                                        <p:cTn dur="750" fill="hold" id="753"/>
                                        <p:tgtEl>
                                          <p:spTgt spid="155"/>
                                        </p:tgtEl>
                                        <p:attrNameLst>
                                          <p:attrName>ppt_y</p:attrName>
                                        </p:attrNameLst>
                                      </p:cBhvr>
                                      <p:tavLst>
                                        <p:tav tm="0">
                                          <p:val>
                                            <p:strVal val="#ppt_y+.1"/>
                                          </p:val>
                                        </p:tav>
                                        <p:tav tm="100000">
                                          <p:val>
                                            <p:strVal val="#ppt_y"/>
                                          </p:val>
                                        </p:tav>
                                      </p:tavLst>
                                    </p:anim>
                                  </p:childTnLst>
                                </p:cTn>
                              </p:par>
                              <p:par>
                                <p:cTn fill="hold" grpId="0" id="754" nodeType="withEffect" presetClass="entr" presetID="42" presetSubtype="0">
                                  <p:stCondLst>
                                    <p:cond delay="0"/>
                                  </p:stCondLst>
                                  <p:childTnLst>
                                    <p:set>
                                      <p:cBhvr>
                                        <p:cTn dur="1" fill="hold" id="755">
                                          <p:stCondLst>
                                            <p:cond delay="0"/>
                                          </p:stCondLst>
                                        </p:cTn>
                                        <p:tgtEl>
                                          <p:spTgt spid="156"/>
                                        </p:tgtEl>
                                        <p:attrNameLst>
                                          <p:attrName>style.visibility</p:attrName>
                                        </p:attrNameLst>
                                      </p:cBhvr>
                                      <p:to>
                                        <p:strVal val="visible"/>
                                      </p:to>
                                    </p:set>
                                    <p:animEffect filter="fade" transition="in">
                                      <p:cBhvr>
                                        <p:cTn dur="750" id="756"/>
                                        <p:tgtEl>
                                          <p:spTgt spid="156"/>
                                        </p:tgtEl>
                                      </p:cBhvr>
                                    </p:animEffect>
                                    <p:anim calcmode="lin" valueType="num">
                                      <p:cBhvr>
                                        <p:cTn dur="750" fill="hold" id="757"/>
                                        <p:tgtEl>
                                          <p:spTgt spid="156"/>
                                        </p:tgtEl>
                                        <p:attrNameLst>
                                          <p:attrName>ppt_x</p:attrName>
                                        </p:attrNameLst>
                                      </p:cBhvr>
                                      <p:tavLst>
                                        <p:tav tm="0">
                                          <p:val>
                                            <p:strVal val="#ppt_x"/>
                                          </p:val>
                                        </p:tav>
                                        <p:tav tm="100000">
                                          <p:val>
                                            <p:strVal val="#ppt_x"/>
                                          </p:val>
                                        </p:tav>
                                      </p:tavLst>
                                    </p:anim>
                                    <p:anim calcmode="lin" valueType="num">
                                      <p:cBhvr>
                                        <p:cTn dur="750" fill="hold" id="758"/>
                                        <p:tgtEl>
                                          <p:spTgt spid="156"/>
                                        </p:tgtEl>
                                        <p:attrNameLst>
                                          <p:attrName>ppt_y</p:attrName>
                                        </p:attrNameLst>
                                      </p:cBhvr>
                                      <p:tavLst>
                                        <p:tav tm="0">
                                          <p:val>
                                            <p:strVal val="#ppt_y+.1"/>
                                          </p:val>
                                        </p:tav>
                                        <p:tav tm="100000">
                                          <p:val>
                                            <p:strVal val="#ppt_y"/>
                                          </p:val>
                                        </p:tav>
                                      </p:tavLst>
                                    </p:anim>
                                  </p:childTnLst>
                                </p:cTn>
                              </p:par>
                              <p:par>
                                <p:cTn fill="hold" grpId="0" id="759" nodeType="withEffect" presetClass="entr" presetID="42" presetSubtype="0">
                                  <p:stCondLst>
                                    <p:cond delay="0"/>
                                  </p:stCondLst>
                                  <p:childTnLst>
                                    <p:set>
                                      <p:cBhvr>
                                        <p:cTn dur="1" fill="hold" id="760">
                                          <p:stCondLst>
                                            <p:cond delay="0"/>
                                          </p:stCondLst>
                                        </p:cTn>
                                        <p:tgtEl>
                                          <p:spTgt spid="157"/>
                                        </p:tgtEl>
                                        <p:attrNameLst>
                                          <p:attrName>style.visibility</p:attrName>
                                        </p:attrNameLst>
                                      </p:cBhvr>
                                      <p:to>
                                        <p:strVal val="visible"/>
                                      </p:to>
                                    </p:set>
                                    <p:animEffect filter="fade" transition="in">
                                      <p:cBhvr>
                                        <p:cTn dur="750" id="761"/>
                                        <p:tgtEl>
                                          <p:spTgt spid="157"/>
                                        </p:tgtEl>
                                      </p:cBhvr>
                                    </p:animEffect>
                                    <p:anim calcmode="lin" valueType="num">
                                      <p:cBhvr>
                                        <p:cTn dur="750" fill="hold" id="762"/>
                                        <p:tgtEl>
                                          <p:spTgt spid="157"/>
                                        </p:tgtEl>
                                        <p:attrNameLst>
                                          <p:attrName>ppt_x</p:attrName>
                                        </p:attrNameLst>
                                      </p:cBhvr>
                                      <p:tavLst>
                                        <p:tav tm="0">
                                          <p:val>
                                            <p:strVal val="#ppt_x"/>
                                          </p:val>
                                        </p:tav>
                                        <p:tav tm="100000">
                                          <p:val>
                                            <p:strVal val="#ppt_x"/>
                                          </p:val>
                                        </p:tav>
                                      </p:tavLst>
                                    </p:anim>
                                    <p:anim calcmode="lin" valueType="num">
                                      <p:cBhvr>
                                        <p:cTn dur="750" fill="hold" id="763"/>
                                        <p:tgtEl>
                                          <p:spTgt spid="157"/>
                                        </p:tgtEl>
                                        <p:attrNameLst>
                                          <p:attrName>ppt_y</p:attrName>
                                        </p:attrNameLst>
                                      </p:cBhvr>
                                      <p:tavLst>
                                        <p:tav tm="0">
                                          <p:val>
                                            <p:strVal val="#ppt_y+.1"/>
                                          </p:val>
                                        </p:tav>
                                        <p:tav tm="100000">
                                          <p:val>
                                            <p:strVal val="#ppt_y"/>
                                          </p:val>
                                        </p:tav>
                                      </p:tavLst>
                                    </p:anim>
                                  </p:childTnLst>
                                </p:cTn>
                              </p:par>
                              <p:par>
                                <p:cTn fill="hold" grpId="0" id="764" nodeType="withEffect" presetClass="entr" presetID="42" presetSubtype="0">
                                  <p:stCondLst>
                                    <p:cond delay="0"/>
                                  </p:stCondLst>
                                  <p:childTnLst>
                                    <p:set>
                                      <p:cBhvr>
                                        <p:cTn dur="1" fill="hold" id="765">
                                          <p:stCondLst>
                                            <p:cond delay="0"/>
                                          </p:stCondLst>
                                        </p:cTn>
                                        <p:tgtEl>
                                          <p:spTgt spid="158"/>
                                        </p:tgtEl>
                                        <p:attrNameLst>
                                          <p:attrName>style.visibility</p:attrName>
                                        </p:attrNameLst>
                                      </p:cBhvr>
                                      <p:to>
                                        <p:strVal val="visible"/>
                                      </p:to>
                                    </p:set>
                                    <p:animEffect filter="fade" transition="in">
                                      <p:cBhvr>
                                        <p:cTn dur="750" id="766"/>
                                        <p:tgtEl>
                                          <p:spTgt spid="158"/>
                                        </p:tgtEl>
                                      </p:cBhvr>
                                    </p:animEffect>
                                    <p:anim calcmode="lin" valueType="num">
                                      <p:cBhvr>
                                        <p:cTn dur="750" fill="hold" id="767"/>
                                        <p:tgtEl>
                                          <p:spTgt spid="158"/>
                                        </p:tgtEl>
                                        <p:attrNameLst>
                                          <p:attrName>ppt_x</p:attrName>
                                        </p:attrNameLst>
                                      </p:cBhvr>
                                      <p:tavLst>
                                        <p:tav tm="0">
                                          <p:val>
                                            <p:strVal val="#ppt_x"/>
                                          </p:val>
                                        </p:tav>
                                        <p:tav tm="100000">
                                          <p:val>
                                            <p:strVal val="#ppt_x"/>
                                          </p:val>
                                        </p:tav>
                                      </p:tavLst>
                                    </p:anim>
                                    <p:anim calcmode="lin" valueType="num">
                                      <p:cBhvr>
                                        <p:cTn dur="750" fill="hold" id="768"/>
                                        <p:tgtEl>
                                          <p:spTgt spid="158"/>
                                        </p:tgtEl>
                                        <p:attrNameLst>
                                          <p:attrName>ppt_y</p:attrName>
                                        </p:attrNameLst>
                                      </p:cBhvr>
                                      <p:tavLst>
                                        <p:tav tm="0">
                                          <p:val>
                                            <p:strVal val="#ppt_y+.1"/>
                                          </p:val>
                                        </p:tav>
                                        <p:tav tm="100000">
                                          <p:val>
                                            <p:strVal val="#ppt_y"/>
                                          </p:val>
                                        </p:tav>
                                      </p:tavLst>
                                    </p:anim>
                                  </p:childTnLst>
                                </p:cTn>
                              </p:par>
                              <p:par>
                                <p:cTn fill="hold" grpId="0" id="769" nodeType="withEffect" presetClass="entr" presetID="42" presetSubtype="0">
                                  <p:stCondLst>
                                    <p:cond delay="0"/>
                                  </p:stCondLst>
                                  <p:childTnLst>
                                    <p:set>
                                      <p:cBhvr>
                                        <p:cTn dur="1" fill="hold" id="770">
                                          <p:stCondLst>
                                            <p:cond delay="0"/>
                                          </p:stCondLst>
                                        </p:cTn>
                                        <p:tgtEl>
                                          <p:spTgt spid="159"/>
                                        </p:tgtEl>
                                        <p:attrNameLst>
                                          <p:attrName>style.visibility</p:attrName>
                                        </p:attrNameLst>
                                      </p:cBhvr>
                                      <p:to>
                                        <p:strVal val="visible"/>
                                      </p:to>
                                    </p:set>
                                    <p:animEffect filter="fade" transition="in">
                                      <p:cBhvr>
                                        <p:cTn dur="750" id="771"/>
                                        <p:tgtEl>
                                          <p:spTgt spid="159"/>
                                        </p:tgtEl>
                                      </p:cBhvr>
                                    </p:animEffect>
                                    <p:anim calcmode="lin" valueType="num">
                                      <p:cBhvr>
                                        <p:cTn dur="750" fill="hold" id="772"/>
                                        <p:tgtEl>
                                          <p:spTgt spid="159"/>
                                        </p:tgtEl>
                                        <p:attrNameLst>
                                          <p:attrName>ppt_x</p:attrName>
                                        </p:attrNameLst>
                                      </p:cBhvr>
                                      <p:tavLst>
                                        <p:tav tm="0">
                                          <p:val>
                                            <p:strVal val="#ppt_x"/>
                                          </p:val>
                                        </p:tav>
                                        <p:tav tm="100000">
                                          <p:val>
                                            <p:strVal val="#ppt_x"/>
                                          </p:val>
                                        </p:tav>
                                      </p:tavLst>
                                    </p:anim>
                                    <p:anim calcmode="lin" valueType="num">
                                      <p:cBhvr>
                                        <p:cTn dur="750" fill="hold" id="773"/>
                                        <p:tgtEl>
                                          <p:spTgt spid="159"/>
                                        </p:tgtEl>
                                        <p:attrNameLst>
                                          <p:attrName>ppt_y</p:attrName>
                                        </p:attrNameLst>
                                      </p:cBhvr>
                                      <p:tavLst>
                                        <p:tav tm="0">
                                          <p:val>
                                            <p:strVal val="#ppt_y+.1"/>
                                          </p:val>
                                        </p:tav>
                                        <p:tav tm="100000">
                                          <p:val>
                                            <p:strVal val="#ppt_y"/>
                                          </p:val>
                                        </p:tav>
                                      </p:tavLst>
                                    </p:anim>
                                  </p:childTnLst>
                                </p:cTn>
                              </p:par>
                              <p:par>
                                <p:cTn fill="hold" grpId="0" id="774" nodeType="withEffect" presetClass="entr" presetID="42" presetSubtype="0">
                                  <p:stCondLst>
                                    <p:cond delay="0"/>
                                  </p:stCondLst>
                                  <p:childTnLst>
                                    <p:set>
                                      <p:cBhvr>
                                        <p:cTn dur="1" fill="hold" id="775">
                                          <p:stCondLst>
                                            <p:cond delay="0"/>
                                          </p:stCondLst>
                                        </p:cTn>
                                        <p:tgtEl>
                                          <p:spTgt spid="160"/>
                                        </p:tgtEl>
                                        <p:attrNameLst>
                                          <p:attrName>style.visibility</p:attrName>
                                        </p:attrNameLst>
                                      </p:cBhvr>
                                      <p:to>
                                        <p:strVal val="visible"/>
                                      </p:to>
                                    </p:set>
                                    <p:animEffect filter="fade" transition="in">
                                      <p:cBhvr>
                                        <p:cTn dur="750" id="776"/>
                                        <p:tgtEl>
                                          <p:spTgt spid="160"/>
                                        </p:tgtEl>
                                      </p:cBhvr>
                                    </p:animEffect>
                                    <p:anim calcmode="lin" valueType="num">
                                      <p:cBhvr>
                                        <p:cTn dur="750" fill="hold" id="777"/>
                                        <p:tgtEl>
                                          <p:spTgt spid="160"/>
                                        </p:tgtEl>
                                        <p:attrNameLst>
                                          <p:attrName>ppt_x</p:attrName>
                                        </p:attrNameLst>
                                      </p:cBhvr>
                                      <p:tavLst>
                                        <p:tav tm="0">
                                          <p:val>
                                            <p:strVal val="#ppt_x"/>
                                          </p:val>
                                        </p:tav>
                                        <p:tav tm="100000">
                                          <p:val>
                                            <p:strVal val="#ppt_x"/>
                                          </p:val>
                                        </p:tav>
                                      </p:tavLst>
                                    </p:anim>
                                    <p:anim calcmode="lin" valueType="num">
                                      <p:cBhvr>
                                        <p:cTn dur="750" fill="hold" id="778"/>
                                        <p:tgtEl>
                                          <p:spTgt spid="160"/>
                                        </p:tgtEl>
                                        <p:attrNameLst>
                                          <p:attrName>ppt_y</p:attrName>
                                        </p:attrNameLst>
                                      </p:cBhvr>
                                      <p:tavLst>
                                        <p:tav tm="0">
                                          <p:val>
                                            <p:strVal val="#ppt_y+.1"/>
                                          </p:val>
                                        </p:tav>
                                        <p:tav tm="100000">
                                          <p:val>
                                            <p:strVal val="#ppt_y"/>
                                          </p:val>
                                        </p:tav>
                                      </p:tavLst>
                                    </p:anim>
                                  </p:childTnLst>
                                </p:cTn>
                              </p:par>
                              <p:par>
                                <p:cTn fill="hold" grpId="0" id="779" nodeType="withEffect" presetClass="entr" presetID="42" presetSubtype="0">
                                  <p:stCondLst>
                                    <p:cond delay="0"/>
                                  </p:stCondLst>
                                  <p:childTnLst>
                                    <p:set>
                                      <p:cBhvr>
                                        <p:cTn dur="1" fill="hold" id="780">
                                          <p:stCondLst>
                                            <p:cond delay="0"/>
                                          </p:stCondLst>
                                        </p:cTn>
                                        <p:tgtEl>
                                          <p:spTgt spid="161"/>
                                        </p:tgtEl>
                                        <p:attrNameLst>
                                          <p:attrName>style.visibility</p:attrName>
                                        </p:attrNameLst>
                                      </p:cBhvr>
                                      <p:to>
                                        <p:strVal val="visible"/>
                                      </p:to>
                                    </p:set>
                                    <p:animEffect filter="fade" transition="in">
                                      <p:cBhvr>
                                        <p:cTn dur="750" id="781"/>
                                        <p:tgtEl>
                                          <p:spTgt spid="161"/>
                                        </p:tgtEl>
                                      </p:cBhvr>
                                    </p:animEffect>
                                    <p:anim calcmode="lin" valueType="num">
                                      <p:cBhvr>
                                        <p:cTn dur="750" fill="hold" id="782"/>
                                        <p:tgtEl>
                                          <p:spTgt spid="161"/>
                                        </p:tgtEl>
                                        <p:attrNameLst>
                                          <p:attrName>ppt_x</p:attrName>
                                        </p:attrNameLst>
                                      </p:cBhvr>
                                      <p:tavLst>
                                        <p:tav tm="0">
                                          <p:val>
                                            <p:strVal val="#ppt_x"/>
                                          </p:val>
                                        </p:tav>
                                        <p:tav tm="100000">
                                          <p:val>
                                            <p:strVal val="#ppt_x"/>
                                          </p:val>
                                        </p:tav>
                                      </p:tavLst>
                                    </p:anim>
                                    <p:anim calcmode="lin" valueType="num">
                                      <p:cBhvr>
                                        <p:cTn dur="750" fill="hold" id="783"/>
                                        <p:tgtEl>
                                          <p:spTgt spid="161"/>
                                        </p:tgtEl>
                                        <p:attrNameLst>
                                          <p:attrName>ppt_y</p:attrName>
                                        </p:attrNameLst>
                                      </p:cBhvr>
                                      <p:tavLst>
                                        <p:tav tm="0">
                                          <p:val>
                                            <p:strVal val="#ppt_y+.1"/>
                                          </p:val>
                                        </p:tav>
                                        <p:tav tm="100000">
                                          <p:val>
                                            <p:strVal val="#ppt_y"/>
                                          </p:val>
                                        </p:tav>
                                      </p:tavLst>
                                    </p:anim>
                                  </p:childTnLst>
                                </p:cTn>
                              </p:par>
                              <p:par>
                                <p:cTn fill="hold" grpId="0" id="784" nodeType="withEffect" presetClass="entr" presetID="42" presetSubtype="0">
                                  <p:stCondLst>
                                    <p:cond delay="0"/>
                                  </p:stCondLst>
                                  <p:childTnLst>
                                    <p:set>
                                      <p:cBhvr>
                                        <p:cTn dur="1" fill="hold" id="785">
                                          <p:stCondLst>
                                            <p:cond delay="0"/>
                                          </p:stCondLst>
                                        </p:cTn>
                                        <p:tgtEl>
                                          <p:spTgt spid="162"/>
                                        </p:tgtEl>
                                        <p:attrNameLst>
                                          <p:attrName>style.visibility</p:attrName>
                                        </p:attrNameLst>
                                      </p:cBhvr>
                                      <p:to>
                                        <p:strVal val="visible"/>
                                      </p:to>
                                    </p:set>
                                    <p:animEffect filter="fade" transition="in">
                                      <p:cBhvr>
                                        <p:cTn dur="750" id="786"/>
                                        <p:tgtEl>
                                          <p:spTgt spid="162"/>
                                        </p:tgtEl>
                                      </p:cBhvr>
                                    </p:animEffect>
                                    <p:anim calcmode="lin" valueType="num">
                                      <p:cBhvr>
                                        <p:cTn dur="750" fill="hold" id="787"/>
                                        <p:tgtEl>
                                          <p:spTgt spid="162"/>
                                        </p:tgtEl>
                                        <p:attrNameLst>
                                          <p:attrName>ppt_x</p:attrName>
                                        </p:attrNameLst>
                                      </p:cBhvr>
                                      <p:tavLst>
                                        <p:tav tm="0">
                                          <p:val>
                                            <p:strVal val="#ppt_x"/>
                                          </p:val>
                                        </p:tav>
                                        <p:tav tm="100000">
                                          <p:val>
                                            <p:strVal val="#ppt_x"/>
                                          </p:val>
                                        </p:tav>
                                      </p:tavLst>
                                    </p:anim>
                                    <p:anim calcmode="lin" valueType="num">
                                      <p:cBhvr>
                                        <p:cTn dur="750" fill="hold" id="788"/>
                                        <p:tgtEl>
                                          <p:spTgt spid="162"/>
                                        </p:tgtEl>
                                        <p:attrNameLst>
                                          <p:attrName>ppt_y</p:attrName>
                                        </p:attrNameLst>
                                      </p:cBhvr>
                                      <p:tavLst>
                                        <p:tav tm="0">
                                          <p:val>
                                            <p:strVal val="#ppt_y+.1"/>
                                          </p:val>
                                        </p:tav>
                                        <p:tav tm="100000">
                                          <p:val>
                                            <p:strVal val="#ppt_y"/>
                                          </p:val>
                                        </p:tav>
                                      </p:tavLst>
                                    </p:anim>
                                  </p:childTnLst>
                                </p:cTn>
                              </p:par>
                              <p:par>
                                <p:cTn fill="hold" grpId="0" id="789" nodeType="withEffect" presetClass="entr" presetID="42" presetSubtype="0">
                                  <p:stCondLst>
                                    <p:cond delay="0"/>
                                  </p:stCondLst>
                                  <p:childTnLst>
                                    <p:set>
                                      <p:cBhvr>
                                        <p:cTn dur="1" fill="hold" id="790">
                                          <p:stCondLst>
                                            <p:cond delay="0"/>
                                          </p:stCondLst>
                                        </p:cTn>
                                        <p:tgtEl>
                                          <p:spTgt spid="163"/>
                                        </p:tgtEl>
                                        <p:attrNameLst>
                                          <p:attrName>style.visibility</p:attrName>
                                        </p:attrNameLst>
                                      </p:cBhvr>
                                      <p:to>
                                        <p:strVal val="visible"/>
                                      </p:to>
                                    </p:set>
                                    <p:animEffect filter="fade" transition="in">
                                      <p:cBhvr>
                                        <p:cTn dur="750" id="791"/>
                                        <p:tgtEl>
                                          <p:spTgt spid="163"/>
                                        </p:tgtEl>
                                      </p:cBhvr>
                                    </p:animEffect>
                                    <p:anim calcmode="lin" valueType="num">
                                      <p:cBhvr>
                                        <p:cTn dur="750" fill="hold" id="792"/>
                                        <p:tgtEl>
                                          <p:spTgt spid="163"/>
                                        </p:tgtEl>
                                        <p:attrNameLst>
                                          <p:attrName>ppt_x</p:attrName>
                                        </p:attrNameLst>
                                      </p:cBhvr>
                                      <p:tavLst>
                                        <p:tav tm="0">
                                          <p:val>
                                            <p:strVal val="#ppt_x"/>
                                          </p:val>
                                        </p:tav>
                                        <p:tav tm="100000">
                                          <p:val>
                                            <p:strVal val="#ppt_x"/>
                                          </p:val>
                                        </p:tav>
                                      </p:tavLst>
                                    </p:anim>
                                    <p:anim calcmode="lin" valueType="num">
                                      <p:cBhvr>
                                        <p:cTn dur="750" fill="hold" id="793"/>
                                        <p:tgtEl>
                                          <p:spTgt spid="163"/>
                                        </p:tgtEl>
                                        <p:attrNameLst>
                                          <p:attrName>ppt_y</p:attrName>
                                        </p:attrNameLst>
                                      </p:cBhvr>
                                      <p:tavLst>
                                        <p:tav tm="0">
                                          <p:val>
                                            <p:strVal val="#ppt_y+.1"/>
                                          </p:val>
                                        </p:tav>
                                        <p:tav tm="100000">
                                          <p:val>
                                            <p:strVal val="#ppt_y"/>
                                          </p:val>
                                        </p:tav>
                                      </p:tavLst>
                                    </p:anim>
                                  </p:childTnLst>
                                </p:cTn>
                              </p:par>
                              <p:par>
                                <p:cTn fill="hold" grpId="0" id="794" nodeType="withEffect" presetClass="entr" presetID="42" presetSubtype="0">
                                  <p:stCondLst>
                                    <p:cond delay="0"/>
                                  </p:stCondLst>
                                  <p:childTnLst>
                                    <p:set>
                                      <p:cBhvr>
                                        <p:cTn dur="1" fill="hold" id="795">
                                          <p:stCondLst>
                                            <p:cond delay="0"/>
                                          </p:stCondLst>
                                        </p:cTn>
                                        <p:tgtEl>
                                          <p:spTgt spid="164"/>
                                        </p:tgtEl>
                                        <p:attrNameLst>
                                          <p:attrName>style.visibility</p:attrName>
                                        </p:attrNameLst>
                                      </p:cBhvr>
                                      <p:to>
                                        <p:strVal val="visible"/>
                                      </p:to>
                                    </p:set>
                                    <p:animEffect filter="fade" transition="in">
                                      <p:cBhvr>
                                        <p:cTn dur="750" id="796"/>
                                        <p:tgtEl>
                                          <p:spTgt spid="164"/>
                                        </p:tgtEl>
                                      </p:cBhvr>
                                    </p:animEffect>
                                    <p:anim calcmode="lin" valueType="num">
                                      <p:cBhvr>
                                        <p:cTn dur="750" fill="hold" id="797"/>
                                        <p:tgtEl>
                                          <p:spTgt spid="164"/>
                                        </p:tgtEl>
                                        <p:attrNameLst>
                                          <p:attrName>ppt_x</p:attrName>
                                        </p:attrNameLst>
                                      </p:cBhvr>
                                      <p:tavLst>
                                        <p:tav tm="0">
                                          <p:val>
                                            <p:strVal val="#ppt_x"/>
                                          </p:val>
                                        </p:tav>
                                        <p:tav tm="100000">
                                          <p:val>
                                            <p:strVal val="#ppt_x"/>
                                          </p:val>
                                        </p:tav>
                                      </p:tavLst>
                                    </p:anim>
                                    <p:anim calcmode="lin" valueType="num">
                                      <p:cBhvr>
                                        <p:cTn dur="750" fill="hold" id="798"/>
                                        <p:tgtEl>
                                          <p:spTgt spid="164"/>
                                        </p:tgtEl>
                                        <p:attrNameLst>
                                          <p:attrName>ppt_y</p:attrName>
                                        </p:attrNameLst>
                                      </p:cBhvr>
                                      <p:tavLst>
                                        <p:tav tm="0">
                                          <p:val>
                                            <p:strVal val="#ppt_y+.1"/>
                                          </p:val>
                                        </p:tav>
                                        <p:tav tm="100000">
                                          <p:val>
                                            <p:strVal val="#ppt_y"/>
                                          </p:val>
                                        </p:tav>
                                      </p:tavLst>
                                    </p:anim>
                                  </p:childTnLst>
                                </p:cTn>
                              </p:par>
                              <p:par>
                                <p:cTn fill="hold" grpId="0" id="799" nodeType="withEffect" presetClass="entr" presetID="42" presetSubtype="0">
                                  <p:stCondLst>
                                    <p:cond delay="0"/>
                                  </p:stCondLst>
                                  <p:childTnLst>
                                    <p:set>
                                      <p:cBhvr>
                                        <p:cTn dur="1" fill="hold" id="800">
                                          <p:stCondLst>
                                            <p:cond delay="0"/>
                                          </p:stCondLst>
                                        </p:cTn>
                                        <p:tgtEl>
                                          <p:spTgt spid="165"/>
                                        </p:tgtEl>
                                        <p:attrNameLst>
                                          <p:attrName>style.visibility</p:attrName>
                                        </p:attrNameLst>
                                      </p:cBhvr>
                                      <p:to>
                                        <p:strVal val="visible"/>
                                      </p:to>
                                    </p:set>
                                    <p:animEffect filter="fade" transition="in">
                                      <p:cBhvr>
                                        <p:cTn dur="750" id="801"/>
                                        <p:tgtEl>
                                          <p:spTgt spid="165"/>
                                        </p:tgtEl>
                                      </p:cBhvr>
                                    </p:animEffect>
                                    <p:anim calcmode="lin" valueType="num">
                                      <p:cBhvr>
                                        <p:cTn dur="750" fill="hold" id="802"/>
                                        <p:tgtEl>
                                          <p:spTgt spid="165"/>
                                        </p:tgtEl>
                                        <p:attrNameLst>
                                          <p:attrName>ppt_x</p:attrName>
                                        </p:attrNameLst>
                                      </p:cBhvr>
                                      <p:tavLst>
                                        <p:tav tm="0">
                                          <p:val>
                                            <p:strVal val="#ppt_x"/>
                                          </p:val>
                                        </p:tav>
                                        <p:tav tm="100000">
                                          <p:val>
                                            <p:strVal val="#ppt_x"/>
                                          </p:val>
                                        </p:tav>
                                      </p:tavLst>
                                    </p:anim>
                                    <p:anim calcmode="lin" valueType="num">
                                      <p:cBhvr>
                                        <p:cTn dur="750" fill="hold" id="803"/>
                                        <p:tgtEl>
                                          <p:spTgt spid="165"/>
                                        </p:tgtEl>
                                        <p:attrNameLst>
                                          <p:attrName>ppt_y</p:attrName>
                                        </p:attrNameLst>
                                      </p:cBhvr>
                                      <p:tavLst>
                                        <p:tav tm="0">
                                          <p:val>
                                            <p:strVal val="#ppt_y+.1"/>
                                          </p:val>
                                        </p:tav>
                                        <p:tav tm="100000">
                                          <p:val>
                                            <p:strVal val="#ppt_y"/>
                                          </p:val>
                                        </p:tav>
                                      </p:tavLst>
                                    </p:anim>
                                  </p:childTnLst>
                                </p:cTn>
                              </p:par>
                              <p:par>
                                <p:cTn fill="hold" grpId="0" id="804" nodeType="withEffect" presetClass="entr" presetID="42" presetSubtype="0">
                                  <p:stCondLst>
                                    <p:cond delay="0"/>
                                  </p:stCondLst>
                                  <p:childTnLst>
                                    <p:set>
                                      <p:cBhvr>
                                        <p:cTn dur="1" fill="hold" id="805">
                                          <p:stCondLst>
                                            <p:cond delay="0"/>
                                          </p:stCondLst>
                                        </p:cTn>
                                        <p:tgtEl>
                                          <p:spTgt spid="166"/>
                                        </p:tgtEl>
                                        <p:attrNameLst>
                                          <p:attrName>style.visibility</p:attrName>
                                        </p:attrNameLst>
                                      </p:cBhvr>
                                      <p:to>
                                        <p:strVal val="visible"/>
                                      </p:to>
                                    </p:set>
                                    <p:animEffect filter="fade" transition="in">
                                      <p:cBhvr>
                                        <p:cTn dur="750" id="806"/>
                                        <p:tgtEl>
                                          <p:spTgt spid="166"/>
                                        </p:tgtEl>
                                      </p:cBhvr>
                                    </p:animEffect>
                                    <p:anim calcmode="lin" valueType="num">
                                      <p:cBhvr>
                                        <p:cTn dur="750" fill="hold" id="807"/>
                                        <p:tgtEl>
                                          <p:spTgt spid="166"/>
                                        </p:tgtEl>
                                        <p:attrNameLst>
                                          <p:attrName>ppt_x</p:attrName>
                                        </p:attrNameLst>
                                      </p:cBhvr>
                                      <p:tavLst>
                                        <p:tav tm="0">
                                          <p:val>
                                            <p:strVal val="#ppt_x"/>
                                          </p:val>
                                        </p:tav>
                                        <p:tav tm="100000">
                                          <p:val>
                                            <p:strVal val="#ppt_x"/>
                                          </p:val>
                                        </p:tav>
                                      </p:tavLst>
                                    </p:anim>
                                    <p:anim calcmode="lin" valueType="num">
                                      <p:cBhvr>
                                        <p:cTn dur="750" fill="hold" id="808"/>
                                        <p:tgtEl>
                                          <p:spTgt spid="166"/>
                                        </p:tgtEl>
                                        <p:attrNameLst>
                                          <p:attrName>ppt_y</p:attrName>
                                        </p:attrNameLst>
                                      </p:cBhvr>
                                      <p:tavLst>
                                        <p:tav tm="0">
                                          <p:val>
                                            <p:strVal val="#ppt_y+.1"/>
                                          </p:val>
                                        </p:tav>
                                        <p:tav tm="100000">
                                          <p:val>
                                            <p:strVal val="#ppt_y"/>
                                          </p:val>
                                        </p:tav>
                                      </p:tavLst>
                                    </p:anim>
                                  </p:childTnLst>
                                </p:cTn>
                              </p:par>
                              <p:par>
                                <p:cTn fill="hold" grpId="0" id="809" nodeType="withEffect" presetClass="entr" presetID="42" presetSubtype="0">
                                  <p:stCondLst>
                                    <p:cond delay="0"/>
                                  </p:stCondLst>
                                  <p:childTnLst>
                                    <p:set>
                                      <p:cBhvr>
                                        <p:cTn dur="1" fill="hold" id="810">
                                          <p:stCondLst>
                                            <p:cond delay="0"/>
                                          </p:stCondLst>
                                        </p:cTn>
                                        <p:tgtEl>
                                          <p:spTgt spid="167"/>
                                        </p:tgtEl>
                                        <p:attrNameLst>
                                          <p:attrName>style.visibility</p:attrName>
                                        </p:attrNameLst>
                                      </p:cBhvr>
                                      <p:to>
                                        <p:strVal val="visible"/>
                                      </p:to>
                                    </p:set>
                                    <p:animEffect filter="fade" transition="in">
                                      <p:cBhvr>
                                        <p:cTn dur="750" id="811"/>
                                        <p:tgtEl>
                                          <p:spTgt spid="167"/>
                                        </p:tgtEl>
                                      </p:cBhvr>
                                    </p:animEffect>
                                    <p:anim calcmode="lin" valueType="num">
                                      <p:cBhvr>
                                        <p:cTn dur="750" fill="hold" id="812"/>
                                        <p:tgtEl>
                                          <p:spTgt spid="167"/>
                                        </p:tgtEl>
                                        <p:attrNameLst>
                                          <p:attrName>ppt_x</p:attrName>
                                        </p:attrNameLst>
                                      </p:cBhvr>
                                      <p:tavLst>
                                        <p:tav tm="0">
                                          <p:val>
                                            <p:strVal val="#ppt_x"/>
                                          </p:val>
                                        </p:tav>
                                        <p:tav tm="100000">
                                          <p:val>
                                            <p:strVal val="#ppt_x"/>
                                          </p:val>
                                        </p:tav>
                                      </p:tavLst>
                                    </p:anim>
                                    <p:anim calcmode="lin" valueType="num">
                                      <p:cBhvr>
                                        <p:cTn dur="750" fill="hold" id="813"/>
                                        <p:tgtEl>
                                          <p:spTgt spid="167"/>
                                        </p:tgtEl>
                                        <p:attrNameLst>
                                          <p:attrName>ppt_y</p:attrName>
                                        </p:attrNameLst>
                                      </p:cBhvr>
                                      <p:tavLst>
                                        <p:tav tm="0">
                                          <p:val>
                                            <p:strVal val="#ppt_y+.1"/>
                                          </p:val>
                                        </p:tav>
                                        <p:tav tm="100000">
                                          <p:val>
                                            <p:strVal val="#ppt_y"/>
                                          </p:val>
                                        </p:tav>
                                      </p:tavLst>
                                    </p:anim>
                                  </p:childTnLst>
                                </p:cTn>
                              </p:par>
                              <p:par>
                                <p:cTn fill="hold" grpId="0" id="814" nodeType="withEffect" presetClass="entr" presetID="42" presetSubtype="0">
                                  <p:stCondLst>
                                    <p:cond delay="0"/>
                                  </p:stCondLst>
                                  <p:childTnLst>
                                    <p:set>
                                      <p:cBhvr>
                                        <p:cTn dur="1" fill="hold" id="815">
                                          <p:stCondLst>
                                            <p:cond delay="0"/>
                                          </p:stCondLst>
                                        </p:cTn>
                                        <p:tgtEl>
                                          <p:spTgt spid="168"/>
                                        </p:tgtEl>
                                        <p:attrNameLst>
                                          <p:attrName>style.visibility</p:attrName>
                                        </p:attrNameLst>
                                      </p:cBhvr>
                                      <p:to>
                                        <p:strVal val="visible"/>
                                      </p:to>
                                    </p:set>
                                    <p:animEffect filter="fade" transition="in">
                                      <p:cBhvr>
                                        <p:cTn dur="750" id="816"/>
                                        <p:tgtEl>
                                          <p:spTgt spid="168"/>
                                        </p:tgtEl>
                                      </p:cBhvr>
                                    </p:animEffect>
                                    <p:anim calcmode="lin" valueType="num">
                                      <p:cBhvr>
                                        <p:cTn dur="750" fill="hold" id="817"/>
                                        <p:tgtEl>
                                          <p:spTgt spid="168"/>
                                        </p:tgtEl>
                                        <p:attrNameLst>
                                          <p:attrName>ppt_x</p:attrName>
                                        </p:attrNameLst>
                                      </p:cBhvr>
                                      <p:tavLst>
                                        <p:tav tm="0">
                                          <p:val>
                                            <p:strVal val="#ppt_x"/>
                                          </p:val>
                                        </p:tav>
                                        <p:tav tm="100000">
                                          <p:val>
                                            <p:strVal val="#ppt_x"/>
                                          </p:val>
                                        </p:tav>
                                      </p:tavLst>
                                    </p:anim>
                                    <p:anim calcmode="lin" valueType="num">
                                      <p:cBhvr>
                                        <p:cTn dur="750" fill="hold" id="818"/>
                                        <p:tgtEl>
                                          <p:spTgt spid="168"/>
                                        </p:tgtEl>
                                        <p:attrNameLst>
                                          <p:attrName>ppt_y</p:attrName>
                                        </p:attrNameLst>
                                      </p:cBhvr>
                                      <p:tavLst>
                                        <p:tav tm="0">
                                          <p:val>
                                            <p:strVal val="#ppt_y+.1"/>
                                          </p:val>
                                        </p:tav>
                                        <p:tav tm="100000">
                                          <p:val>
                                            <p:strVal val="#ppt_y"/>
                                          </p:val>
                                        </p:tav>
                                      </p:tavLst>
                                    </p:anim>
                                  </p:childTnLst>
                                </p:cTn>
                              </p:par>
                              <p:par>
                                <p:cTn fill="hold" grpId="0" id="819" nodeType="withEffect" presetClass="entr" presetID="42" presetSubtype="0">
                                  <p:stCondLst>
                                    <p:cond delay="0"/>
                                  </p:stCondLst>
                                  <p:childTnLst>
                                    <p:set>
                                      <p:cBhvr>
                                        <p:cTn dur="1" fill="hold" id="820">
                                          <p:stCondLst>
                                            <p:cond delay="0"/>
                                          </p:stCondLst>
                                        </p:cTn>
                                        <p:tgtEl>
                                          <p:spTgt spid="169"/>
                                        </p:tgtEl>
                                        <p:attrNameLst>
                                          <p:attrName>style.visibility</p:attrName>
                                        </p:attrNameLst>
                                      </p:cBhvr>
                                      <p:to>
                                        <p:strVal val="visible"/>
                                      </p:to>
                                    </p:set>
                                    <p:animEffect filter="fade" transition="in">
                                      <p:cBhvr>
                                        <p:cTn dur="750" id="821"/>
                                        <p:tgtEl>
                                          <p:spTgt spid="169"/>
                                        </p:tgtEl>
                                      </p:cBhvr>
                                    </p:animEffect>
                                    <p:anim calcmode="lin" valueType="num">
                                      <p:cBhvr>
                                        <p:cTn dur="750" fill="hold" id="822"/>
                                        <p:tgtEl>
                                          <p:spTgt spid="169"/>
                                        </p:tgtEl>
                                        <p:attrNameLst>
                                          <p:attrName>ppt_x</p:attrName>
                                        </p:attrNameLst>
                                      </p:cBhvr>
                                      <p:tavLst>
                                        <p:tav tm="0">
                                          <p:val>
                                            <p:strVal val="#ppt_x"/>
                                          </p:val>
                                        </p:tav>
                                        <p:tav tm="100000">
                                          <p:val>
                                            <p:strVal val="#ppt_x"/>
                                          </p:val>
                                        </p:tav>
                                      </p:tavLst>
                                    </p:anim>
                                    <p:anim calcmode="lin" valueType="num">
                                      <p:cBhvr>
                                        <p:cTn dur="750" fill="hold" id="823"/>
                                        <p:tgtEl>
                                          <p:spTgt spid="169"/>
                                        </p:tgtEl>
                                        <p:attrNameLst>
                                          <p:attrName>ppt_y</p:attrName>
                                        </p:attrNameLst>
                                      </p:cBhvr>
                                      <p:tavLst>
                                        <p:tav tm="0">
                                          <p:val>
                                            <p:strVal val="#ppt_y+.1"/>
                                          </p:val>
                                        </p:tav>
                                        <p:tav tm="100000">
                                          <p:val>
                                            <p:strVal val="#ppt_y"/>
                                          </p:val>
                                        </p:tav>
                                      </p:tavLst>
                                    </p:anim>
                                  </p:childTnLst>
                                </p:cTn>
                              </p:par>
                              <p:par>
                                <p:cTn fill="hold" grpId="0" id="824" nodeType="withEffect" presetClass="entr" presetID="42" presetSubtype="0">
                                  <p:stCondLst>
                                    <p:cond delay="0"/>
                                  </p:stCondLst>
                                  <p:childTnLst>
                                    <p:set>
                                      <p:cBhvr>
                                        <p:cTn dur="1" fill="hold" id="825">
                                          <p:stCondLst>
                                            <p:cond delay="0"/>
                                          </p:stCondLst>
                                        </p:cTn>
                                        <p:tgtEl>
                                          <p:spTgt spid="170"/>
                                        </p:tgtEl>
                                        <p:attrNameLst>
                                          <p:attrName>style.visibility</p:attrName>
                                        </p:attrNameLst>
                                      </p:cBhvr>
                                      <p:to>
                                        <p:strVal val="visible"/>
                                      </p:to>
                                    </p:set>
                                    <p:animEffect filter="fade" transition="in">
                                      <p:cBhvr>
                                        <p:cTn dur="750" id="826"/>
                                        <p:tgtEl>
                                          <p:spTgt spid="170"/>
                                        </p:tgtEl>
                                      </p:cBhvr>
                                    </p:animEffect>
                                    <p:anim calcmode="lin" valueType="num">
                                      <p:cBhvr>
                                        <p:cTn dur="750" fill="hold" id="827"/>
                                        <p:tgtEl>
                                          <p:spTgt spid="170"/>
                                        </p:tgtEl>
                                        <p:attrNameLst>
                                          <p:attrName>ppt_x</p:attrName>
                                        </p:attrNameLst>
                                      </p:cBhvr>
                                      <p:tavLst>
                                        <p:tav tm="0">
                                          <p:val>
                                            <p:strVal val="#ppt_x"/>
                                          </p:val>
                                        </p:tav>
                                        <p:tav tm="100000">
                                          <p:val>
                                            <p:strVal val="#ppt_x"/>
                                          </p:val>
                                        </p:tav>
                                      </p:tavLst>
                                    </p:anim>
                                    <p:anim calcmode="lin" valueType="num">
                                      <p:cBhvr>
                                        <p:cTn dur="750" fill="hold" id="828"/>
                                        <p:tgtEl>
                                          <p:spTgt spid="170"/>
                                        </p:tgtEl>
                                        <p:attrNameLst>
                                          <p:attrName>ppt_y</p:attrName>
                                        </p:attrNameLst>
                                      </p:cBhvr>
                                      <p:tavLst>
                                        <p:tav tm="0">
                                          <p:val>
                                            <p:strVal val="#ppt_y+.1"/>
                                          </p:val>
                                        </p:tav>
                                        <p:tav tm="100000">
                                          <p:val>
                                            <p:strVal val="#ppt_y"/>
                                          </p:val>
                                        </p:tav>
                                      </p:tavLst>
                                    </p:anim>
                                  </p:childTnLst>
                                </p:cTn>
                              </p:par>
                              <p:par>
                                <p:cTn fill="hold" grpId="0" id="829" nodeType="withEffect" presetClass="entr" presetID="42" presetSubtype="0">
                                  <p:stCondLst>
                                    <p:cond delay="0"/>
                                  </p:stCondLst>
                                  <p:childTnLst>
                                    <p:set>
                                      <p:cBhvr>
                                        <p:cTn dur="1" fill="hold" id="830">
                                          <p:stCondLst>
                                            <p:cond delay="0"/>
                                          </p:stCondLst>
                                        </p:cTn>
                                        <p:tgtEl>
                                          <p:spTgt spid="171"/>
                                        </p:tgtEl>
                                        <p:attrNameLst>
                                          <p:attrName>style.visibility</p:attrName>
                                        </p:attrNameLst>
                                      </p:cBhvr>
                                      <p:to>
                                        <p:strVal val="visible"/>
                                      </p:to>
                                    </p:set>
                                    <p:animEffect filter="fade" transition="in">
                                      <p:cBhvr>
                                        <p:cTn dur="750" id="831"/>
                                        <p:tgtEl>
                                          <p:spTgt spid="171"/>
                                        </p:tgtEl>
                                      </p:cBhvr>
                                    </p:animEffect>
                                    <p:anim calcmode="lin" valueType="num">
                                      <p:cBhvr>
                                        <p:cTn dur="750" fill="hold" id="832"/>
                                        <p:tgtEl>
                                          <p:spTgt spid="171"/>
                                        </p:tgtEl>
                                        <p:attrNameLst>
                                          <p:attrName>ppt_x</p:attrName>
                                        </p:attrNameLst>
                                      </p:cBhvr>
                                      <p:tavLst>
                                        <p:tav tm="0">
                                          <p:val>
                                            <p:strVal val="#ppt_x"/>
                                          </p:val>
                                        </p:tav>
                                        <p:tav tm="100000">
                                          <p:val>
                                            <p:strVal val="#ppt_x"/>
                                          </p:val>
                                        </p:tav>
                                      </p:tavLst>
                                    </p:anim>
                                    <p:anim calcmode="lin" valueType="num">
                                      <p:cBhvr>
                                        <p:cTn dur="750" fill="hold" id="833"/>
                                        <p:tgtEl>
                                          <p:spTgt spid="171"/>
                                        </p:tgtEl>
                                        <p:attrNameLst>
                                          <p:attrName>ppt_y</p:attrName>
                                        </p:attrNameLst>
                                      </p:cBhvr>
                                      <p:tavLst>
                                        <p:tav tm="0">
                                          <p:val>
                                            <p:strVal val="#ppt_y+.1"/>
                                          </p:val>
                                        </p:tav>
                                        <p:tav tm="100000">
                                          <p:val>
                                            <p:strVal val="#ppt_y"/>
                                          </p:val>
                                        </p:tav>
                                      </p:tavLst>
                                    </p:anim>
                                  </p:childTnLst>
                                </p:cTn>
                              </p:par>
                              <p:par>
                                <p:cTn fill="hold" grpId="0" id="834" nodeType="withEffect" presetClass="entr" presetID="42" presetSubtype="0">
                                  <p:stCondLst>
                                    <p:cond delay="0"/>
                                  </p:stCondLst>
                                  <p:childTnLst>
                                    <p:set>
                                      <p:cBhvr>
                                        <p:cTn dur="1" fill="hold" id="835">
                                          <p:stCondLst>
                                            <p:cond delay="0"/>
                                          </p:stCondLst>
                                        </p:cTn>
                                        <p:tgtEl>
                                          <p:spTgt spid="172"/>
                                        </p:tgtEl>
                                        <p:attrNameLst>
                                          <p:attrName>style.visibility</p:attrName>
                                        </p:attrNameLst>
                                      </p:cBhvr>
                                      <p:to>
                                        <p:strVal val="visible"/>
                                      </p:to>
                                    </p:set>
                                    <p:animEffect filter="fade" transition="in">
                                      <p:cBhvr>
                                        <p:cTn dur="750" id="836"/>
                                        <p:tgtEl>
                                          <p:spTgt spid="172"/>
                                        </p:tgtEl>
                                      </p:cBhvr>
                                    </p:animEffect>
                                    <p:anim calcmode="lin" valueType="num">
                                      <p:cBhvr>
                                        <p:cTn dur="750" fill="hold" id="837"/>
                                        <p:tgtEl>
                                          <p:spTgt spid="172"/>
                                        </p:tgtEl>
                                        <p:attrNameLst>
                                          <p:attrName>ppt_x</p:attrName>
                                        </p:attrNameLst>
                                      </p:cBhvr>
                                      <p:tavLst>
                                        <p:tav tm="0">
                                          <p:val>
                                            <p:strVal val="#ppt_x"/>
                                          </p:val>
                                        </p:tav>
                                        <p:tav tm="100000">
                                          <p:val>
                                            <p:strVal val="#ppt_x"/>
                                          </p:val>
                                        </p:tav>
                                      </p:tavLst>
                                    </p:anim>
                                    <p:anim calcmode="lin" valueType="num">
                                      <p:cBhvr>
                                        <p:cTn dur="750" fill="hold" id="838"/>
                                        <p:tgtEl>
                                          <p:spTgt spid="172"/>
                                        </p:tgtEl>
                                        <p:attrNameLst>
                                          <p:attrName>ppt_y</p:attrName>
                                        </p:attrNameLst>
                                      </p:cBhvr>
                                      <p:tavLst>
                                        <p:tav tm="0">
                                          <p:val>
                                            <p:strVal val="#ppt_y+.1"/>
                                          </p:val>
                                        </p:tav>
                                        <p:tav tm="100000">
                                          <p:val>
                                            <p:strVal val="#ppt_y"/>
                                          </p:val>
                                        </p:tav>
                                      </p:tavLst>
                                    </p:anim>
                                  </p:childTnLst>
                                </p:cTn>
                              </p:par>
                              <p:par>
                                <p:cTn fill="hold" grpId="0" id="839" nodeType="withEffect" presetClass="entr" presetID="42" presetSubtype="0">
                                  <p:stCondLst>
                                    <p:cond delay="0"/>
                                  </p:stCondLst>
                                  <p:childTnLst>
                                    <p:set>
                                      <p:cBhvr>
                                        <p:cTn dur="1" fill="hold" id="840">
                                          <p:stCondLst>
                                            <p:cond delay="0"/>
                                          </p:stCondLst>
                                        </p:cTn>
                                        <p:tgtEl>
                                          <p:spTgt spid="173"/>
                                        </p:tgtEl>
                                        <p:attrNameLst>
                                          <p:attrName>style.visibility</p:attrName>
                                        </p:attrNameLst>
                                      </p:cBhvr>
                                      <p:to>
                                        <p:strVal val="visible"/>
                                      </p:to>
                                    </p:set>
                                    <p:animEffect filter="fade" transition="in">
                                      <p:cBhvr>
                                        <p:cTn dur="750" id="841"/>
                                        <p:tgtEl>
                                          <p:spTgt spid="173"/>
                                        </p:tgtEl>
                                      </p:cBhvr>
                                    </p:animEffect>
                                    <p:anim calcmode="lin" valueType="num">
                                      <p:cBhvr>
                                        <p:cTn dur="750" fill="hold" id="842"/>
                                        <p:tgtEl>
                                          <p:spTgt spid="173"/>
                                        </p:tgtEl>
                                        <p:attrNameLst>
                                          <p:attrName>ppt_x</p:attrName>
                                        </p:attrNameLst>
                                      </p:cBhvr>
                                      <p:tavLst>
                                        <p:tav tm="0">
                                          <p:val>
                                            <p:strVal val="#ppt_x"/>
                                          </p:val>
                                        </p:tav>
                                        <p:tav tm="100000">
                                          <p:val>
                                            <p:strVal val="#ppt_x"/>
                                          </p:val>
                                        </p:tav>
                                      </p:tavLst>
                                    </p:anim>
                                    <p:anim calcmode="lin" valueType="num">
                                      <p:cBhvr>
                                        <p:cTn dur="750" fill="hold" id="843"/>
                                        <p:tgtEl>
                                          <p:spTgt spid="173"/>
                                        </p:tgtEl>
                                        <p:attrNameLst>
                                          <p:attrName>ppt_y</p:attrName>
                                        </p:attrNameLst>
                                      </p:cBhvr>
                                      <p:tavLst>
                                        <p:tav tm="0">
                                          <p:val>
                                            <p:strVal val="#ppt_y+.1"/>
                                          </p:val>
                                        </p:tav>
                                        <p:tav tm="100000">
                                          <p:val>
                                            <p:strVal val="#ppt_y"/>
                                          </p:val>
                                        </p:tav>
                                      </p:tavLst>
                                    </p:anim>
                                  </p:childTnLst>
                                </p:cTn>
                              </p:par>
                              <p:par>
                                <p:cTn fill="hold" grpId="0" id="844" nodeType="withEffect" presetClass="entr" presetID="42" presetSubtype="0">
                                  <p:stCondLst>
                                    <p:cond delay="0"/>
                                  </p:stCondLst>
                                  <p:childTnLst>
                                    <p:set>
                                      <p:cBhvr>
                                        <p:cTn dur="1" fill="hold" id="845">
                                          <p:stCondLst>
                                            <p:cond delay="0"/>
                                          </p:stCondLst>
                                        </p:cTn>
                                        <p:tgtEl>
                                          <p:spTgt spid="174"/>
                                        </p:tgtEl>
                                        <p:attrNameLst>
                                          <p:attrName>style.visibility</p:attrName>
                                        </p:attrNameLst>
                                      </p:cBhvr>
                                      <p:to>
                                        <p:strVal val="visible"/>
                                      </p:to>
                                    </p:set>
                                    <p:animEffect filter="fade" transition="in">
                                      <p:cBhvr>
                                        <p:cTn dur="750" id="846"/>
                                        <p:tgtEl>
                                          <p:spTgt spid="174"/>
                                        </p:tgtEl>
                                      </p:cBhvr>
                                    </p:animEffect>
                                    <p:anim calcmode="lin" valueType="num">
                                      <p:cBhvr>
                                        <p:cTn dur="750" fill="hold" id="847"/>
                                        <p:tgtEl>
                                          <p:spTgt spid="174"/>
                                        </p:tgtEl>
                                        <p:attrNameLst>
                                          <p:attrName>ppt_x</p:attrName>
                                        </p:attrNameLst>
                                      </p:cBhvr>
                                      <p:tavLst>
                                        <p:tav tm="0">
                                          <p:val>
                                            <p:strVal val="#ppt_x"/>
                                          </p:val>
                                        </p:tav>
                                        <p:tav tm="100000">
                                          <p:val>
                                            <p:strVal val="#ppt_x"/>
                                          </p:val>
                                        </p:tav>
                                      </p:tavLst>
                                    </p:anim>
                                    <p:anim calcmode="lin" valueType="num">
                                      <p:cBhvr>
                                        <p:cTn dur="750" fill="hold" id="848"/>
                                        <p:tgtEl>
                                          <p:spTgt spid="174"/>
                                        </p:tgtEl>
                                        <p:attrNameLst>
                                          <p:attrName>ppt_y</p:attrName>
                                        </p:attrNameLst>
                                      </p:cBhvr>
                                      <p:tavLst>
                                        <p:tav tm="0">
                                          <p:val>
                                            <p:strVal val="#ppt_y+.1"/>
                                          </p:val>
                                        </p:tav>
                                        <p:tav tm="100000">
                                          <p:val>
                                            <p:strVal val="#ppt_y"/>
                                          </p:val>
                                        </p:tav>
                                      </p:tavLst>
                                    </p:anim>
                                  </p:childTnLst>
                                </p:cTn>
                              </p:par>
                              <p:par>
                                <p:cTn fill="hold" grpId="0" id="849" nodeType="withEffect" presetClass="entr" presetID="42" presetSubtype="0">
                                  <p:stCondLst>
                                    <p:cond delay="0"/>
                                  </p:stCondLst>
                                  <p:childTnLst>
                                    <p:set>
                                      <p:cBhvr>
                                        <p:cTn dur="1" fill="hold" id="850">
                                          <p:stCondLst>
                                            <p:cond delay="0"/>
                                          </p:stCondLst>
                                        </p:cTn>
                                        <p:tgtEl>
                                          <p:spTgt spid="175"/>
                                        </p:tgtEl>
                                        <p:attrNameLst>
                                          <p:attrName>style.visibility</p:attrName>
                                        </p:attrNameLst>
                                      </p:cBhvr>
                                      <p:to>
                                        <p:strVal val="visible"/>
                                      </p:to>
                                    </p:set>
                                    <p:animEffect filter="fade" transition="in">
                                      <p:cBhvr>
                                        <p:cTn dur="750" id="851"/>
                                        <p:tgtEl>
                                          <p:spTgt spid="175"/>
                                        </p:tgtEl>
                                      </p:cBhvr>
                                    </p:animEffect>
                                    <p:anim calcmode="lin" valueType="num">
                                      <p:cBhvr>
                                        <p:cTn dur="750" fill="hold" id="852"/>
                                        <p:tgtEl>
                                          <p:spTgt spid="175"/>
                                        </p:tgtEl>
                                        <p:attrNameLst>
                                          <p:attrName>ppt_x</p:attrName>
                                        </p:attrNameLst>
                                      </p:cBhvr>
                                      <p:tavLst>
                                        <p:tav tm="0">
                                          <p:val>
                                            <p:strVal val="#ppt_x"/>
                                          </p:val>
                                        </p:tav>
                                        <p:tav tm="100000">
                                          <p:val>
                                            <p:strVal val="#ppt_x"/>
                                          </p:val>
                                        </p:tav>
                                      </p:tavLst>
                                    </p:anim>
                                    <p:anim calcmode="lin" valueType="num">
                                      <p:cBhvr>
                                        <p:cTn dur="750" fill="hold" id="853"/>
                                        <p:tgtEl>
                                          <p:spTgt spid="175"/>
                                        </p:tgtEl>
                                        <p:attrNameLst>
                                          <p:attrName>ppt_y</p:attrName>
                                        </p:attrNameLst>
                                      </p:cBhvr>
                                      <p:tavLst>
                                        <p:tav tm="0">
                                          <p:val>
                                            <p:strVal val="#ppt_y+.1"/>
                                          </p:val>
                                        </p:tav>
                                        <p:tav tm="100000">
                                          <p:val>
                                            <p:strVal val="#ppt_y"/>
                                          </p:val>
                                        </p:tav>
                                      </p:tavLst>
                                    </p:anim>
                                  </p:childTnLst>
                                </p:cTn>
                              </p:par>
                              <p:par>
                                <p:cTn fill="hold" grpId="0" id="854" nodeType="withEffect" presetClass="entr" presetID="42" presetSubtype="0">
                                  <p:stCondLst>
                                    <p:cond delay="0"/>
                                  </p:stCondLst>
                                  <p:childTnLst>
                                    <p:set>
                                      <p:cBhvr>
                                        <p:cTn dur="1" fill="hold" id="855">
                                          <p:stCondLst>
                                            <p:cond delay="0"/>
                                          </p:stCondLst>
                                        </p:cTn>
                                        <p:tgtEl>
                                          <p:spTgt spid="176"/>
                                        </p:tgtEl>
                                        <p:attrNameLst>
                                          <p:attrName>style.visibility</p:attrName>
                                        </p:attrNameLst>
                                      </p:cBhvr>
                                      <p:to>
                                        <p:strVal val="visible"/>
                                      </p:to>
                                    </p:set>
                                    <p:animEffect filter="fade" transition="in">
                                      <p:cBhvr>
                                        <p:cTn dur="750" id="856"/>
                                        <p:tgtEl>
                                          <p:spTgt spid="176"/>
                                        </p:tgtEl>
                                      </p:cBhvr>
                                    </p:animEffect>
                                    <p:anim calcmode="lin" valueType="num">
                                      <p:cBhvr>
                                        <p:cTn dur="750" fill="hold" id="857"/>
                                        <p:tgtEl>
                                          <p:spTgt spid="176"/>
                                        </p:tgtEl>
                                        <p:attrNameLst>
                                          <p:attrName>ppt_x</p:attrName>
                                        </p:attrNameLst>
                                      </p:cBhvr>
                                      <p:tavLst>
                                        <p:tav tm="0">
                                          <p:val>
                                            <p:strVal val="#ppt_x"/>
                                          </p:val>
                                        </p:tav>
                                        <p:tav tm="100000">
                                          <p:val>
                                            <p:strVal val="#ppt_x"/>
                                          </p:val>
                                        </p:tav>
                                      </p:tavLst>
                                    </p:anim>
                                    <p:anim calcmode="lin" valueType="num">
                                      <p:cBhvr>
                                        <p:cTn dur="750" fill="hold" id="858"/>
                                        <p:tgtEl>
                                          <p:spTgt spid="176"/>
                                        </p:tgtEl>
                                        <p:attrNameLst>
                                          <p:attrName>ppt_y</p:attrName>
                                        </p:attrNameLst>
                                      </p:cBhvr>
                                      <p:tavLst>
                                        <p:tav tm="0">
                                          <p:val>
                                            <p:strVal val="#ppt_y+.1"/>
                                          </p:val>
                                        </p:tav>
                                        <p:tav tm="100000">
                                          <p:val>
                                            <p:strVal val="#ppt_y"/>
                                          </p:val>
                                        </p:tav>
                                      </p:tavLst>
                                    </p:anim>
                                  </p:childTnLst>
                                </p:cTn>
                              </p:par>
                              <p:par>
                                <p:cTn fill="hold" grpId="0" id="859" nodeType="withEffect" presetClass="entr" presetID="42" presetSubtype="0">
                                  <p:stCondLst>
                                    <p:cond delay="0"/>
                                  </p:stCondLst>
                                  <p:childTnLst>
                                    <p:set>
                                      <p:cBhvr>
                                        <p:cTn dur="1" fill="hold" id="860">
                                          <p:stCondLst>
                                            <p:cond delay="0"/>
                                          </p:stCondLst>
                                        </p:cTn>
                                        <p:tgtEl>
                                          <p:spTgt spid="177"/>
                                        </p:tgtEl>
                                        <p:attrNameLst>
                                          <p:attrName>style.visibility</p:attrName>
                                        </p:attrNameLst>
                                      </p:cBhvr>
                                      <p:to>
                                        <p:strVal val="visible"/>
                                      </p:to>
                                    </p:set>
                                    <p:animEffect filter="fade" transition="in">
                                      <p:cBhvr>
                                        <p:cTn dur="750" id="861"/>
                                        <p:tgtEl>
                                          <p:spTgt spid="177"/>
                                        </p:tgtEl>
                                      </p:cBhvr>
                                    </p:animEffect>
                                    <p:anim calcmode="lin" valueType="num">
                                      <p:cBhvr>
                                        <p:cTn dur="750" fill="hold" id="862"/>
                                        <p:tgtEl>
                                          <p:spTgt spid="177"/>
                                        </p:tgtEl>
                                        <p:attrNameLst>
                                          <p:attrName>ppt_x</p:attrName>
                                        </p:attrNameLst>
                                      </p:cBhvr>
                                      <p:tavLst>
                                        <p:tav tm="0">
                                          <p:val>
                                            <p:strVal val="#ppt_x"/>
                                          </p:val>
                                        </p:tav>
                                        <p:tav tm="100000">
                                          <p:val>
                                            <p:strVal val="#ppt_x"/>
                                          </p:val>
                                        </p:tav>
                                      </p:tavLst>
                                    </p:anim>
                                    <p:anim calcmode="lin" valueType="num">
                                      <p:cBhvr>
                                        <p:cTn dur="750" fill="hold" id="863"/>
                                        <p:tgtEl>
                                          <p:spTgt spid="177"/>
                                        </p:tgtEl>
                                        <p:attrNameLst>
                                          <p:attrName>ppt_y</p:attrName>
                                        </p:attrNameLst>
                                      </p:cBhvr>
                                      <p:tavLst>
                                        <p:tav tm="0">
                                          <p:val>
                                            <p:strVal val="#ppt_y+.1"/>
                                          </p:val>
                                        </p:tav>
                                        <p:tav tm="100000">
                                          <p:val>
                                            <p:strVal val="#ppt_y"/>
                                          </p:val>
                                        </p:tav>
                                      </p:tavLst>
                                    </p:anim>
                                  </p:childTnLst>
                                </p:cTn>
                              </p:par>
                              <p:par>
                                <p:cTn fill="hold" grpId="0" id="864" nodeType="withEffect" presetClass="entr" presetID="42" presetSubtype="0">
                                  <p:stCondLst>
                                    <p:cond delay="0"/>
                                  </p:stCondLst>
                                  <p:childTnLst>
                                    <p:set>
                                      <p:cBhvr>
                                        <p:cTn dur="1" fill="hold" id="865">
                                          <p:stCondLst>
                                            <p:cond delay="0"/>
                                          </p:stCondLst>
                                        </p:cTn>
                                        <p:tgtEl>
                                          <p:spTgt spid="178"/>
                                        </p:tgtEl>
                                        <p:attrNameLst>
                                          <p:attrName>style.visibility</p:attrName>
                                        </p:attrNameLst>
                                      </p:cBhvr>
                                      <p:to>
                                        <p:strVal val="visible"/>
                                      </p:to>
                                    </p:set>
                                    <p:animEffect filter="fade" transition="in">
                                      <p:cBhvr>
                                        <p:cTn dur="750" id="866"/>
                                        <p:tgtEl>
                                          <p:spTgt spid="178"/>
                                        </p:tgtEl>
                                      </p:cBhvr>
                                    </p:animEffect>
                                    <p:anim calcmode="lin" valueType="num">
                                      <p:cBhvr>
                                        <p:cTn dur="750" fill="hold" id="867"/>
                                        <p:tgtEl>
                                          <p:spTgt spid="178"/>
                                        </p:tgtEl>
                                        <p:attrNameLst>
                                          <p:attrName>ppt_x</p:attrName>
                                        </p:attrNameLst>
                                      </p:cBhvr>
                                      <p:tavLst>
                                        <p:tav tm="0">
                                          <p:val>
                                            <p:strVal val="#ppt_x"/>
                                          </p:val>
                                        </p:tav>
                                        <p:tav tm="100000">
                                          <p:val>
                                            <p:strVal val="#ppt_x"/>
                                          </p:val>
                                        </p:tav>
                                      </p:tavLst>
                                    </p:anim>
                                    <p:anim calcmode="lin" valueType="num">
                                      <p:cBhvr>
                                        <p:cTn dur="750" fill="hold" id="868"/>
                                        <p:tgtEl>
                                          <p:spTgt spid="178"/>
                                        </p:tgtEl>
                                        <p:attrNameLst>
                                          <p:attrName>ppt_y</p:attrName>
                                        </p:attrNameLst>
                                      </p:cBhvr>
                                      <p:tavLst>
                                        <p:tav tm="0">
                                          <p:val>
                                            <p:strVal val="#ppt_y+.1"/>
                                          </p:val>
                                        </p:tav>
                                        <p:tav tm="100000">
                                          <p:val>
                                            <p:strVal val="#ppt_y"/>
                                          </p:val>
                                        </p:tav>
                                      </p:tavLst>
                                    </p:anim>
                                  </p:childTnLst>
                                </p:cTn>
                              </p:par>
                              <p:par>
                                <p:cTn fill="hold" grpId="0" id="869" nodeType="withEffect" presetClass="entr" presetID="42" presetSubtype="0">
                                  <p:stCondLst>
                                    <p:cond delay="0"/>
                                  </p:stCondLst>
                                  <p:childTnLst>
                                    <p:set>
                                      <p:cBhvr>
                                        <p:cTn dur="1" fill="hold" id="870">
                                          <p:stCondLst>
                                            <p:cond delay="0"/>
                                          </p:stCondLst>
                                        </p:cTn>
                                        <p:tgtEl>
                                          <p:spTgt spid="179"/>
                                        </p:tgtEl>
                                        <p:attrNameLst>
                                          <p:attrName>style.visibility</p:attrName>
                                        </p:attrNameLst>
                                      </p:cBhvr>
                                      <p:to>
                                        <p:strVal val="visible"/>
                                      </p:to>
                                    </p:set>
                                    <p:animEffect filter="fade" transition="in">
                                      <p:cBhvr>
                                        <p:cTn dur="750" id="871"/>
                                        <p:tgtEl>
                                          <p:spTgt spid="179"/>
                                        </p:tgtEl>
                                      </p:cBhvr>
                                    </p:animEffect>
                                    <p:anim calcmode="lin" valueType="num">
                                      <p:cBhvr>
                                        <p:cTn dur="750" fill="hold" id="872"/>
                                        <p:tgtEl>
                                          <p:spTgt spid="179"/>
                                        </p:tgtEl>
                                        <p:attrNameLst>
                                          <p:attrName>ppt_x</p:attrName>
                                        </p:attrNameLst>
                                      </p:cBhvr>
                                      <p:tavLst>
                                        <p:tav tm="0">
                                          <p:val>
                                            <p:strVal val="#ppt_x"/>
                                          </p:val>
                                        </p:tav>
                                        <p:tav tm="100000">
                                          <p:val>
                                            <p:strVal val="#ppt_x"/>
                                          </p:val>
                                        </p:tav>
                                      </p:tavLst>
                                    </p:anim>
                                    <p:anim calcmode="lin" valueType="num">
                                      <p:cBhvr>
                                        <p:cTn dur="750" fill="hold" id="873"/>
                                        <p:tgtEl>
                                          <p:spTgt spid="179"/>
                                        </p:tgtEl>
                                        <p:attrNameLst>
                                          <p:attrName>ppt_y</p:attrName>
                                        </p:attrNameLst>
                                      </p:cBhvr>
                                      <p:tavLst>
                                        <p:tav tm="0">
                                          <p:val>
                                            <p:strVal val="#ppt_y+.1"/>
                                          </p:val>
                                        </p:tav>
                                        <p:tav tm="100000">
                                          <p:val>
                                            <p:strVal val="#ppt_y"/>
                                          </p:val>
                                        </p:tav>
                                      </p:tavLst>
                                    </p:anim>
                                  </p:childTnLst>
                                </p:cTn>
                              </p:par>
                              <p:par>
                                <p:cTn fill="hold" grpId="0" id="874" nodeType="withEffect" presetClass="entr" presetID="42" presetSubtype="0">
                                  <p:stCondLst>
                                    <p:cond delay="0"/>
                                  </p:stCondLst>
                                  <p:childTnLst>
                                    <p:set>
                                      <p:cBhvr>
                                        <p:cTn dur="1" fill="hold" id="875">
                                          <p:stCondLst>
                                            <p:cond delay="0"/>
                                          </p:stCondLst>
                                        </p:cTn>
                                        <p:tgtEl>
                                          <p:spTgt spid="180"/>
                                        </p:tgtEl>
                                        <p:attrNameLst>
                                          <p:attrName>style.visibility</p:attrName>
                                        </p:attrNameLst>
                                      </p:cBhvr>
                                      <p:to>
                                        <p:strVal val="visible"/>
                                      </p:to>
                                    </p:set>
                                    <p:animEffect filter="fade" transition="in">
                                      <p:cBhvr>
                                        <p:cTn dur="750" id="876"/>
                                        <p:tgtEl>
                                          <p:spTgt spid="180"/>
                                        </p:tgtEl>
                                      </p:cBhvr>
                                    </p:animEffect>
                                    <p:anim calcmode="lin" valueType="num">
                                      <p:cBhvr>
                                        <p:cTn dur="750" fill="hold" id="877"/>
                                        <p:tgtEl>
                                          <p:spTgt spid="180"/>
                                        </p:tgtEl>
                                        <p:attrNameLst>
                                          <p:attrName>ppt_x</p:attrName>
                                        </p:attrNameLst>
                                      </p:cBhvr>
                                      <p:tavLst>
                                        <p:tav tm="0">
                                          <p:val>
                                            <p:strVal val="#ppt_x"/>
                                          </p:val>
                                        </p:tav>
                                        <p:tav tm="100000">
                                          <p:val>
                                            <p:strVal val="#ppt_x"/>
                                          </p:val>
                                        </p:tav>
                                      </p:tavLst>
                                    </p:anim>
                                    <p:anim calcmode="lin" valueType="num">
                                      <p:cBhvr>
                                        <p:cTn dur="750" fill="hold" id="878"/>
                                        <p:tgtEl>
                                          <p:spTgt spid="180"/>
                                        </p:tgtEl>
                                        <p:attrNameLst>
                                          <p:attrName>ppt_y</p:attrName>
                                        </p:attrNameLst>
                                      </p:cBhvr>
                                      <p:tavLst>
                                        <p:tav tm="0">
                                          <p:val>
                                            <p:strVal val="#ppt_y+.1"/>
                                          </p:val>
                                        </p:tav>
                                        <p:tav tm="100000">
                                          <p:val>
                                            <p:strVal val="#ppt_y"/>
                                          </p:val>
                                        </p:tav>
                                      </p:tavLst>
                                    </p:anim>
                                  </p:childTnLst>
                                </p:cTn>
                              </p:par>
                              <p:par>
                                <p:cTn fill="hold" id="879" nodeType="withEffect" presetClass="entr" presetID="42" presetSubtype="0">
                                  <p:stCondLst>
                                    <p:cond delay="0"/>
                                  </p:stCondLst>
                                  <p:childTnLst>
                                    <p:set>
                                      <p:cBhvr>
                                        <p:cTn dur="1" fill="hold" id="880">
                                          <p:stCondLst>
                                            <p:cond delay="0"/>
                                          </p:stCondLst>
                                        </p:cTn>
                                        <p:tgtEl>
                                          <p:spTgt spid="181"/>
                                        </p:tgtEl>
                                        <p:attrNameLst>
                                          <p:attrName>style.visibility</p:attrName>
                                        </p:attrNameLst>
                                      </p:cBhvr>
                                      <p:to>
                                        <p:strVal val="visible"/>
                                      </p:to>
                                    </p:set>
                                    <p:animEffect filter="fade" transition="in">
                                      <p:cBhvr>
                                        <p:cTn dur="750" id="881"/>
                                        <p:tgtEl>
                                          <p:spTgt spid="181"/>
                                        </p:tgtEl>
                                      </p:cBhvr>
                                    </p:animEffect>
                                    <p:anim calcmode="lin" valueType="num">
                                      <p:cBhvr>
                                        <p:cTn dur="750" fill="hold" id="882"/>
                                        <p:tgtEl>
                                          <p:spTgt spid="181"/>
                                        </p:tgtEl>
                                        <p:attrNameLst>
                                          <p:attrName>ppt_x</p:attrName>
                                        </p:attrNameLst>
                                      </p:cBhvr>
                                      <p:tavLst>
                                        <p:tav tm="0">
                                          <p:val>
                                            <p:strVal val="#ppt_x"/>
                                          </p:val>
                                        </p:tav>
                                        <p:tav tm="100000">
                                          <p:val>
                                            <p:strVal val="#ppt_x"/>
                                          </p:val>
                                        </p:tav>
                                      </p:tavLst>
                                    </p:anim>
                                    <p:anim calcmode="lin" valueType="num">
                                      <p:cBhvr>
                                        <p:cTn dur="750" fill="hold" id="883"/>
                                        <p:tgtEl>
                                          <p:spTgt spid="181"/>
                                        </p:tgtEl>
                                        <p:attrNameLst>
                                          <p:attrName>ppt_y</p:attrName>
                                        </p:attrNameLst>
                                      </p:cBhvr>
                                      <p:tavLst>
                                        <p:tav tm="0">
                                          <p:val>
                                            <p:strVal val="#ppt_y+.1"/>
                                          </p:val>
                                        </p:tav>
                                        <p:tav tm="100000">
                                          <p:val>
                                            <p:strVal val="#ppt_y"/>
                                          </p:val>
                                        </p:tav>
                                      </p:tavLst>
                                    </p:anim>
                                  </p:childTnLst>
                                </p:cTn>
                              </p:par>
                              <p:par>
                                <p:cTn fill="hold" id="884" nodeType="withEffect" presetClass="entr" presetID="42" presetSubtype="0">
                                  <p:stCondLst>
                                    <p:cond delay="0"/>
                                  </p:stCondLst>
                                  <p:childTnLst>
                                    <p:set>
                                      <p:cBhvr>
                                        <p:cTn dur="1" fill="hold" id="885">
                                          <p:stCondLst>
                                            <p:cond delay="0"/>
                                          </p:stCondLst>
                                        </p:cTn>
                                        <p:tgtEl>
                                          <p:spTgt spid="182"/>
                                        </p:tgtEl>
                                        <p:attrNameLst>
                                          <p:attrName>style.visibility</p:attrName>
                                        </p:attrNameLst>
                                      </p:cBhvr>
                                      <p:to>
                                        <p:strVal val="visible"/>
                                      </p:to>
                                    </p:set>
                                    <p:animEffect filter="fade" transition="in">
                                      <p:cBhvr>
                                        <p:cTn dur="750" id="886"/>
                                        <p:tgtEl>
                                          <p:spTgt spid="182"/>
                                        </p:tgtEl>
                                      </p:cBhvr>
                                    </p:animEffect>
                                    <p:anim calcmode="lin" valueType="num">
                                      <p:cBhvr>
                                        <p:cTn dur="750" fill="hold" id="887"/>
                                        <p:tgtEl>
                                          <p:spTgt spid="182"/>
                                        </p:tgtEl>
                                        <p:attrNameLst>
                                          <p:attrName>ppt_x</p:attrName>
                                        </p:attrNameLst>
                                      </p:cBhvr>
                                      <p:tavLst>
                                        <p:tav tm="0">
                                          <p:val>
                                            <p:strVal val="#ppt_x"/>
                                          </p:val>
                                        </p:tav>
                                        <p:tav tm="100000">
                                          <p:val>
                                            <p:strVal val="#ppt_x"/>
                                          </p:val>
                                        </p:tav>
                                      </p:tavLst>
                                    </p:anim>
                                    <p:anim calcmode="lin" valueType="num">
                                      <p:cBhvr>
                                        <p:cTn dur="750" fill="hold" id="888"/>
                                        <p:tgtEl>
                                          <p:spTgt spid="182"/>
                                        </p:tgtEl>
                                        <p:attrNameLst>
                                          <p:attrName>ppt_y</p:attrName>
                                        </p:attrNameLst>
                                      </p:cBhvr>
                                      <p:tavLst>
                                        <p:tav tm="0">
                                          <p:val>
                                            <p:strVal val="#ppt_y+.1"/>
                                          </p:val>
                                        </p:tav>
                                        <p:tav tm="100000">
                                          <p:val>
                                            <p:strVal val="#ppt_y"/>
                                          </p:val>
                                        </p:tav>
                                      </p:tavLst>
                                    </p:anim>
                                  </p:childTnLst>
                                </p:cTn>
                              </p:par>
                              <p:par>
                                <p:cTn fill="hold" id="889" nodeType="withEffect" presetClass="entr" presetID="42" presetSubtype="0">
                                  <p:stCondLst>
                                    <p:cond delay="0"/>
                                  </p:stCondLst>
                                  <p:childTnLst>
                                    <p:set>
                                      <p:cBhvr>
                                        <p:cTn dur="1" fill="hold" id="890">
                                          <p:stCondLst>
                                            <p:cond delay="0"/>
                                          </p:stCondLst>
                                        </p:cTn>
                                        <p:tgtEl>
                                          <p:spTgt spid="183"/>
                                        </p:tgtEl>
                                        <p:attrNameLst>
                                          <p:attrName>style.visibility</p:attrName>
                                        </p:attrNameLst>
                                      </p:cBhvr>
                                      <p:to>
                                        <p:strVal val="visible"/>
                                      </p:to>
                                    </p:set>
                                    <p:animEffect filter="fade" transition="in">
                                      <p:cBhvr>
                                        <p:cTn dur="750" id="891"/>
                                        <p:tgtEl>
                                          <p:spTgt spid="183"/>
                                        </p:tgtEl>
                                      </p:cBhvr>
                                    </p:animEffect>
                                    <p:anim calcmode="lin" valueType="num">
                                      <p:cBhvr>
                                        <p:cTn dur="750" fill="hold" id="892"/>
                                        <p:tgtEl>
                                          <p:spTgt spid="183"/>
                                        </p:tgtEl>
                                        <p:attrNameLst>
                                          <p:attrName>ppt_x</p:attrName>
                                        </p:attrNameLst>
                                      </p:cBhvr>
                                      <p:tavLst>
                                        <p:tav tm="0">
                                          <p:val>
                                            <p:strVal val="#ppt_x"/>
                                          </p:val>
                                        </p:tav>
                                        <p:tav tm="100000">
                                          <p:val>
                                            <p:strVal val="#ppt_x"/>
                                          </p:val>
                                        </p:tav>
                                      </p:tavLst>
                                    </p:anim>
                                    <p:anim calcmode="lin" valueType="num">
                                      <p:cBhvr>
                                        <p:cTn dur="750" fill="hold" id="893"/>
                                        <p:tgtEl>
                                          <p:spTgt spid="183"/>
                                        </p:tgtEl>
                                        <p:attrNameLst>
                                          <p:attrName>ppt_y</p:attrName>
                                        </p:attrNameLst>
                                      </p:cBhvr>
                                      <p:tavLst>
                                        <p:tav tm="0">
                                          <p:val>
                                            <p:strVal val="#ppt_y+.1"/>
                                          </p:val>
                                        </p:tav>
                                        <p:tav tm="100000">
                                          <p:val>
                                            <p:strVal val="#ppt_y"/>
                                          </p:val>
                                        </p:tav>
                                      </p:tavLst>
                                    </p:anim>
                                  </p:childTnLst>
                                </p:cTn>
                              </p:par>
                              <p:par>
                                <p:cTn fill="hold" id="894" nodeType="withEffect" presetClass="entr" presetID="42" presetSubtype="0">
                                  <p:stCondLst>
                                    <p:cond delay="0"/>
                                  </p:stCondLst>
                                  <p:childTnLst>
                                    <p:set>
                                      <p:cBhvr>
                                        <p:cTn dur="1" fill="hold" id="895">
                                          <p:stCondLst>
                                            <p:cond delay="0"/>
                                          </p:stCondLst>
                                        </p:cTn>
                                        <p:tgtEl>
                                          <p:spTgt spid="184"/>
                                        </p:tgtEl>
                                        <p:attrNameLst>
                                          <p:attrName>style.visibility</p:attrName>
                                        </p:attrNameLst>
                                      </p:cBhvr>
                                      <p:to>
                                        <p:strVal val="visible"/>
                                      </p:to>
                                    </p:set>
                                    <p:animEffect filter="fade" transition="in">
                                      <p:cBhvr>
                                        <p:cTn dur="750" id="896"/>
                                        <p:tgtEl>
                                          <p:spTgt spid="184"/>
                                        </p:tgtEl>
                                      </p:cBhvr>
                                    </p:animEffect>
                                    <p:anim calcmode="lin" valueType="num">
                                      <p:cBhvr>
                                        <p:cTn dur="750" fill="hold" id="897"/>
                                        <p:tgtEl>
                                          <p:spTgt spid="184"/>
                                        </p:tgtEl>
                                        <p:attrNameLst>
                                          <p:attrName>ppt_x</p:attrName>
                                        </p:attrNameLst>
                                      </p:cBhvr>
                                      <p:tavLst>
                                        <p:tav tm="0">
                                          <p:val>
                                            <p:strVal val="#ppt_x"/>
                                          </p:val>
                                        </p:tav>
                                        <p:tav tm="100000">
                                          <p:val>
                                            <p:strVal val="#ppt_x"/>
                                          </p:val>
                                        </p:tav>
                                      </p:tavLst>
                                    </p:anim>
                                    <p:anim calcmode="lin" valueType="num">
                                      <p:cBhvr>
                                        <p:cTn dur="750" fill="hold" id="898"/>
                                        <p:tgtEl>
                                          <p:spTgt spid="184"/>
                                        </p:tgtEl>
                                        <p:attrNameLst>
                                          <p:attrName>ppt_y</p:attrName>
                                        </p:attrNameLst>
                                      </p:cBhvr>
                                      <p:tavLst>
                                        <p:tav tm="0">
                                          <p:val>
                                            <p:strVal val="#ppt_y+.1"/>
                                          </p:val>
                                        </p:tav>
                                        <p:tav tm="100000">
                                          <p:val>
                                            <p:strVal val="#ppt_y"/>
                                          </p:val>
                                        </p:tav>
                                      </p:tavLst>
                                    </p:anim>
                                  </p:childTnLst>
                                </p:cTn>
                              </p:par>
                              <p:par>
                                <p:cTn fill="hold" id="899" nodeType="withEffect" presetClass="entr" presetID="42" presetSubtype="0">
                                  <p:stCondLst>
                                    <p:cond delay="0"/>
                                  </p:stCondLst>
                                  <p:childTnLst>
                                    <p:set>
                                      <p:cBhvr>
                                        <p:cTn dur="1" fill="hold" id="900">
                                          <p:stCondLst>
                                            <p:cond delay="0"/>
                                          </p:stCondLst>
                                        </p:cTn>
                                        <p:tgtEl>
                                          <p:spTgt spid="185"/>
                                        </p:tgtEl>
                                        <p:attrNameLst>
                                          <p:attrName>style.visibility</p:attrName>
                                        </p:attrNameLst>
                                      </p:cBhvr>
                                      <p:to>
                                        <p:strVal val="visible"/>
                                      </p:to>
                                    </p:set>
                                    <p:animEffect filter="fade" transition="in">
                                      <p:cBhvr>
                                        <p:cTn dur="750" id="901"/>
                                        <p:tgtEl>
                                          <p:spTgt spid="185"/>
                                        </p:tgtEl>
                                      </p:cBhvr>
                                    </p:animEffect>
                                    <p:anim calcmode="lin" valueType="num">
                                      <p:cBhvr>
                                        <p:cTn dur="750" fill="hold" id="902"/>
                                        <p:tgtEl>
                                          <p:spTgt spid="185"/>
                                        </p:tgtEl>
                                        <p:attrNameLst>
                                          <p:attrName>ppt_x</p:attrName>
                                        </p:attrNameLst>
                                      </p:cBhvr>
                                      <p:tavLst>
                                        <p:tav tm="0">
                                          <p:val>
                                            <p:strVal val="#ppt_x"/>
                                          </p:val>
                                        </p:tav>
                                        <p:tav tm="100000">
                                          <p:val>
                                            <p:strVal val="#ppt_x"/>
                                          </p:val>
                                        </p:tav>
                                      </p:tavLst>
                                    </p:anim>
                                    <p:anim calcmode="lin" valueType="num">
                                      <p:cBhvr>
                                        <p:cTn dur="750" fill="hold" id="903"/>
                                        <p:tgtEl>
                                          <p:spTgt spid="185"/>
                                        </p:tgtEl>
                                        <p:attrNameLst>
                                          <p:attrName>ppt_y</p:attrName>
                                        </p:attrNameLst>
                                      </p:cBhvr>
                                      <p:tavLst>
                                        <p:tav tm="0">
                                          <p:val>
                                            <p:strVal val="#ppt_y+.1"/>
                                          </p:val>
                                        </p:tav>
                                        <p:tav tm="100000">
                                          <p:val>
                                            <p:strVal val="#ppt_y"/>
                                          </p:val>
                                        </p:tav>
                                      </p:tavLst>
                                    </p:anim>
                                  </p:childTnLst>
                                </p:cTn>
                              </p:par>
                              <p:par>
                                <p:cTn fill="hold" id="904" nodeType="withEffect" presetClass="entr" presetID="42" presetSubtype="0">
                                  <p:stCondLst>
                                    <p:cond delay="0"/>
                                  </p:stCondLst>
                                  <p:childTnLst>
                                    <p:set>
                                      <p:cBhvr>
                                        <p:cTn dur="1" fill="hold" id="905">
                                          <p:stCondLst>
                                            <p:cond delay="0"/>
                                          </p:stCondLst>
                                        </p:cTn>
                                        <p:tgtEl>
                                          <p:spTgt spid="186"/>
                                        </p:tgtEl>
                                        <p:attrNameLst>
                                          <p:attrName>style.visibility</p:attrName>
                                        </p:attrNameLst>
                                      </p:cBhvr>
                                      <p:to>
                                        <p:strVal val="visible"/>
                                      </p:to>
                                    </p:set>
                                    <p:animEffect filter="fade" transition="in">
                                      <p:cBhvr>
                                        <p:cTn dur="750" id="906"/>
                                        <p:tgtEl>
                                          <p:spTgt spid="186"/>
                                        </p:tgtEl>
                                      </p:cBhvr>
                                    </p:animEffect>
                                    <p:anim calcmode="lin" valueType="num">
                                      <p:cBhvr>
                                        <p:cTn dur="750" fill="hold" id="907"/>
                                        <p:tgtEl>
                                          <p:spTgt spid="186"/>
                                        </p:tgtEl>
                                        <p:attrNameLst>
                                          <p:attrName>ppt_x</p:attrName>
                                        </p:attrNameLst>
                                      </p:cBhvr>
                                      <p:tavLst>
                                        <p:tav tm="0">
                                          <p:val>
                                            <p:strVal val="#ppt_x"/>
                                          </p:val>
                                        </p:tav>
                                        <p:tav tm="100000">
                                          <p:val>
                                            <p:strVal val="#ppt_x"/>
                                          </p:val>
                                        </p:tav>
                                      </p:tavLst>
                                    </p:anim>
                                    <p:anim calcmode="lin" valueType="num">
                                      <p:cBhvr>
                                        <p:cTn dur="750" fill="hold" id="908"/>
                                        <p:tgtEl>
                                          <p:spTgt spid="186"/>
                                        </p:tgtEl>
                                        <p:attrNameLst>
                                          <p:attrName>ppt_y</p:attrName>
                                        </p:attrNameLst>
                                      </p:cBhvr>
                                      <p:tavLst>
                                        <p:tav tm="0">
                                          <p:val>
                                            <p:strVal val="#ppt_y+.1"/>
                                          </p:val>
                                        </p:tav>
                                        <p:tav tm="100000">
                                          <p:val>
                                            <p:strVal val="#ppt_y"/>
                                          </p:val>
                                        </p:tav>
                                      </p:tavLst>
                                    </p:anim>
                                  </p:childTnLst>
                                </p:cTn>
                              </p:par>
                              <p:par>
                                <p:cTn fill="hold" id="909" nodeType="withEffect" presetClass="entr" presetID="42" presetSubtype="0">
                                  <p:stCondLst>
                                    <p:cond delay="0"/>
                                  </p:stCondLst>
                                  <p:childTnLst>
                                    <p:set>
                                      <p:cBhvr>
                                        <p:cTn dur="1" fill="hold" id="910">
                                          <p:stCondLst>
                                            <p:cond delay="0"/>
                                          </p:stCondLst>
                                        </p:cTn>
                                        <p:tgtEl>
                                          <p:spTgt spid="187"/>
                                        </p:tgtEl>
                                        <p:attrNameLst>
                                          <p:attrName>style.visibility</p:attrName>
                                        </p:attrNameLst>
                                      </p:cBhvr>
                                      <p:to>
                                        <p:strVal val="visible"/>
                                      </p:to>
                                    </p:set>
                                    <p:animEffect filter="fade" transition="in">
                                      <p:cBhvr>
                                        <p:cTn dur="750" id="911"/>
                                        <p:tgtEl>
                                          <p:spTgt spid="187"/>
                                        </p:tgtEl>
                                      </p:cBhvr>
                                    </p:animEffect>
                                    <p:anim calcmode="lin" valueType="num">
                                      <p:cBhvr>
                                        <p:cTn dur="750" fill="hold" id="912"/>
                                        <p:tgtEl>
                                          <p:spTgt spid="187"/>
                                        </p:tgtEl>
                                        <p:attrNameLst>
                                          <p:attrName>ppt_x</p:attrName>
                                        </p:attrNameLst>
                                      </p:cBhvr>
                                      <p:tavLst>
                                        <p:tav tm="0">
                                          <p:val>
                                            <p:strVal val="#ppt_x"/>
                                          </p:val>
                                        </p:tav>
                                        <p:tav tm="100000">
                                          <p:val>
                                            <p:strVal val="#ppt_x"/>
                                          </p:val>
                                        </p:tav>
                                      </p:tavLst>
                                    </p:anim>
                                    <p:anim calcmode="lin" valueType="num">
                                      <p:cBhvr>
                                        <p:cTn dur="750" fill="hold" id="913"/>
                                        <p:tgtEl>
                                          <p:spTgt spid="187"/>
                                        </p:tgtEl>
                                        <p:attrNameLst>
                                          <p:attrName>ppt_y</p:attrName>
                                        </p:attrNameLst>
                                      </p:cBhvr>
                                      <p:tavLst>
                                        <p:tav tm="0">
                                          <p:val>
                                            <p:strVal val="#ppt_y+.1"/>
                                          </p:val>
                                        </p:tav>
                                        <p:tav tm="100000">
                                          <p:val>
                                            <p:strVal val="#ppt_y"/>
                                          </p:val>
                                        </p:tav>
                                      </p:tavLst>
                                    </p:anim>
                                  </p:childTnLst>
                                </p:cTn>
                              </p:par>
                              <p:par>
                                <p:cTn fill="hold" id="914" nodeType="withEffect" presetClass="entr" presetID="42" presetSubtype="0">
                                  <p:stCondLst>
                                    <p:cond delay="0"/>
                                  </p:stCondLst>
                                  <p:childTnLst>
                                    <p:set>
                                      <p:cBhvr>
                                        <p:cTn dur="1" fill="hold" id="915">
                                          <p:stCondLst>
                                            <p:cond delay="0"/>
                                          </p:stCondLst>
                                        </p:cTn>
                                        <p:tgtEl>
                                          <p:spTgt spid="188"/>
                                        </p:tgtEl>
                                        <p:attrNameLst>
                                          <p:attrName>style.visibility</p:attrName>
                                        </p:attrNameLst>
                                      </p:cBhvr>
                                      <p:to>
                                        <p:strVal val="visible"/>
                                      </p:to>
                                    </p:set>
                                    <p:animEffect filter="fade" transition="in">
                                      <p:cBhvr>
                                        <p:cTn dur="750" id="916"/>
                                        <p:tgtEl>
                                          <p:spTgt spid="188"/>
                                        </p:tgtEl>
                                      </p:cBhvr>
                                    </p:animEffect>
                                    <p:anim calcmode="lin" valueType="num">
                                      <p:cBhvr>
                                        <p:cTn dur="750" fill="hold" id="917"/>
                                        <p:tgtEl>
                                          <p:spTgt spid="188"/>
                                        </p:tgtEl>
                                        <p:attrNameLst>
                                          <p:attrName>ppt_x</p:attrName>
                                        </p:attrNameLst>
                                      </p:cBhvr>
                                      <p:tavLst>
                                        <p:tav tm="0">
                                          <p:val>
                                            <p:strVal val="#ppt_x"/>
                                          </p:val>
                                        </p:tav>
                                        <p:tav tm="100000">
                                          <p:val>
                                            <p:strVal val="#ppt_x"/>
                                          </p:val>
                                        </p:tav>
                                      </p:tavLst>
                                    </p:anim>
                                    <p:anim calcmode="lin" valueType="num">
                                      <p:cBhvr>
                                        <p:cTn dur="750" fill="hold" id="918"/>
                                        <p:tgtEl>
                                          <p:spTgt spid="188"/>
                                        </p:tgtEl>
                                        <p:attrNameLst>
                                          <p:attrName>ppt_y</p:attrName>
                                        </p:attrNameLst>
                                      </p:cBhvr>
                                      <p:tavLst>
                                        <p:tav tm="0">
                                          <p:val>
                                            <p:strVal val="#ppt_y+.1"/>
                                          </p:val>
                                        </p:tav>
                                        <p:tav tm="100000">
                                          <p:val>
                                            <p:strVal val="#ppt_y"/>
                                          </p:val>
                                        </p:tav>
                                      </p:tavLst>
                                    </p:anim>
                                  </p:childTnLst>
                                </p:cTn>
                              </p:par>
                              <p:par>
                                <p:cTn fill="hold" id="919" nodeType="withEffect" presetClass="entr" presetID="42" presetSubtype="0">
                                  <p:stCondLst>
                                    <p:cond delay="0"/>
                                  </p:stCondLst>
                                  <p:childTnLst>
                                    <p:set>
                                      <p:cBhvr>
                                        <p:cTn dur="1" fill="hold" id="920">
                                          <p:stCondLst>
                                            <p:cond delay="0"/>
                                          </p:stCondLst>
                                        </p:cTn>
                                        <p:tgtEl>
                                          <p:spTgt spid="189"/>
                                        </p:tgtEl>
                                        <p:attrNameLst>
                                          <p:attrName>style.visibility</p:attrName>
                                        </p:attrNameLst>
                                      </p:cBhvr>
                                      <p:to>
                                        <p:strVal val="visible"/>
                                      </p:to>
                                    </p:set>
                                    <p:animEffect filter="fade" transition="in">
                                      <p:cBhvr>
                                        <p:cTn dur="750" id="921"/>
                                        <p:tgtEl>
                                          <p:spTgt spid="189"/>
                                        </p:tgtEl>
                                      </p:cBhvr>
                                    </p:animEffect>
                                    <p:anim calcmode="lin" valueType="num">
                                      <p:cBhvr>
                                        <p:cTn dur="750" fill="hold" id="922"/>
                                        <p:tgtEl>
                                          <p:spTgt spid="189"/>
                                        </p:tgtEl>
                                        <p:attrNameLst>
                                          <p:attrName>ppt_x</p:attrName>
                                        </p:attrNameLst>
                                      </p:cBhvr>
                                      <p:tavLst>
                                        <p:tav tm="0">
                                          <p:val>
                                            <p:strVal val="#ppt_x"/>
                                          </p:val>
                                        </p:tav>
                                        <p:tav tm="100000">
                                          <p:val>
                                            <p:strVal val="#ppt_x"/>
                                          </p:val>
                                        </p:tav>
                                      </p:tavLst>
                                    </p:anim>
                                    <p:anim calcmode="lin" valueType="num">
                                      <p:cBhvr>
                                        <p:cTn dur="750" fill="hold" id="923"/>
                                        <p:tgtEl>
                                          <p:spTgt spid="189"/>
                                        </p:tgtEl>
                                        <p:attrNameLst>
                                          <p:attrName>ppt_y</p:attrName>
                                        </p:attrNameLst>
                                      </p:cBhvr>
                                      <p:tavLst>
                                        <p:tav tm="0">
                                          <p:val>
                                            <p:strVal val="#ppt_y+.1"/>
                                          </p:val>
                                        </p:tav>
                                        <p:tav tm="100000">
                                          <p:val>
                                            <p:strVal val="#ppt_y"/>
                                          </p:val>
                                        </p:tav>
                                      </p:tavLst>
                                    </p:anim>
                                  </p:childTnLst>
                                </p:cTn>
                              </p:par>
                              <p:par>
                                <p:cTn fill="hold" id="924" nodeType="withEffect" presetClass="entr" presetID="42" presetSubtype="0">
                                  <p:stCondLst>
                                    <p:cond delay="0"/>
                                  </p:stCondLst>
                                  <p:childTnLst>
                                    <p:set>
                                      <p:cBhvr>
                                        <p:cTn dur="1" fill="hold" id="925">
                                          <p:stCondLst>
                                            <p:cond delay="0"/>
                                          </p:stCondLst>
                                        </p:cTn>
                                        <p:tgtEl>
                                          <p:spTgt spid="190"/>
                                        </p:tgtEl>
                                        <p:attrNameLst>
                                          <p:attrName>style.visibility</p:attrName>
                                        </p:attrNameLst>
                                      </p:cBhvr>
                                      <p:to>
                                        <p:strVal val="visible"/>
                                      </p:to>
                                    </p:set>
                                    <p:animEffect filter="fade" transition="in">
                                      <p:cBhvr>
                                        <p:cTn dur="750" id="926"/>
                                        <p:tgtEl>
                                          <p:spTgt spid="190"/>
                                        </p:tgtEl>
                                      </p:cBhvr>
                                    </p:animEffect>
                                    <p:anim calcmode="lin" valueType="num">
                                      <p:cBhvr>
                                        <p:cTn dur="750" fill="hold" id="927"/>
                                        <p:tgtEl>
                                          <p:spTgt spid="190"/>
                                        </p:tgtEl>
                                        <p:attrNameLst>
                                          <p:attrName>ppt_x</p:attrName>
                                        </p:attrNameLst>
                                      </p:cBhvr>
                                      <p:tavLst>
                                        <p:tav tm="0">
                                          <p:val>
                                            <p:strVal val="#ppt_x"/>
                                          </p:val>
                                        </p:tav>
                                        <p:tav tm="100000">
                                          <p:val>
                                            <p:strVal val="#ppt_x"/>
                                          </p:val>
                                        </p:tav>
                                      </p:tavLst>
                                    </p:anim>
                                    <p:anim calcmode="lin" valueType="num">
                                      <p:cBhvr>
                                        <p:cTn dur="750" fill="hold" id="928"/>
                                        <p:tgtEl>
                                          <p:spTgt spid="190"/>
                                        </p:tgtEl>
                                        <p:attrNameLst>
                                          <p:attrName>ppt_y</p:attrName>
                                        </p:attrNameLst>
                                      </p:cBhvr>
                                      <p:tavLst>
                                        <p:tav tm="0">
                                          <p:val>
                                            <p:strVal val="#ppt_y+.1"/>
                                          </p:val>
                                        </p:tav>
                                        <p:tav tm="100000">
                                          <p:val>
                                            <p:strVal val="#ppt_y"/>
                                          </p:val>
                                        </p:tav>
                                      </p:tavLst>
                                    </p:anim>
                                  </p:childTnLst>
                                </p:cTn>
                              </p:par>
                              <p:par>
                                <p:cTn fill="hold" id="929" nodeType="withEffect" presetClass="entr" presetID="42" presetSubtype="0">
                                  <p:stCondLst>
                                    <p:cond delay="0"/>
                                  </p:stCondLst>
                                  <p:childTnLst>
                                    <p:set>
                                      <p:cBhvr>
                                        <p:cTn dur="1" fill="hold" id="930">
                                          <p:stCondLst>
                                            <p:cond delay="0"/>
                                          </p:stCondLst>
                                        </p:cTn>
                                        <p:tgtEl>
                                          <p:spTgt spid="191"/>
                                        </p:tgtEl>
                                        <p:attrNameLst>
                                          <p:attrName>style.visibility</p:attrName>
                                        </p:attrNameLst>
                                      </p:cBhvr>
                                      <p:to>
                                        <p:strVal val="visible"/>
                                      </p:to>
                                    </p:set>
                                    <p:animEffect filter="fade" transition="in">
                                      <p:cBhvr>
                                        <p:cTn dur="750" id="931"/>
                                        <p:tgtEl>
                                          <p:spTgt spid="191"/>
                                        </p:tgtEl>
                                      </p:cBhvr>
                                    </p:animEffect>
                                    <p:anim calcmode="lin" valueType="num">
                                      <p:cBhvr>
                                        <p:cTn dur="750" fill="hold" id="932"/>
                                        <p:tgtEl>
                                          <p:spTgt spid="191"/>
                                        </p:tgtEl>
                                        <p:attrNameLst>
                                          <p:attrName>ppt_x</p:attrName>
                                        </p:attrNameLst>
                                      </p:cBhvr>
                                      <p:tavLst>
                                        <p:tav tm="0">
                                          <p:val>
                                            <p:strVal val="#ppt_x"/>
                                          </p:val>
                                        </p:tav>
                                        <p:tav tm="100000">
                                          <p:val>
                                            <p:strVal val="#ppt_x"/>
                                          </p:val>
                                        </p:tav>
                                      </p:tavLst>
                                    </p:anim>
                                    <p:anim calcmode="lin" valueType="num">
                                      <p:cBhvr>
                                        <p:cTn dur="750" fill="hold" id="933"/>
                                        <p:tgtEl>
                                          <p:spTgt spid="191"/>
                                        </p:tgtEl>
                                        <p:attrNameLst>
                                          <p:attrName>ppt_y</p:attrName>
                                        </p:attrNameLst>
                                      </p:cBhvr>
                                      <p:tavLst>
                                        <p:tav tm="0">
                                          <p:val>
                                            <p:strVal val="#ppt_y+.1"/>
                                          </p:val>
                                        </p:tav>
                                        <p:tav tm="100000">
                                          <p:val>
                                            <p:strVal val="#ppt_y"/>
                                          </p:val>
                                        </p:tav>
                                      </p:tavLst>
                                    </p:anim>
                                  </p:childTnLst>
                                </p:cTn>
                              </p:par>
                              <p:par>
                                <p:cTn fill="hold" id="934" nodeType="withEffect" presetClass="entr" presetID="42" presetSubtype="0">
                                  <p:stCondLst>
                                    <p:cond delay="0"/>
                                  </p:stCondLst>
                                  <p:childTnLst>
                                    <p:set>
                                      <p:cBhvr>
                                        <p:cTn dur="1" fill="hold" id="935">
                                          <p:stCondLst>
                                            <p:cond delay="0"/>
                                          </p:stCondLst>
                                        </p:cTn>
                                        <p:tgtEl>
                                          <p:spTgt spid="192"/>
                                        </p:tgtEl>
                                        <p:attrNameLst>
                                          <p:attrName>style.visibility</p:attrName>
                                        </p:attrNameLst>
                                      </p:cBhvr>
                                      <p:to>
                                        <p:strVal val="visible"/>
                                      </p:to>
                                    </p:set>
                                    <p:animEffect filter="fade" transition="in">
                                      <p:cBhvr>
                                        <p:cTn dur="750" id="936"/>
                                        <p:tgtEl>
                                          <p:spTgt spid="192"/>
                                        </p:tgtEl>
                                      </p:cBhvr>
                                    </p:animEffect>
                                    <p:anim calcmode="lin" valueType="num">
                                      <p:cBhvr>
                                        <p:cTn dur="750" fill="hold" id="937"/>
                                        <p:tgtEl>
                                          <p:spTgt spid="192"/>
                                        </p:tgtEl>
                                        <p:attrNameLst>
                                          <p:attrName>ppt_x</p:attrName>
                                        </p:attrNameLst>
                                      </p:cBhvr>
                                      <p:tavLst>
                                        <p:tav tm="0">
                                          <p:val>
                                            <p:strVal val="#ppt_x"/>
                                          </p:val>
                                        </p:tav>
                                        <p:tav tm="100000">
                                          <p:val>
                                            <p:strVal val="#ppt_x"/>
                                          </p:val>
                                        </p:tav>
                                      </p:tavLst>
                                    </p:anim>
                                    <p:anim calcmode="lin" valueType="num">
                                      <p:cBhvr>
                                        <p:cTn dur="750" fill="hold" id="938"/>
                                        <p:tgtEl>
                                          <p:spTgt spid="192"/>
                                        </p:tgtEl>
                                        <p:attrNameLst>
                                          <p:attrName>ppt_y</p:attrName>
                                        </p:attrNameLst>
                                      </p:cBhvr>
                                      <p:tavLst>
                                        <p:tav tm="0">
                                          <p:val>
                                            <p:strVal val="#ppt_y+.1"/>
                                          </p:val>
                                        </p:tav>
                                        <p:tav tm="100000">
                                          <p:val>
                                            <p:strVal val="#ppt_y"/>
                                          </p:val>
                                        </p:tav>
                                      </p:tavLst>
                                    </p:anim>
                                  </p:childTnLst>
                                </p:cTn>
                              </p:par>
                              <p:par>
                                <p:cTn fill="hold" id="939" nodeType="withEffect" presetClass="entr" presetID="42" presetSubtype="0">
                                  <p:stCondLst>
                                    <p:cond delay="0"/>
                                  </p:stCondLst>
                                  <p:childTnLst>
                                    <p:set>
                                      <p:cBhvr>
                                        <p:cTn dur="1" fill="hold" id="940">
                                          <p:stCondLst>
                                            <p:cond delay="0"/>
                                          </p:stCondLst>
                                        </p:cTn>
                                        <p:tgtEl>
                                          <p:spTgt spid="193"/>
                                        </p:tgtEl>
                                        <p:attrNameLst>
                                          <p:attrName>style.visibility</p:attrName>
                                        </p:attrNameLst>
                                      </p:cBhvr>
                                      <p:to>
                                        <p:strVal val="visible"/>
                                      </p:to>
                                    </p:set>
                                    <p:animEffect filter="fade" transition="in">
                                      <p:cBhvr>
                                        <p:cTn dur="750" id="941"/>
                                        <p:tgtEl>
                                          <p:spTgt spid="193"/>
                                        </p:tgtEl>
                                      </p:cBhvr>
                                    </p:animEffect>
                                    <p:anim calcmode="lin" valueType="num">
                                      <p:cBhvr>
                                        <p:cTn dur="750" fill="hold" id="942"/>
                                        <p:tgtEl>
                                          <p:spTgt spid="193"/>
                                        </p:tgtEl>
                                        <p:attrNameLst>
                                          <p:attrName>ppt_x</p:attrName>
                                        </p:attrNameLst>
                                      </p:cBhvr>
                                      <p:tavLst>
                                        <p:tav tm="0">
                                          <p:val>
                                            <p:strVal val="#ppt_x"/>
                                          </p:val>
                                        </p:tav>
                                        <p:tav tm="100000">
                                          <p:val>
                                            <p:strVal val="#ppt_x"/>
                                          </p:val>
                                        </p:tav>
                                      </p:tavLst>
                                    </p:anim>
                                    <p:anim calcmode="lin" valueType="num">
                                      <p:cBhvr>
                                        <p:cTn dur="750" fill="hold" id="943"/>
                                        <p:tgtEl>
                                          <p:spTgt spid="193"/>
                                        </p:tgtEl>
                                        <p:attrNameLst>
                                          <p:attrName>ppt_y</p:attrName>
                                        </p:attrNameLst>
                                      </p:cBhvr>
                                      <p:tavLst>
                                        <p:tav tm="0">
                                          <p:val>
                                            <p:strVal val="#ppt_y+.1"/>
                                          </p:val>
                                        </p:tav>
                                        <p:tav tm="100000">
                                          <p:val>
                                            <p:strVal val="#ppt_y"/>
                                          </p:val>
                                        </p:tav>
                                      </p:tavLst>
                                    </p:anim>
                                  </p:childTnLst>
                                </p:cTn>
                              </p:par>
                              <p:par>
                                <p:cTn fill="hold" id="944" nodeType="withEffect" presetClass="entr" presetID="42" presetSubtype="0">
                                  <p:stCondLst>
                                    <p:cond delay="0"/>
                                  </p:stCondLst>
                                  <p:childTnLst>
                                    <p:set>
                                      <p:cBhvr>
                                        <p:cTn dur="1" fill="hold" id="945">
                                          <p:stCondLst>
                                            <p:cond delay="0"/>
                                          </p:stCondLst>
                                        </p:cTn>
                                        <p:tgtEl>
                                          <p:spTgt spid="194"/>
                                        </p:tgtEl>
                                        <p:attrNameLst>
                                          <p:attrName>style.visibility</p:attrName>
                                        </p:attrNameLst>
                                      </p:cBhvr>
                                      <p:to>
                                        <p:strVal val="visible"/>
                                      </p:to>
                                    </p:set>
                                    <p:animEffect filter="fade" transition="in">
                                      <p:cBhvr>
                                        <p:cTn dur="750" id="946"/>
                                        <p:tgtEl>
                                          <p:spTgt spid="194"/>
                                        </p:tgtEl>
                                      </p:cBhvr>
                                    </p:animEffect>
                                    <p:anim calcmode="lin" valueType="num">
                                      <p:cBhvr>
                                        <p:cTn dur="750" fill="hold" id="947"/>
                                        <p:tgtEl>
                                          <p:spTgt spid="194"/>
                                        </p:tgtEl>
                                        <p:attrNameLst>
                                          <p:attrName>ppt_x</p:attrName>
                                        </p:attrNameLst>
                                      </p:cBhvr>
                                      <p:tavLst>
                                        <p:tav tm="0">
                                          <p:val>
                                            <p:strVal val="#ppt_x"/>
                                          </p:val>
                                        </p:tav>
                                        <p:tav tm="100000">
                                          <p:val>
                                            <p:strVal val="#ppt_x"/>
                                          </p:val>
                                        </p:tav>
                                      </p:tavLst>
                                    </p:anim>
                                    <p:anim calcmode="lin" valueType="num">
                                      <p:cBhvr>
                                        <p:cTn dur="750" fill="hold" id="948"/>
                                        <p:tgtEl>
                                          <p:spTgt spid="194"/>
                                        </p:tgtEl>
                                        <p:attrNameLst>
                                          <p:attrName>ppt_y</p:attrName>
                                        </p:attrNameLst>
                                      </p:cBhvr>
                                      <p:tavLst>
                                        <p:tav tm="0">
                                          <p:val>
                                            <p:strVal val="#ppt_y+.1"/>
                                          </p:val>
                                        </p:tav>
                                        <p:tav tm="100000">
                                          <p:val>
                                            <p:strVal val="#ppt_y"/>
                                          </p:val>
                                        </p:tav>
                                      </p:tavLst>
                                    </p:anim>
                                  </p:childTnLst>
                                </p:cTn>
                              </p:par>
                              <p:par>
                                <p:cTn fill="hold" id="949" nodeType="withEffect" presetClass="entr" presetID="42" presetSubtype="0">
                                  <p:stCondLst>
                                    <p:cond delay="0"/>
                                  </p:stCondLst>
                                  <p:childTnLst>
                                    <p:set>
                                      <p:cBhvr>
                                        <p:cTn dur="1" fill="hold" id="950">
                                          <p:stCondLst>
                                            <p:cond delay="0"/>
                                          </p:stCondLst>
                                        </p:cTn>
                                        <p:tgtEl>
                                          <p:spTgt spid="195"/>
                                        </p:tgtEl>
                                        <p:attrNameLst>
                                          <p:attrName>style.visibility</p:attrName>
                                        </p:attrNameLst>
                                      </p:cBhvr>
                                      <p:to>
                                        <p:strVal val="visible"/>
                                      </p:to>
                                    </p:set>
                                    <p:animEffect filter="fade" transition="in">
                                      <p:cBhvr>
                                        <p:cTn dur="750" id="951"/>
                                        <p:tgtEl>
                                          <p:spTgt spid="195"/>
                                        </p:tgtEl>
                                      </p:cBhvr>
                                    </p:animEffect>
                                    <p:anim calcmode="lin" valueType="num">
                                      <p:cBhvr>
                                        <p:cTn dur="750" fill="hold" id="952"/>
                                        <p:tgtEl>
                                          <p:spTgt spid="195"/>
                                        </p:tgtEl>
                                        <p:attrNameLst>
                                          <p:attrName>ppt_x</p:attrName>
                                        </p:attrNameLst>
                                      </p:cBhvr>
                                      <p:tavLst>
                                        <p:tav tm="0">
                                          <p:val>
                                            <p:strVal val="#ppt_x"/>
                                          </p:val>
                                        </p:tav>
                                        <p:tav tm="100000">
                                          <p:val>
                                            <p:strVal val="#ppt_x"/>
                                          </p:val>
                                        </p:tav>
                                      </p:tavLst>
                                    </p:anim>
                                    <p:anim calcmode="lin" valueType="num">
                                      <p:cBhvr>
                                        <p:cTn dur="750" fill="hold" id="953"/>
                                        <p:tgtEl>
                                          <p:spTgt spid="195"/>
                                        </p:tgtEl>
                                        <p:attrNameLst>
                                          <p:attrName>ppt_y</p:attrName>
                                        </p:attrNameLst>
                                      </p:cBhvr>
                                      <p:tavLst>
                                        <p:tav tm="0">
                                          <p:val>
                                            <p:strVal val="#ppt_y+.1"/>
                                          </p:val>
                                        </p:tav>
                                        <p:tav tm="100000">
                                          <p:val>
                                            <p:strVal val="#ppt_y"/>
                                          </p:val>
                                        </p:tav>
                                      </p:tavLst>
                                    </p:anim>
                                  </p:childTnLst>
                                </p:cTn>
                              </p:par>
                              <p:par>
                                <p:cTn fill="hold" id="954" nodeType="withEffect" presetClass="entr" presetID="42" presetSubtype="0">
                                  <p:stCondLst>
                                    <p:cond delay="0"/>
                                  </p:stCondLst>
                                  <p:childTnLst>
                                    <p:set>
                                      <p:cBhvr>
                                        <p:cTn dur="1" fill="hold" id="955">
                                          <p:stCondLst>
                                            <p:cond delay="0"/>
                                          </p:stCondLst>
                                        </p:cTn>
                                        <p:tgtEl>
                                          <p:spTgt spid="196"/>
                                        </p:tgtEl>
                                        <p:attrNameLst>
                                          <p:attrName>style.visibility</p:attrName>
                                        </p:attrNameLst>
                                      </p:cBhvr>
                                      <p:to>
                                        <p:strVal val="visible"/>
                                      </p:to>
                                    </p:set>
                                    <p:animEffect filter="fade" transition="in">
                                      <p:cBhvr>
                                        <p:cTn dur="750" id="956"/>
                                        <p:tgtEl>
                                          <p:spTgt spid="196"/>
                                        </p:tgtEl>
                                      </p:cBhvr>
                                    </p:animEffect>
                                    <p:anim calcmode="lin" valueType="num">
                                      <p:cBhvr>
                                        <p:cTn dur="750" fill="hold" id="957"/>
                                        <p:tgtEl>
                                          <p:spTgt spid="196"/>
                                        </p:tgtEl>
                                        <p:attrNameLst>
                                          <p:attrName>ppt_x</p:attrName>
                                        </p:attrNameLst>
                                      </p:cBhvr>
                                      <p:tavLst>
                                        <p:tav tm="0">
                                          <p:val>
                                            <p:strVal val="#ppt_x"/>
                                          </p:val>
                                        </p:tav>
                                        <p:tav tm="100000">
                                          <p:val>
                                            <p:strVal val="#ppt_x"/>
                                          </p:val>
                                        </p:tav>
                                      </p:tavLst>
                                    </p:anim>
                                    <p:anim calcmode="lin" valueType="num">
                                      <p:cBhvr>
                                        <p:cTn dur="750" fill="hold" id="958"/>
                                        <p:tgtEl>
                                          <p:spTgt spid="196"/>
                                        </p:tgtEl>
                                        <p:attrNameLst>
                                          <p:attrName>ppt_y</p:attrName>
                                        </p:attrNameLst>
                                      </p:cBhvr>
                                      <p:tavLst>
                                        <p:tav tm="0">
                                          <p:val>
                                            <p:strVal val="#ppt_y+.1"/>
                                          </p:val>
                                        </p:tav>
                                        <p:tav tm="100000">
                                          <p:val>
                                            <p:strVal val="#ppt_y"/>
                                          </p:val>
                                        </p:tav>
                                      </p:tavLst>
                                    </p:anim>
                                  </p:childTnLst>
                                </p:cTn>
                              </p:par>
                              <p:par>
                                <p:cTn fill="hold" id="959" nodeType="withEffect" presetClass="entr" presetID="42" presetSubtype="0">
                                  <p:stCondLst>
                                    <p:cond delay="0"/>
                                  </p:stCondLst>
                                  <p:childTnLst>
                                    <p:set>
                                      <p:cBhvr>
                                        <p:cTn dur="1" fill="hold" id="960">
                                          <p:stCondLst>
                                            <p:cond delay="0"/>
                                          </p:stCondLst>
                                        </p:cTn>
                                        <p:tgtEl>
                                          <p:spTgt spid="197"/>
                                        </p:tgtEl>
                                        <p:attrNameLst>
                                          <p:attrName>style.visibility</p:attrName>
                                        </p:attrNameLst>
                                      </p:cBhvr>
                                      <p:to>
                                        <p:strVal val="visible"/>
                                      </p:to>
                                    </p:set>
                                    <p:animEffect filter="fade" transition="in">
                                      <p:cBhvr>
                                        <p:cTn dur="750" id="961"/>
                                        <p:tgtEl>
                                          <p:spTgt spid="197"/>
                                        </p:tgtEl>
                                      </p:cBhvr>
                                    </p:animEffect>
                                    <p:anim calcmode="lin" valueType="num">
                                      <p:cBhvr>
                                        <p:cTn dur="750" fill="hold" id="962"/>
                                        <p:tgtEl>
                                          <p:spTgt spid="197"/>
                                        </p:tgtEl>
                                        <p:attrNameLst>
                                          <p:attrName>ppt_x</p:attrName>
                                        </p:attrNameLst>
                                      </p:cBhvr>
                                      <p:tavLst>
                                        <p:tav tm="0">
                                          <p:val>
                                            <p:strVal val="#ppt_x"/>
                                          </p:val>
                                        </p:tav>
                                        <p:tav tm="100000">
                                          <p:val>
                                            <p:strVal val="#ppt_x"/>
                                          </p:val>
                                        </p:tav>
                                      </p:tavLst>
                                    </p:anim>
                                    <p:anim calcmode="lin" valueType="num">
                                      <p:cBhvr>
                                        <p:cTn dur="750" fill="hold" id="963"/>
                                        <p:tgtEl>
                                          <p:spTgt spid="197"/>
                                        </p:tgtEl>
                                        <p:attrNameLst>
                                          <p:attrName>ppt_y</p:attrName>
                                        </p:attrNameLst>
                                      </p:cBhvr>
                                      <p:tavLst>
                                        <p:tav tm="0">
                                          <p:val>
                                            <p:strVal val="#ppt_y+.1"/>
                                          </p:val>
                                        </p:tav>
                                        <p:tav tm="100000">
                                          <p:val>
                                            <p:strVal val="#ppt_y"/>
                                          </p:val>
                                        </p:tav>
                                      </p:tavLst>
                                    </p:anim>
                                  </p:childTnLst>
                                </p:cTn>
                              </p:par>
                              <p:par>
                                <p:cTn fill="hold" id="964" nodeType="withEffect" presetClass="entr" presetID="42" presetSubtype="0">
                                  <p:stCondLst>
                                    <p:cond delay="0"/>
                                  </p:stCondLst>
                                  <p:childTnLst>
                                    <p:set>
                                      <p:cBhvr>
                                        <p:cTn dur="1" fill="hold" id="965">
                                          <p:stCondLst>
                                            <p:cond delay="0"/>
                                          </p:stCondLst>
                                        </p:cTn>
                                        <p:tgtEl>
                                          <p:spTgt spid="198"/>
                                        </p:tgtEl>
                                        <p:attrNameLst>
                                          <p:attrName>style.visibility</p:attrName>
                                        </p:attrNameLst>
                                      </p:cBhvr>
                                      <p:to>
                                        <p:strVal val="visible"/>
                                      </p:to>
                                    </p:set>
                                    <p:animEffect filter="fade" transition="in">
                                      <p:cBhvr>
                                        <p:cTn dur="750" id="966"/>
                                        <p:tgtEl>
                                          <p:spTgt spid="198"/>
                                        </p:tgtEl>
                                      </p:cBhvr>
                                    </p:animEffect>
                                    <p:anim calcmode="lin" valueType="num">
                                      <p:cBhvr>
                                        <p:cTn dur="750" fill="hold" id="967"/>
                                        <p:tgtEl>
                                          <p:spTgt spid="198"/>
                                        </p:tgtEl>
                                        <p:attrNameLst>
                                          <p:attrName>ppt_x</p:attrName>
                                        </p:attrNameLst>
                                      </p:cBhvr>
                                      <p:tavLst>
                                        <p:tav tm="0">
                                          <p:val>
                                            <p:strVal val="#ppt_x"/>
                                          </p:val>
                                        </p:tav>
                                        <p:tav tm="100000">
                                          <p:val>
                                            <p:strVal val="#ppt_x"/>
                                          </p:val>
                                        </p:tav>
                                      </p:tavLst>
                                    </p:anim>
                                    <p:anim calcmode="lin" valueType="num">
                                      <p:cBhvr>
                                        <p:cTn dur="750" fill="hold" id="968"/>
                                        <p:tgtEl>
                                          <p:spTgt spid="198"/>
                                        </p:tgtEl>
                                        <p:attrNameLst>
                                          <p:attrName>ppt_y</p:attrName>
                                        </p:attrNameLst>
                                      </p:cBhvr>
                                      <p:tavLst>
                                        <p:tav tm="0">
                                          <p:val>
                                            <p:strVal val="#ppt_y+.1"/>
                                          </p:val>
                                        </p:tav>
                                        <p:tav tm="100000">
                                          <p:val>
                                            <p:strVal val="#ppt_y"/>
                                          </p:val>
                                        </p:tav>
                                      </p:tavLst>
                                    </p:anim>
                                  </p:childTnLst>
                                </p:cTn>
                              </p:par>
                              <p:par>
                                <p:cTn fill="hold" id="969" nodeType="withEffect" presetClass="entr" presetID="42" presetSubtype="0">
                                  <p:stCondLst>
                                    <p:cond delay="0"/>
                                  </p:stCondLst>
                                  <p:childTnLst>
                                    <p:set>
                                      <p:cBhvr>
                                        <p:cTn dur="1" fill="hold" id="970">
                                          <p:stCondLst>
                                            <p:cond delay="0"/>
                                          </p:stCondLst>
                                        </p:cTn>
                                        <p:tgtEl>
                                          <p:spTgt spid="199"/>
                                        </p:tgtEl>
                                        <p:attrNameLst>
                                          <p:attrName>style.visibility</p:attrName>
                                        </p:attrNameLst>
                                      </p:cBhvr>
                                      <p:to>
                                        <p:strVal val="visible"/>
                                      </p:to>
                                    </p:set>
                                    <p:animEffect filter="fade" transition="in">
                                      <p:cBhvr>
                                        <p:cTn dur="750" id="971"/>
                                        <p:tgtEl>
                                          <p:spTgt spid="199"/>
                                        </p:tgtEl>
                                      </p:cBhvr>
                                    </p:animEffect>
                                    <p:anim calcmode="lin" valueType="num">
                                      <p:cBhvr>
                                        <p:cTn dur="750" fill="hold" id="972"/>
                                        <p:tgtEl>
                                          <p:spTgt spid="199"/>
                                        </p:tgtEl>
                                        <p:attrNameLst>
                                          <p:attrName>ppt_x</p:attrName>
                                        </p:attrNameLst>
                                      </p:cBhvr>
                                      <p:tavLst>
                                        <p:tav tm="0">
                                          <p:val>
                                            <p:strVal val="#ppt_x"/>
                                          </p:val>
                                        </p:tav>
                                        <p:tav tm="100000">
                                          <p:val>
                                            <p:strVal val="#ppt_x"/>
                                          </p:val>
                                        </p:tav>
                                      </p:tavLst>
                                    </p:anim>
                                    <p:anim calcmode="lin" valueType="num">
                                      <p:cBhvr>
                                        <p:cTn dur="750" fill="hold" id="973"/>
                                        <p:tgtEl>
                                          <p:spTgt spid="199"/>
                                        </p:tgtEl>
                                        <p:attrNameLst>
                                          <p:attrName>ppt_y</p:attrName>
                                        </p:attrNameLst>
                                      </p:cBhvr>
                                      <p:tavLst>
                                        <p:tav tm="0">
                                          <p:val>
                                            <p:strVal val="#ppt_y+.1"/>
                                          </p:val>
                                        </p:tav>
                                        <p:tav tm="100000">
                                          <p:val>
                                            <p:strVal val="#ppt_y"/>
                                          </p:val>
                                        </p:tav>
                                      </p:tavLst>
                                    </p:anim>
                                  </p:childTnLst>
                                </p:cTn>
                              </p:par>
                              <p:par>
                                <p:cTn fill="hold" id="974" nodeType="withEffect" presetClass="entr" presetID="42" presetSubtype="0">
                                  <p:stCondLst>
                                    <p:cond delay="0"/>
                                  </p:stCondLst>
                                  <p:childTnLst>
                                    <p:set>
                                      <p:cBhvr>
                                        <p:cTn dur="1" fill="hold" id="975">
                                          <p:stCondLst>
                                            <p:cond delay="0"/>
                                          </p:stCondLst>
                                        </p:cTn>
                                        <p:tgtEl>
                                          <p:spTgt spid="200"/>
                                        </p:tgtEl>
                                        <p:attrNameLst>
                                          <p:attrName>style.visibility</p:attrName>
                                        </p:attrNameLst>
                                      </p:cBhvr>
                                      <p:to>
                                        <p:strVal val="visible"/>
                                      </p:to>
                                    </p:set>
                                    <p:animEffect filter="fade" transition="in">
                                      <p:cBhvr>
                                        <p:cTn dur="750" id="976"/>
                                        <p:tgtEl>
                                          <p:spTgt spid="200"/>
                                        </p:tgtEl>
                                      </p:cBhvr>
                                    </p:animEffect>
                                    <p:anim calcmode="lin" valueType="num">
                                      <p:cBhvr>
                                        <p:cTn dur="750" fill="hold" id="977"/>
                                        <p:tgtEl>
                                          <p:spTgt spid="200"/>
                                        </p:tgtEl>
                                        <p:attrNameLst>
                                          <p:attrName>ppt_x</p:attrName>
                                        </p:attrNameLst>
                                      </p:cBhvr>
                                      <p:tavLst>
                                        <p:tav tm="0">
                                          <p:val>
                                            <p:strVal val="#ppt_x"/>
                                          </p:val>
                                        </p:tav>
                                        <p:tav tm="100000">
                                          <p:val>
                                            <p:strVal val="#ppt_x"/>
                                          </p:val>
                                        </p:tav>
                                      </p:tavLst>
                                    </p:anim>
                                    <p:anim calcmode="lin" valueType="num">
                                      <p:cBhvr>
                                        <p:cTn dur="750" fill="hold" id="978"/>
                                        <p:tgtEl>
                                          <p:spTgt spid="200"/>
                                        </p:tgtEl>
                                        <p:attrNameLst>
                                          <p:attrName>ppt_y</p:attrName>
                                        </p:attrNameLst>
                                      </p:cBhvr>
                                      <p:tavLst>
                                        <p:tav tm="0">
                                          <p:val>
                                            <p:strVal val="#ppt_y+.1"/>
                                          </p:val>
                                        </p:tav>
                                        <p:tav tm="100000">
                                          <p:val>
                                            <p:strVal val="#ppt_y"/>
                                          </p:val>
                                        </p:tav>
                                      </p:tavLst>
                                    </p:anim>
                                  </p:childTnLst>
                                </p:cTn>
                              </p:par>
                              <p:par>
                                <p:cTn fill="hold" id="979" nodeType="withEffect" presetClass="entr" presetID="42" presetSubtype="0">
                                  <p:stCondLst>
                                    <p:cond delay="0"/>
                                  </p:stCondLst>
                                  <p:childTnLst>
                                    <p:set>
                                      <p:cBhvr>
                                        <p:cTn dur="1" fill="hold" id="980">
                                          <p:stCondLst>
                                            <p:cond delay="0"/>
                                          </p:stCondLst>
                                        </p:cTn>
                                        <p:tgtEl>
                                          <p:spTgt spid="201"/>
                                        </p:tgtEl>
                                        <p:attrNameLst>
                                          <p:attrName>style.visibility</p:attrName>
                                        </p:attrNameLst>
                                      </p:cBhvr>
                                      <p:to>
                                        <p:strVal val="visible"/>
                                      </p:to>
                                    </p:set>
                                    <p:animEffect filter="fade" transition="in">
                                      <p:cBhvr>
                                        <p:cTn dur="750" id="981"/>
                                        <p:tgtEl>
                                          <p:spTgt spid="201"/>
                                        </p:tgtEl>
                                      </p:cBhvr>
                                    </p:animEffect>
                                    <p:anim calcmode="lin" valueType="num">
                                      <p:cBhvr>
                                        <p:cTn dur="750" fill="hold" id="982"/>
                                        <p:tgtEl>
                                          <p:spTgt spid="201"/>
                                        </p:tgtEl>
                                        <p:attrNameLst>
                                          <p:attrName>ppt_x</p:attrName>
                                        </p:attrNameLst>
                                      </p:cBhvr>
                                      <p:tavLst>
                                        <p:tav tm="0">
                                          <p:val>
                                            <p:strVal val="#ppt_x"/>
                                          </p:val>
                                        </p:tav>
                                        <p:tav tm="100000">
                                          <p:val>
                                            <p:strVal val="#ppt_x"/>
                                          </p:val>
                                        </p:tav>
                                      </p:tavLst>
                                    </p:anim>
                                    <p:anim calcmode="lin" valueType="num">
                                      <p:cBhvr>
                                        <p:cTn dur="750" fill="hold" id="983"/>
                                        <p:tgtEl>
                                          <p:spTgt spid="201"/>
                                        </p:tgtEl>
                                        <p:attrNameLst>
                                          <p:attrName>ppt_y</p:attrName>
                                        </p:attrNameLst>
                                      </p:cBhvr>
                                      <p:tavLst>
                                        <p:tav tm="0">
                                          <p:val>
                                            <p:strVal val="#ppt_y+.1"/>
                                          </p:val>
                                        </p:tav>
                                        <p:tav tm="100000">
                                          <p:val>
                                            <p:strVal val="#ppt_y"/>
                                          </p:val>
                                        </p:tav>
                                      </p:tavLst>
                                    </p:anim>
                                  </p:childTnLst>
                                </p:cTn>
                              </p:par>
                              <p:par>
                                <p:cTn fill="hold" id="984" nodeType="withEffect" presetClass="entr" presetID="42" presetSubtype="0">
                                  <p:stCondLst>
                                    <p:cond delay="0"/>
                                  </p:stCondLst>
                                  <p:childTnLst>
                                    <p:set>
                                      <p:cBhvr>
                                        <p:cTn dur="1" fill="hold" id="985">
                                          <p:stCondLst>
                                            <p:cond delay="0"/>
                                          </p:stCondLst>
                                        </p:cTn>
                                        <p:tgtEl>
                                          <p:spTgt spid="202"/>
                                        </p:tgtEl>
                                        <p:attrNameLst>
                                          <p:attrName>style.visibility</p:attrName>
                                        </p:attrNameLst>
                                      </p:cBhvr>
                                      <p:to>
                                        <p:strVal val="visible"/>
                                      </p:to>
                                    </p:set>
                                    <p:animEffect filter="fade" transition="in">
                                      <p:cBhvr>
                                        <p:cTn dur="750" id="986"/>
                                        <p:tgtEl>
                                          <p:spTgt spid="202"/>
                                        </p:tgtEl>
                                      </p:cBhvr>
                                    </p:animEffect>
                                    <p:anim calcmode="lin" valueType="num">
                                      <p:cBhvr>
                                        <p:cTn dur="750" fill="hold" id="987"/>
                                        <p:tgtEl>
                                          <p:spTgt spid="202"/>
                                        </p:tgtEl>
                                        <p:attrNameLst>
                                          <p:attrName>ppt_x</p:attrName>
                                        </p:attrNameLst>
                                      </p:cBhvr>
                                      <p:tavLst>
                                        <p:tav tm="0">
                                          <p:val>
                                            <p:strVal val="#ppt_x"/>
                                          </p:val>
                                        </p:tav>
                                        <p:tav tm="100000">
                                          <p:val>
                                            <p:strVal val="#ppt_x"/>
                                          </p:val>
                                        </p:tav>
                                      </p:tavLst>
                                    </p:anim>
                                    <p:anim calcmode="lin" valueType="num">
                                      <p:cBhvr>
                                        <p:cTn dur="750" fill="hold" id="988"/>
                                        <p:tgtEl>
                                          <p:spTgt spid="202"/>
                                        </p:tgtEl>
                                        <p:attrNameLst>
                                          <p:attrName>ppt_y</p:attrName>
                                        </p:attrNameLst>
                                      </p:cBhvr>
                                      <p:tavLst>
                                        <p:tav tm="0">
                                          <p:val>
                                            <p:strVal val="#ppt_y+.1"/>
                                          </p:val>
                                        </p:tav>
                                        <p:tav tm="100000">
                                          <p:val>
                                            <p:strVal val="#ppt_y"/>
                                          </p:val>
                                        </p:tav>
                                      </p:tavLst>
                                    </p:anim>
                                  </p:childTnLst>
                                </p:cTn>
                              </p:par>
                              <p:par>
                                <p:cTn fill="hold" id="989" nodeType="withEffect" presetClass="entr" presetID="42" presetSubtype="0">
                                  <p:stCondLst>
                                    <p:cond delay="0"/>
                                  </p:stCondLst>
                                  <p:childTnLst>
                                    <p:set>
                                      <p:cBhvr>
                                        <p:cTn dur="1" fill="hold" id="990">
                                          <p:stCondLst>
                                            <p:cond delay="0"/>
                                          </p:stCondLst>
                                        </p:cTn>
                                        <p:tgtEl>
                                          <p:spTgt spid="203"/>
                                        </p:tgtEl>
                                        <p:attrNameLst>
                                          <p:attrName>style.visibility</p:attrName>
                                        </p:attrNameLst>
                                      </p:cBhvr>
                                      <p:to>
                                        <p:strVal val="visible"/>
                                      </p:to>
                                    </p:set>
                                    <p:animEffect filter="fade" transition="in">
                                      <p:cBhvr>
                                        <p:cTn dur="750" id="991"/>
                                        <p:tgtEl>
                                          <p:spTgt spid="203"/>
                                        </p:tgtEl>
                                      </p:cBhvr>
                                    </p:animEffect>
                                    <p:anim calcmode="lin" valueType="num">
                                      <p:cBhvr>
                                        <p:cTn dur="750" fill="hold" id="992"/>
                                        <p:tgtEl>
                                          <p:spTgt spid="203"/>
                                        </p:tgtEl>
                                        <p:attrNameLst>
                                          <p:attrName>ppt_x</p:attrName>
                                        </p:attrNameLst>
                                      </p:cBhvr>
                                      <p:tavLst>
                                        <p:tav tm="0">
                                          <p:val>
                                            <p:strVal val="#ppt_x"/>
                                          </p:val>
                                        </p:tav>
                                        <p:tav tm="100000">
                                          <p:val>
                                            <p:strVal val="#ppt_x"/>
                                          </p:val>
                                        </p:tav>
                                      </p:tavLst>
                                    </p:anim>
                                    <p:anim calcmode="lin" valueType="num">
                                      <p:cBhvr>
                                        <p:cTn dur="750" fill="hold" id="993"/>
                                        <p:tgtEl>
                                          <p:spTgt spid="203"/>
                                        </p:tgtEl>
                                        <p:attrNameLst>
                                          <p:attrName>ppt_y</p:attrName>
                                        </p:attrNameLst>
                                      </p:cBhvr>
                                      <p:tavLst>
                                        <p:tav tm="0">
                                          <p:val>
                                            <p:strVal val="#ppt_y+.1"/>
                                          </p:val>
                                        </p:tav>
                                        <p:tav tm="100000">
                                          <p:val>
                                            <p:strVal val="#ppt_y"/>
                                          </p:val>
                                        </p:tav>
                                      </p:tavLst>
                                    </p:anim>
                                  </p:childTnLst>
                                </p:cTn>
                              </p:par>
                              <p:par>
                                <p:cTn fill="hold" id="994" nodeType="withEffect" presetClass="entr" presetID="42" presetSubtype="0">
                                  <p:stCondLst>
                                    <p:cond delay="0"/>
                                  </p:stCondLst>
                                  <p:childTnLst>
                                    <p:set>
                                      <p:cBhvr>
                                        <p:cTn dur="1" fill="hold" id="995">
                                          <p:stCondLst>
                                            <p:cond delay="0"/>
                                          </p:stCondLst>
                                        </p:cTn>
                                        <p:tgtEl>
                                          <p:spTgt spid="204"/>
                                        </p:tgtEl>
                                        <p:attrNameLst>
                                          <p:attrName>style.visibility</p:attrName>
                                        </p:attrNameLst>
                                      </p:cBhvr>
                                      <p:to>
                                        <p:strVal val="visible"/>
                                      </p:to>
                                    </p:set>
                                    <p:animEffect filter="fade" transition="in">
                                      <p:cBhvr>
                                        <p:cTn dur="750" id="996"/>
                                        <p:tgtEl>
                                          <p:spTgt spid="204"/>
                                        </p:tgtEl>
                                      </p:cBhvr>
                                    </p:animEffect>
                                    <p:anim calcmode="lin" valueType="num">
                                      <p:cBhvr>
                                        <p:cTn dur="750" fill="hold" id="997"/>
                                        <p:tgtEl>
                                          <p:spTgt spid="204"/>
                                        </p:tgtEl>
                                        <p:attrNameLst>
                                          <p:attrName>ppt_x</p:attrName>
                                        </p:attrNameLst>
                                      </p:cBhvr>
                                      <p:tavLst>
                                        <p:tav tm="0">
                                          <p:val>
                                            <p:strVal val="#ppt_x"/>
                                          </p:val>
                                        </p:tav>
                                        <p:tav tm="100000">
                                          <p:val>
                                            <p:strVal val="#ppt_x"/>
                                          </p:val>
                                        </p:tav>
                                      </p:tavLst>
                                    </p:anim>
                                    <p:anim calcmode="lin" valueType="num">
                                      <p:cBhvr>
                                        <p:cTn dur="750" fill="hold" id="998"/>
                                        <p:tgtEl>
                                          <p:spTgt spid="204"/>
                                        </p:tgtEl>
                                        <p:attrNameLst>
                                          <p:attrName>ppt_y</p:attrName>
                                        </p:attrNameLst>
                                      </p:cBhvr>
                                      <p:tavLst>
                                        <p:tav tm="0">
                                          <p:val>
                                            <p:strVal val="#ppt_y+.1"/>
                                          </p:val>
                                        </p:tav>
                                        <p:tav tm="100000">
                                          <p:val>
                                            <p:strVal val="#ppt_y"/>
                                          </p:val>
                                        </p:tav>
                                      </p:tavLst>
                                    </p:anim>
                                  </p:childTnLst>
                                </p:cTn>
                              </p:par>
                              <p:par>
                                <p:cTn fill="hold" id="999" nodeType="withEffect" presetClass="entr" presetID="42" presetSubtype="0">
                                  <p:stCondLst>
                                    <p:cond delay="0"/>
                                  </p:stCondLst>
                                  <p:childTnLst>
                                    <p:set>
                                      <p:cBhvr>
                                        <p:cTn dur="1" fill="hold" id="1000">
                                          <p:stCondLst>
                                            <p:cond delay="0"/>
                                          </p:stCondLst>
                                        </p:cTn>
                                        <p:tgtEl>
                                          <p:spTgt spid="205"/>
                                        </p:tgtEl>
                                        <p:attrNameLst>
                                          <p:attrName>style.visibility</p:attrName>
                                        </p:attrNameLst>
                                      </p:cBhvr>
                                      <p:to>
                                        <p:strVal val="visible"/>
                                      </p:to>
                                    </p:set>
                                    <p:animEffect filter="fade" transition="in">
                                      <p:cBhvr>
                                        <p:cTn dur="750" id="1001"/>
                                        <p:tgtEl>
                                          <p:spTgt spid="205"/>
                                        </p:tgtEl>
                                      </p:cBhvr>
                                    </p:animEffect>
                                    <p:anim calcmode="lin" valueType="num">
                                      <p:cBhvr>
                                        <p:cTn dur="750" fill="hold" id="1002"/>
                                        <p:tgtEl>
                                          <p:spTgt spid="205"/>
                                        </p:tgtEl>
                                        <p:attrNameLst>
                                          <p:attrName>ppt_x</p:attrName>
                                        </p:attrNameLst>
                                      </p:cBhvr>
                                      <p:tavLst>
                                        <p:tav tm="0">
                                          <p:val>
                                            <p:strVal val="#ppt_x"/>
                                          </p:val>
                                        </p:tav>
                                        <p:tav tm="100000">
                                          <p:val>
                                            <p:strVal val="#ppt_x"/>
                                          </p:val>
                                        </p:tav>
                                      </p:tavLst>
                                    </p:anim>
                                    <p:anim calcmode="lin" valueType="num">
                                      <p:cBhvr>
                                        <p:cTn dur="750" fill="hold" id="1003"/>
                                        <p:tgtEl>
                                          <p:spTgt spid="205"/>
                                        </p:tgtEl>
                                        <p:attrNameLst>
                                          <p:attrName>ppt_y</p:attrName>
                                        </p:attrNameLst>
                                      </p:cBhvr>
                                      <p:tavLst>
                                        <p:tav tm="0">
                                          <p:val>
                                            <p:strVal val="#ppt_y+.1"/>
                                          </p:val>
                                        </p:tav>
                                        <p:tav tm="100000">
                                          <p:val>
                                            <p:strVal val="#ppt_y"/>
                                          </p:val>
                                        </p:tav>
                                      </p:tavLst>
                                    </p:anim>
                                  </p:childTnLst>
                                </p:cTn>
                              </p:par>
                              <p:par>
                                <p:cTn fill="hold" id="1004" nodeType="withEffect" presetClass="entr" presetID="42" presetSubtype="0">
                                  <p:stCondLst>
                                    <p:cond delay="0"/>
                                  </p:stCondLst>
                                  <p:childTnLst>
                                    <p:set>
                                      <p:cBhvr>
                                        <p:cTn dur="1" fill="hold" id="1005">
                                          <p:stCondLst>
                                            <p:cond delay="0"/>
                                          </p:stCondLst>
                                        </p:cTn>
                                        <p:tgtEl>
                                          <p:spTgt spid="206"/>
                                        </p:tgtEl>
                                        <p:attrNameLst>
                                          <p:attrName>style.visibility</p:attrName>
                                        </p:attrNameLst>
                                      </p:cBhvr>
                                      <p:to>
                                        <p:strVal val="visible"/>
                                      </p:to>
                                    </p:set>
                                    <p:animEffect filter="fade" transition="in">
                                      <p:cBhvr>
                                        <p:cTn dur="750" id="1006"/>
                                        <p:tgtEl>
                                          <p:spTgt spid="206"/>
                                        </p:tgtEl>
                                      </p:cBhvr>
                                    </p:animEffect>
                                    <p:anim calcmode="lin" valueType="num">
                                      <p:cBhvr>
                                        <p:cTn dur="750" fill="hold" id="1007"/>
                                        <p:tgtEl>
                                          <p:spTgt spid="206"/>
                                        </p:tgtEl>
                                        <p:attrNameLst>
                                          <p:attrName>ppt_x</p:attrName>
                                        </p:attrNameLst>
                                      </p:cBhvr>
                                      <p:tavLst>
                                        <p:tav tm="0">
                                          <p:val>
                                            <p:strVal val="#ppt_x"/>
                                          </p:val>
                                        </p:tav>
                                        <p:tav tm="100000">
                                          <p:val>
                                            <p:strVal val="#ppt_x"/>
                                          </p:val>
                                        </p:tav>
                                      </p:tavLst>
                                    </p:anim>
                                    <p:anim calcmode="lin" valueType="num">
                                      <p:cBhvr>
                                        <p:cTn dur="750" fill="hold" id="1008"/>
                                        <p:tgtEl>
                                          <p:spTgt spid="206"/>
                                        </p:tgtEl>
                                        <p:attrNameLst>
                                          <p:attrName>ppt_y</p:attrName>
                                        </p:attrNameLst>
                                      </p:cBhvr>
                                      <p:tavLst>
                                        <p:tav tm="0">
                                          <p:val>
                                            <p:strVal val="#ppt_y+.1"/>
                                          </p:val>
                                        </p:tav>
                                        <p:tav tm="100000">
                                          <p:val>
                                            <p:strVal val="#ppt_y"/>
                                          </p:val>
                                        </p:tav>
                                      </p:tavLst>
                                    </p:anim>
                                  </p:childTnLst>
                                </p:cTn>
                              </p:par>
                              <p:par>
                                <p:cTn fill="hold" id="1009" nodeType="withEffect" presetClass="entr" presetID="42" presetSubtype="0">
                                  <p:stCondLst>
                                    <p:cond delay="0"/>
                                  </p:stCondLst>
                                  <p:childTnLst>
                                    <p:set>
                                      <p:cBhvr>
                                        <p:cTn dur="1" fill="hold" id="1010">
                                          <p:stCondLst>
                                            <p:cond delay="0"/>
                                          </p:stCondLst>
                                        </p:cTn>
                                        <p:tgtEl>
                                          <p:spTgt spid="207"/>
                                        </p:tgtEl>
                                        <p:attrNameLst>
                                          <p:attrName>style.visibility</p:attrName>
                                        </p:attrNameLst>
                                      </p:cBhvr>
                                      <p:to>
                                        <p:strVal val="visible"/>
                                      </p:to>
                                    </p:set>
                                    <p:animEffect filter="fade" transition="in">
                                      <p:cBhvr>
                                        <p:cTn dur="750" id="1011"/>
                                        <p:tgtEl>
                                          <p:spTgt spid="207"/>
                                        </p:tgtEl>
                                      </p:cBhvr>
                                    </p:animEffect>
                                    <p:anim calcmode="lin" valueType="num">
                                      <p:cBhvr>
                                        <p:cTn dur="750" fill="hold" id="1012"/>
                                        <p:tgtEl>
                                          <p:spTgt spid="207"/>
                                        </p:tgtEl>
                                        <p:attrNameLst>
                                          <p:attrName>ppt_x</p:attrName>
                                        </p:attrNameLst>
                                      </p:cBhvr>
                                      <p:tavLst>
                                        <p:tav tm="0">
                                          <p:val>
                                            <p:strVal val="#ppt_x"/>
                                          </p:val>
                                        </p:tav>
                                        <p:tav tm="100000">
                                          <p:val>
                                            <p:strVal val="#ppt_x"/>
                                          </p:val>
                                        </p:tav>
                                      </p:tavLst>
                                    </p:anim>
                                    <p:anim calcmode="lin" valueType="num">
                                      <p:cBhvr>
                                        <p:cTn dur="750" fill="hold" id="1013"/>
                                        <p:tgtEl>
                                          <p:spTgt spid="207"/>
                                        </p:tgtEl>
                                        <p:attrNameLst>
                                          <p:attrName>ppt_y</p:attrName>
                                        </p:attrNameLst>
                                      </p:cBhvr>
                                      <p:tavLst>
                                        <p:tav tm="0">
                                          <p:val>
                                            <p:strVal val="#ppt_y+.1"/>
                                          </p:val>
                                        </p:tav>
                                        <p:tav tm="100000">
                                          <p:val>
                                            <p:strVal val="#ppt_y"/>
                                          </p:val>
                                        </p:tav>
                                      </p:tavLst>
                                    </p:anim>
                                  </p:childTnLst>
                                </p:cTn>
                              </p:par>
                              <p:par>
                                <p:cTn fill="hold" id="1014" nodeType="withEffect" presetClass="entr" presetID="42" presetSubtype="0">
                                  <p:stCondLst>
                                    <p:cond delay="0"/>
                                  </p:stCondLst>
                                  <p:childTnLst>
                                    <p:set>
                                      <p:cBhvr>
                                        <p:cTn dur="1" fill="hold" id="1015">
                                          <p:stCondLst>
                                            <p:cond delay="0"/>
                                          </p:stCondLst>
                                        </p:cTn>
                                        <p:tgtEl>
                                          <p:spTgt spid="208"/>
                                        </p:tgtEl>
                                        <p:attrNameLst>
                                          <p:attrName>style.visibility</p:attrName>
                                        </p:attrNameLst>
                                      </p:cBhvr>
                                      <p:to>
                                        <p:strVal val="visible"/>
                                      </p:to>
                                    </p:set>
                                    <p:animEffect filter="fade" transition="in">
                                      <p:cBhvr>
                                        <p:cTn dur="750" id="1016"/>
                                        <p:tgtEl>
                                          <p:spTgt spid="208"/>
                                        </p:tgtEl>
                                      </p:cBhvr>
                                    </p:animEffect>
                                    <p:anim calcmode="lin" valueType="num">
                                      <p:cBhvr>
                                        <p:cTn dur="750" fill="hold" id="1017"/>
                                        <p:tgtEl>
                                          <p:spTgt spid="208"/>
                                        </p:tgtEl>
                                        <p:attrNameLst>
                                          <p:attrName>ppt_x</p:attrName>
                                        </p:attrNameLst>
                                      </p:cBhvr>
                                      <p:tavLst>
                                        <p:tav tm="0">
                                          <p:val>
                                            <p:strVal val="#ppt_x"/>
                                          </p:val>
                                        </p:tav>
                                        <p:tav tm="100000">
                                          <p:val>
                                            <p:strVal val="#ppt_x"/>
                                          </p:val>
                                        </p:tav>
                                      </p:tavLst>
                                    </p:anim>
                                    <p:anim calcmode="lin" valueType="num">
                                      <p:cBhvr>
                                        <p:cTn dur="750" fill="hold" id="1018"/>
                                        <p:tgtEl>
                                          <p:spTgt spid="208"/>
                                        </p:tgtEl>
                                        <p:attrNameLst>
                                          <p:attrName>ppt_y</p:attrName>
                                        </p:attrNameLst>
                                      </p:cBhvr>
                                      <p:tavLst>
                                        <p:tav tm="0">
                                          <p:val>
                                            <p:strVal val="#ppt_y+.1"/>
                                          </p:val>
                                        </p:tav>
                                        <p:tav tm="100000">
                                          <p:val>
                                            <p:strVal val="#ppt_y"/>
                                          </p:val>
                                        </p:tav>
                                      </p:tavLst>
                                    </p:anim>
                                  </p:childTnLst>
                                </p:cTn>
                              </p:par>
                              <p:par>
                                <p:cTn fill="hold" id="1019" nodeType="withEffect" presetClass="entr" presetID="42" presetSubtype="0">
                                  <p:stCondLst>
                                    <p:cond delay="0"/>
                                  </p:stCondLst>
                                  <p:childTnLst>
                                    <p:set>
                                      <p:cBhvr>
                                        <p:cTn dur="1" fill="hold" id="1020">
                                          <p:stCondLst>
                                            <p:cond delay="0"/>
                                          </p:stCondLst>
                                        </p:cTn>
                                        <p:tgtEl>
                                          <p:spTgt spid="209"/>
                                        </p:tgtEl>
                                        <p:attrNameLst>
                                          <p:attrName>style.visibility</p:attrName>
                                        </p:attrNameLst>
                                      </p:cBhvr>
                                      <p:to>
                                        <p:strVal val="visible"/>
                                      </p:to>
                                    </p:set>
                                    <p:animEffect filter="fade" transition="in">
                                      <p:cBhvr>
                                        <p:cTn dur="750" id="1021"/>
                                        <p:tgtEl>
                                          <p:spTgt spid="209"/>
                                        </p:tgtEl>
                                      </p:cBhvr>
                                    </p:animEffect>
                                    <p:anim calcmode="lin" valueType="num">
                                      <p:cBhvr>
                                        <p:cTn dur="750" fill="hold" id="1022"/>
                                        <p:tgtEl>
                                          <p:spTgt spid="209"/>
                                        </p:tgtEl>
                                        <p:attrNameLst>
                                          <p:attrName>ppt_x</p:attrName>
                                        </p:attrNameLst>
                                      </p:cBhvr>
                                      <p:tavLst>
                                        <p:tav tm="0">
                                          <p:val>
                                            <p:strVal val="#ppt_x"/>
                                          </p:val>
                                        </p:tav>
                                        <p:tav tm="100000">
                                          <p:val>
                                            <p:strVal val="#ppt_x"/>
                                          </p:val>
                                        </p:tav>
                                      </p:tavLst>
                                    </p:anim>
                                    <p:anim calcmode="lin" valueType="num">
                                      <p:cBhvr>
                                        <p:cTn dur="750" fill="hold" id="1023"/>
                                        <p:tgtEl>
                                          <p:spTgt spid="209"/>
                                        </p:tgtEl>
                                        <p:attrNameLst>
                                          <p:attrName>ppt_y</p:attrName>
                                        </p:attrNameLst>
                                      </p:cBhvr>
                                      <p:tavLst>
                                        <p:tav tm="0">
                                          <p:val>
                                            <p:strVal val="#ppt_y+.1"/>
                                          </p:val>
                                        </p:tav>
                                        <p:tav tm="100000">
                                          <p:val>
                                            <p:strVal val="#ppt_y"/>
                                          </p:val>
                                        </p:tav>
                                      </p:tavLst>
                                    </p:anim>
                                  </p:childTnLst>
                                </p:cTn>
                              </p:par>
                              <p:par>
                                <p:cTn fill="hold" id="1024" nodeType="withEffect" presetClass="entr" presetID="42" presetSubtype="0">
                                  <p:stCondLst>
                                    <p:cond delay="0"/>
                                  </p:stCondLst>
                                  <p:childTnLst>
                                    <p:set>
                                      <p:cBhvr>
                                        <p:cTn dur="1" fill="hold" id="1025">
                                          <p:stCondLst>
                                            <p:cond delay="0"/>
                                          </p:stCondLst>
                                        </p:cTn>
                                        <p:tgtEl>
                                          <p:spTgt spid="210"/>
                                        </p:tgtEl>
                                        <p:attrNameLst>
                                          <p:attrName>style.visibility</p:attrName>
                                        </p:attrNameLst>
                                      </p:cBhvr>
                                      <p:to>
                                        <p:strVal val="visible"/>
                                      </p:to>
                                    </p:set>
                                    <p:animEffect filter="fade" transition="in">
                                      <p:cBhvr>
                                        <p:cTn dur="750" id="1026"/>
                                        <p:tgtEl>
                                          <p:spTgt spid="210"/>
                                        </p:tgtEl>
                                      </p:cBhvr>
                                    </p:animEffect>
                                    <p:anim calcmode="lin" valueType="num">
                                      <p:cBhvr>
                                        <p:cTn dur="750" fill="hold" id="1027"/>
                                        <p:tgtEl>
                                          <p:spTgt spid="210"/>
                                        </p:tgtEl>
                                        <p:attrNameLst>
                                          <p:attrName>ppt_x</p:attrName>
                                        </p:attrNameLst>
                                      </p:cBhvr>
                                      <p:tavLst>
                                        <p:tav tm="0">
                                          <p:val>
                                            <p:strVal val="#ppt_x"/>
                                          </p:val>
                                        </p:tav>
                                        <p:tav tm="100000">
                                          <p:val>
                                            <p:strVal val="#ppt_x"/>
                                          </p:val>
                                        </p:tav>
                                      </p:tavLst>
                                    </p:anim>
                                    <p:anim calcmode="lin" valueType="num">
                                      <p:cBhvr>
                                        <p:cTn dur="750" fill="hold" id="1028"/>
                                        <p:tgtEl>
                                          <p:spTgt spid="210"/>
                                        </p:tgtEl>
                                        <p:attrNameLst>
                                          <p:attrName>ppt_y</p:attrName>
                                        </p:attrNameLst>
                                      </p:cBhvr>
                                      <p:tavLst>
                                        <p:tav tm="0">
                                          <p:val>
                                            <p:strVal val="#ppt_y+.1"/>
                                          </p:val>
                                        </p:tav>
                                        <p:tav tm="100000">
                                          <p:val>
                                            <p:strVal val="#ppt_y"/>
                                          </p:val>
                                        </p:tav>
                                      </p:tavLst>
                                    </p:anim>
                                  </p:childTnLst>
                                </p:cTn>
                              </p:par>
                              <p:par>
                                <p:cTn fill="hold" id="1029" nodeType="withEffect" presetClass="entr" presetID="42" presetSubtype="0">
                                  <p:stCondLst>
                                    <p:cond delay="0"/>
                                  </p:stCondLst>
                                  <p:childTnLst>
                                    <p:set>
                                      <p:cBhvr>
                                        <p:cTn dur="1" fill="hold" id="1030">
                                          <p:stCondLst>
                                            <p:cond delay="0"/>
                                          </p:stCondLst>
                                        </p:cTn>
                                        <p:tgtEl>
                                          <p:spTgt spid="211"/>
                                        </p:tgtEl>
                                        <p:attrNameLst>
                                          <p:attrName>style.visibility</p:attrName>
                                        </p:attrNameLst>
                                      </p:cBhvr>
                                      <p:to>
                                        <p:strVal val="visible"/>
                                      </p:to>
                                    </p:set>
                                    <p:animEffect filter="fade" transition="in">
                                      <p:cBhvr>
                                        <p:cTn dur="750" id="1031"/>
                                        <p:tgtEl>
                                          <p:spTgt spid="211"/>
                                        </p:tgtEl>
                                      </p:cBhvr>
                                    </p:animEffect>
                                    <p:anim calcmode="lin" valueType="num">
                                      <p:cBhvr>
                                        <p:cTn dur="750" fill="hold" id="1032"/>
                                        <p:tgtEl>
                                          <p:spTgt spid="211"/>
                                        </p:tgtEl>
                                        <p:attrNameLst>
                                          <p:attrName>ppt_x</p:attrName>
                                        </p:attrNameLst>
                                      </p:cBhvr>
                                      <p:tavLst>
                                        <p:tav tm="0">
                                          <p:val>
                                            <p:strVal val="#ppt_x"/>
                                          </p:val>
                                        </p:tav>
                                        <p:tav tm="100000">
                                          <p:val>
                                            <p:strVal val="#ppt_x"/>
                                          </p:val>
                                        </p:tav>
                                      </p:tavLst>
                                    </p:anim>
                                    <p:anim calcmode="lin" valueType="num">
                                      <p:cBhvr>
                                        <p:cTn dur="750" fill="hold" id="1033"/>
                                        <p:tgtEl>
                                          <p:spTgt spid="211"/>
                                        </p:tgtEl>
                                        <p:attrNameLst>
                                          <p:attrName>ppt_y</p:attrName>
                                        </p:attrNameLst>
                                      </p:cBhvr>
                                      <p:tavLst>
                                        <p:tav tm="0">
                                          <p:val>
                                            <p:strVal val="#ppt_y+.1"/>
                                          </p:val>
                                        </p:tav>
                                        <p:tav tm="100000">
                                          <p:val>
                                            <p:strVal val="#ppt_y"/>
                                          </p:val>
                                        </p:tav>
                                      </p:tavLst>
                                    </p:anim>
                                  </p:childTnLst>
                                </p:cTn>
                              </p:par>
                              <p:par>
                                <p:cTn fill="hold" id="1034" nodeType="withEffect" presetClass="entr" presetID="42" presetSubtype="0">
                                  <p:stCondLst>
                                    <p:cond delay="0"/>
                                  </p:stCondLst>
                                  <p:childTnLst>
                                    <p:set>
                                      <p:cBhvr>
                                        <p:cTn dur="1" fill="hold" id="1035">
                                          <p:stCondLst>
                                            <p:cond delay="0"/>
                                          </p:stCondLst>
                                        </p:cTn>
                                        <p:tgtEl>
                                          <p:spTgt spid="212"/>
                                        </p:tgtEl>
                                        <p:attrNameLst>
                                          <p:attrName>style.visibility</p:attrName>
                                        </p:attrNameLst>
                                      </p:cBhvr>
                                      <p:to>
                                        <p:strVal val="visible"/>
                                      </p:to>
                                    </p:set>
                                    <p:animEffect filter="fade" transition="in">
                                      <p:cBhvr>
                                        <p:cTn dur="750" id="1036"/>
                                        <p:tgtEl>
                                          <p:spTgt spid="212"/>
                                        </p:tgtEl>
                                      </p:cBhvr>
                                    </p:animEffect>
                                    <p:anim calcmode="lin" valueType="num">
                                      <p:cBhvr>
                                        <p:cTn dur="750" fill="hold" id="1037"/>
                                        <p:tgtEl>
                                          <p:spTgt spid="212"/>
                                        </p:tgtEl>
                                        <p:attrNameLst>
                                          <p:attrName>ppt_x</p:attrName>
                                        </p:attrNameLst>
                                      </p:cBhvr>
                                      <p:tavLst>
                                        <p:tav tm="0">
                                          <p:val>
                                            <p:strVal val="#ppt_x"/>
                                          </p:val>
                                        </p:tav>
                                        <p:tav tm="100000">
                                          <p:val>
                                            <p:strVal val="#ppt_x"/>
                                          </p:val>
                                        </p:tav>
                                      </p:tavLst>
                                    </p:anim>
                                    <p:anim calcmode="lin" valueType="num">
                                      <p:cBhvr>
                                        <p:cTn dur="750" fill="hold" id="1038"/>
                                        <p:tgtEl>
                                          <p:spTgt spid="212"/>
                                        </p:tgtEl>
                                        <p:attrNameLst>
                                          <p:attrName>ppt_y</p:attrName>
                                        </p:attrNameLst>
                                      </p:cBhvr>
                                      <p:tavLst>
                                        <p:tav tm="0">
                                          <p:val>
                                            <p:strVal val="#ppt_y+.1"/>
                                          </p:val>
                                        </p:tav>
                                        <p:tav tm="100000">
                                          <p:val>
                                            <p:strVal val="#ppt_y"/>
                                          </p:val>
                                        </p:tav>
                                      </p:tavLst>
                                    </p:anim>
                                  </p:childTnLst>
                                </p:cTn>
                              </p:par>
                              <p:par>
                                <p:cTn fill="hold" id="1039" nodeType="withEffect" presetClass="entr" presetID="42" presetSubtype="0">
                                  <p:stCondLst>
                                    <p:cond delay="0"/>
                                  </p:stCondLst>
                                  <p:childTnLst>
                                    <p:set>
                                      <p:cBhvr>
                                        <p:cTn dur="1" fill="hold" id="1040">
                                          <p:stCondLst>
                                            <p:cond delay="0"/>
                                          </p:stCondLst>
                                        </p:cTn>
                                        <p:tgtEl>
                                          <p:spTgt spid="213"/>
                                        </p:tgtEl>
                                        <p:attrNameLst>
                                          <p:attrName>style.visibility</p:attrName>
                                        </p:attrNameLst>
                                      </p:cBhvr>
                                      <p:to>
                                        <p:strVal val="visible"/>
                                      </p:to>
                                    </p:set>
                                    <p:animEffect filter="fade" transition="in">
                                      <p:cBhvr>
                                        <p:cTn dur="750" id="1041"/>
                                        <p:tgtEl>
                                          <p:spTgt spid="213"/>
                                        </p:tgtEl>
                                      </p:cBhvr>
                                    </p:animEffect>
                                    <p:anim calcmode="lin" valueType="num">
                                      <p:cBhvr>
                                        <p:cTn dur="750" fill="hold" id="1042"/>
                                        <p:tgtEl>
                                          <p:spTgt spid="213"/>
                                        </p:tgtEl>
                                        <p:attrNameLst>
                                          <p:attrName>ppt_x</p:attrName>
                                        </p:attrNameLst>
                                      </p:cBhvr>
                                      <p:tavLst>
                                        <p:tav tm="0">
                                          <p:val>
                                            <p:strVal val="#ppt_x"/>
                                          </p:val>
                                        </p:tav>
                                        <p:tav tm="100000">
                                          <p:val>
                                            <p:strVal val="#ppt_x"/>
                                          </p:val>
                                        </p:tav>
                                      </p:tavLst>
                                    </p:anim>
                                    <p:anim calcmode="lin" valueType="num">
                                      <p:cBhvr>
                                        <p:cTn dur="750" fill="hold" id="1043"/>
                                        <p:tgtEl>
                                          <p:spTgt spid="213"/>
                                        </p:tgtEl>
                                        <p:attrNameLst>
                                          <p:attrName>ppt_y</p:attrName>
                                        </p:attrNameLst>
                                      </p:cBhvr>
                                      <p:tavLst>
                                        <p:tav tm="0">
                                          <p:val>
                                            <p:strVal val="#ppt_y+.1"/>
                                          </p:val>
                                        </p:tav>
                                        <p:tav tm="100000">
                                          <p:val>
                                            <p:strVal val="#ppt_y"/>
                                          </p:val>
                                        </p:tav>
                                      </p:tavLst>
                                    </p:anim>
                                  </p:childTnLst>
                                </p:cTn>
                              </p:par>
                              <p:par>
                                <p:cTn fill="hold" id="1044" nodeType="withEffect" presetClass="entr" presetID="42" presetSubtype="0">
                                  <p:stCondLst>
                                    <p:cond delay="0"/>
                                  </p:stCondLst>
                                  <p:childTnLst>
                                    <p:set>
                                      <p:cBhvr>
                                        <p:cTn dur="1" fill="hold" id="1045">
                                          <p:stCondLst>
                                            <p:cond delay="0"/>
                                          </p:stCondLst>
                                        </p:cTn>
                                        <p:tgtEl>
                                          <p:spTgt spid="214"/>
                                        </p:tgtEl>
                                        <p:attrNameLst>
                                          <p:attrName>style.visibility</p:attrName>
                                        </p:attrNameLst>
                                      </p:cBhvr>
                                      <p:to>
                                        <p:strVal val="visible"/>
                                      </p:to>
                                    </p:set>
                                    <p:animEffect filter="fade" transition="in">
                                      <p:cBhvr>
                                        <p:cTn dur="750" id="1046"/>
                                        <p:tgtEl>
                                          <p:spTgt spid="214"/>
                                        </p:tgtEl>
                                      </p:cBhvr>
                                    </p:animEffect>
                                    <p:anim calcmode="lin" valueType="num">
                                      <p:cBhvr>
                                        <p:cTn dur="750" fill="hold" id="1047"/>
                                        <p:tgtEl>
                                          <p:spTgt spid="214"/>
                                        </p:tgtEl>
                                        <p:attrNameLst>
                                          <p:attrName>ppt_x</p:attrName>
                                        </p:attrNameLst>
                                      </p:cBhvr>
                                      <p:tavLst>
                                        <p:tav tm="0">
                                          <p:val>
                                            <p:strVal val="#ppt_x"/>
                                          </p:val>
                                        </p:tav>
                                        <p:tav tm="100000">
                                          <p:val>
                                            <p:strVal val="#ppt_x"/>
                                          </p:val>
                                        </p:tav>
                                      </p:tavLst>
                                    </p:anim>
                                    <p:anim calcmode="lin" valueType="num">
                                      <p:cBhvr>
                                        <p:cTn dur="750" fill="hold" id="1048"/>
                                        <p:tgtEl>
                                          <p:spTgt spid="214"/>
                                        </p:tgtEl>
                                        <p:attrNameLst>
                                          <p:attrName>ppt_y</p:attrName>
                                        </p:attrNameLst>
                                      </p:cBhvr>
                                      <p:tavLst>
                                        <p:tav tm="0">
                                          <p:val>
                                            <p:strVal val="#ppt_y+.1"/>
                                          </p:val>
                                        </p:tav>
                                        <p:tav tm="100000">
                                          <p:val>
                                            <p:strVal val="#ppt_y"/>
                                          </p:val>
                                        </p:tav>
                                      </p:tavLst>
                                    </p:anim>
                                  </p:childTnLst>
                                </p:cTn>
                              </p:par>
                              <p:par>
                                <p:cTn fill="hold" id="1049" nodeType="withEffect" presetClass="entr" presetID="42" presetSubtype="0">
                                  <p:stCondLst>
                                    <p:cond delay="0"/>
                                  </p:stCondLst>
                                  <p:childTnLst>
                                    <p:set>
                                      <p:cBhvr>
                                        <p:cTn dur="1" fill="hold" id="1050">
                                          <p:stCondLst>
                                            <p:cond delay="0"/>
                                          </p:stCondLst>
                                        </p:cTn>
                                        <p:tgtEl>
                                          <p:spTgt spid="215"/>
                                        </p:tgtEl>
                                        <p:attrNameLst>
                                          <p:attrName>style.visibility</p:attrName>
                                        </p:attrNameLst>
                                      </p:cBhvr>
                                      <p:to>
                                        <p:strVal val="visible"/>
                                      </p:to>
                                    </p:set>
                                    <p:animEffect filter="fade" transition="in">
                                      <p:cBhvr>
                                        <p:cTn dur="750" id="1051"/>
                                        <p:tgtEl>
                                          <p:spTgt spid="215"/>
                                        </p:tgtEl>
                                      </p:cBhvr>
                                    </p:animEffect>
                                    <p:anim calcmode="lin" valueType="num">
                                      <p:cBhvr>
                                        <p:cTn dur="750" fill="hold" id="1052"/>
                                        <p:tgtEl>
                                          <p:spTgt spid="215"/>
                                        </p:tgtEl>
                                        <p:attrNameLst>
                                          <p:attrName>ppt_x</p:attrName>
                                        </p:attrNameLst>
                                      </p:cBhvr>
                                      <p:tavLst>
                                        <p:tav tm="0">
                                          <p:val>
                                            <p:strVal val="#ppt_x"/>
                                          </p:val>
                                        </p:tav>
                                        <p:tav tm="100000">
                                          <p:val>
                                            <p:strVal val="#ppt_x"/>
                                          </p:val>
                                        </p:tav>
                                      </p:tavLst>
                                    </p:anim>
                                    <p:anim calcmode="lin" valueType="num">
                                      <p:cBhvr>
                                        <p:cTn dur="750" fill="hold" id="1053"/>
                                        <p:tgtEl>
                                          <p:spTgt spid="215"/>
                                        </p:tgtEl>
                                        <p:attrNameLst>
                                          <p:attrName>ppt_y</p:attrName>
                                        </p:attrNameLst>
                                      </p:cBhvr>
                                      <p:tavLst>
                                        <p:tav tm="0">
                                          <p:val>
                                            <p:strVal val="#ppt_y+.1"/>
                                          </p:val>
                                        </p:tav>
                                        <p:tav tm="100000">
                                          <p:val>
                                            <p:strVal val="#ppt_y"/>
                                          </p:val>
                                        </p:tav>
                                      </p:tavLst>
                                    </p:anim>
                                  </p:childTnLst>
                                </p:cTn>
                              </p:par>
                              <p:par>
                                <p:cTn fill="hold" id="1054" nodeType="withEffect" presetClass="entr" presetID="42" presetSubtype="0">
                                  <p:stCondLst>
                                    <p:cond delay="0"/>
                                  </p:stCondLst>
                                  <p:childTnLst>
                                    <p:set>
                                      <p:cBhvr>
                                        <p:cTn dur="1" fill="hold" id="1055">
                                          <p:stCondLst>
                                            <p:cond delay="0"/>
                                          </p:stCondLst>
                                        </p:cTn>
                                        <p:tgtEl>
                                          <p:spTgt spid="216"/>
                                        </p:tgtEl>
                                        <p:attrNameLst>
                                          <p:attrName>style.visibility</p:attrName>
                                        </p:attrNameLst>
                                      </p:cBhvr>
                                      <p:to>
                                        <p:strVal val="visible"/>
                                      </p:to>
                                    </p:set>
                                    <p:animEffect filter="fade" transition="in">
                                      <p:cBhvr>
                                        <p:cTn dur="750" id="1056"/>
                                        <p:tgtEl>
                                          <p:spTgt spid="216"/>
                                        </p:tgtEl>
                                      </p:cBhvr>
                                    </p:animEffect>
                                    <p:anim calcmode="lin" valueType="num">
                                      <p:cBhvr>
                                        <p:cTn dur="750" fill="hold" id="1057"/>
                                        <p:tgtEl>
                                          <p:spTgt spid="216"/>
                                        </p:tgtEl>
                                        <p:attrNameLst>
                                          <p:attrName>ppt_x</p:attrName>
                                        </p:attrNameLst>
                                      </p:cBhvr>
                                      <p:tavLst>
                                        <p:tav tm="0">
                                          <p:val>
                                            <p:strVal val="#ppt_x"/>
                                          </p:val>
                                        </p:tav>
                                        <p:tav tm="100000">
                                          <p:val>
                                            <p:strVal val="#ppt_x"/>
                                          </p:val>
                                        </p:tav>
                                      </p:tavLst>
                                    </p:anim>
                                    <p:anim calcmode="lin" valueType="num">
                                      <p:cBhvr>
                                        <p:cTn dur="750" fill="hold" id="1058"/>
                                        <p:tgtEl>
                                          <p:spTgt spid="216"/>
                                        </p:tgtEl>
                                        <p:attrNameLst>
                                          <p:attrName>ppt_y</p:attrName>
                                        </p:attrNameLst>
                                      </p:cBhvr>
                                      <p:tavLst>
                                        <p:tav tm="0">
                                          <p:val>
                                            <p:strVal val="#ppt_y+.1"/>
                                          </p:val>
                                        </p:tav>
                                        <p:tav tm="100000">
                                          <p:val>
                                            <p:strVal val="#ppt_y"/>
                                          </p:val>
                                        </p:tav>
                                      </p:tavLst>
                                    </p:anim>
                                  </p:childTnLst>
                                </p:cTn>
                              </p:par>
                              <p:par>
                                <p:cTn fill="hold" id="1059" nodeType="withEffect" presetClass="entr" presetID="42" presetSubtype="0">
                                  <p:stCondLst>
                                    <p:cond delay="0"/>
                                  </p:stCondLst>
                                  <p:childTnLst>
                                    <p:set>
                                      <p:cBhvr>
                                        <p:cTn dur="1" fill="hold" id="1060">
                                          <p:stCondLst>
                                            <p:cond delay="0"/>
                                          </p:stCondLst>
                                        </p:cTn>
                                        <p:tgtEl>
                                          <p:spTgt spid="217"/>
                                        </p:tgtEl>
                                        <p:attrNameLst>
                                          <p:attrName>style.visibility</p:attrName>
                                        </p:attrNameLst>
                                      </p:cBhvr>
                                      <p:to>
                                        <p:strVal val="visible"/>
                                      </p:to>
                                    </p:set>
                                    <p:animEffect filter="fade" transition="in">
                                      <p:cBhvr>
                                        <p:cTn dur="750" id="1061"/>
                                        <p:tgtEl>
                                          <p:spTgt spid="217"/>
                                        </p:tgtEl>
                                      </p:cBhvr>
                                    </p:animEffect>
                                    <p:anim calcmode="lin" valueType="num">
                                      <p:cBhvr>
                                        <p:cTn dur="750" fill="hold" id="1062"/>
                                        <p:tgtEl>
                                          <p:spTgt spid="217"/>
                                        </p:tgtEl>
                                        <p:attrNameLst>
                                          <p:attrName>ppt_x</p:attrName>
                                        </p:attrNameLst>
                                      </p:cBhvr>
                                      <p:tavLst>
                                        <p:tav tm="0">
                                          <p:val>
                                            <p:strVal val="#ppt_x"/>
                                          </p:val>
                                        </p:tav>
                                        <p:tav tm="100000">
                                          <p:val>
                                            <p:strVal val="#ppt_x"/>
                                          </p:val>
                                        </p:tav>
                                      </p:tavLst>
                                    </p:anim>
                                    <p:anim calcmode="lin" valueType="num">
                                      <p:cBhvr>
                                        <p:cTn dur="750" fill="hold" id="1063"/>
                                        <p:tgtEl>
                                          <p:spTgt spid="217"/>
                                        </p:tgtEl>
                                        <p:attrNameLst>
                                          <p:attrName>ppt_y</p:attrName>
                                        </p:attrNameLst>
                                      </p:cBhvr>
                                      <p:tavLst>
                                        <p:tav tm="0">
                                          <p:val>
                                            <p:strVal val="#ppt_y+.1"/>
                                          </p:val>
                                        </p:tav>
                                        <p:tav tm="100000">
                                          <p:val>
                                            <p:strVal val="#ppt_y"/>
                                          </p:val>
                                        </p:tav>
                                      </p:tavLst>
                                    </p:anim>
                                  </p:childTnLst>
                                </p:cTn>
                              </p:par>
                              <p:par>
                                <p:cTn fill="hold" id="1064" nodeType="withEffect" presetClass="entr" presetID="42" presetSubtype="0">
                                  <p:stCondLst>
                                    <p:cond delay="0"/>
                                  </p:stCondLst>
                                  <p:childTnLst>
                                    <p:set>
                                      <p:cBhvr>
                                        <p:cTn dur="1" fill="hold" id="1065">
                                          <p:stCondLst>
                                            <p:cond delay="0"/>
                                          </p:stCondLst>
                                        </p:cTn>
                                        <p:tgtEl>
                                          <p:spTgt spid="218"/>
                                        </p:tgtEl>
                                        <p:attrNameLst>
                                          <p:attrName>style.visibility</p:attrName>
                                        </p:attrNameLst>
                                      </p:cBhvr>
                                      <p:to>
                                        <p:strVal val="visible"/>
                                      </p:to>
                                    </p:set>
                                    <p:animEffect filter="fade" transition="in">
                                      <p:cBhvr>
                                        <p:cTn dur="750" id="1066"/>
                                        <p:tgtEl>
                                          <p:spTgt spid="218"/>
                                        </p:tgtEl>
                                      </p:cBhvr>
                                    </p:animEffect>
                                    <p:anim calcmode="lin" valueType="num">
                                      <p:cBhvr>
                                        <p:cTn dur="750" fill="hold" id="1067"/>
                                        <p:tgtEl>
                                          <p:spTgt spid="218"/>
                                        </p:tgtEl>
                                        <p:attrNameLst>
                                          <p:attrName>ppt_x</p:attrName>
                                        </p:attrNameLst>
                                      </p:cBhvr>
                                      <p:tavLst>
                                        <p:tav tm="0">
                                          <p:val>
                                            <p:strVal val="#ppt_x"/>
                                          </p:val>
                                        </p:tav>
                                        <p:tav tm="100000">
                                          <p:val>
                                            <p:strVal val="#ppt_x"/>
                                          </p:val>
                                        </p:tav>
                                      </p:tavLst>
                                    </p:anim>
                                    <p:anim calcmode="lin" valueType="num">
                                      <p:cBhvr>
                                        <p:cTn dur="750" fill="hold" id="1068"/>
                                        <p:tgtEl>
                                          <p:spTgt spid="218"/>
                                        </p:tgtEl>
                                        <p:attrNameLst>
                                          <p:attrName>ppt_y</p:attrName>
                                        </p:attrNameLst>
                                      </p:cBhvr>
                                      <p:tavLst>
                                        <p:tav tm="0">
                                          <p:val>
                                            <p:strVal val="#ppt_y+.1"/>
                                          </p:val>
                                        </p:tav>
                                        <p:tav tm="100000">
                                          <p:val>
                                            <p:strVal val="#ppt_y"/>
                                          </p:val>
                                        </p:tav>
                                      </p:tavLst>
                                    </p:anim>
                                  </p:childTnLst>
                                </p:cTn>
                              </p:par>
                              <p:par>
                                <p:cTn fill="hold" id="1069" nodeType="withEffect" presetClass="entr" presetID="42" presetSubtype="0">
                                  <p:stCondLst>
                                    <p:cond delay="0"/>
                                  </p:stCondLst>
                                  <p:childTnLst>
                                    <p:set>
                                      <p:cBhvr>
                                        <p:cTn dur="1" fill="hold" id="1070">
                                          <p:stCondLst>
                                            <p:cond delay="0"/>
                                          </p:stCondLst>
                                        </p:cTn>
                                        <p:tgtEl>
                                          <p:spTgt spid="219"/>
                                        </p:tgtEl>
                                        <p:attrNameLst>
                                          <p:attrName>style.visibility</p:attrName>
                                        </p:attrNameLst>
                                      </p:cBhvr>
                                      <p:to>
                                        <p:strVal val="visible"/>
                                      </p:to>
                                    </p:set>
                                    <p:animEffect filter="fade" transition="in">
                                      <p:cBhvr>
                                        <p:cTn dur="750" id="1071"/>
                                        <p:tgtEl>
                                          <p:spTgt spid="219"/>
                                        </p:tgtEl>
                                      </p:cBhvr>
                                    </p:animEffect>
                                    <p:anim calcmode="lin" valueType="num">
                                      <p:cBhvr>
                                        <p:cTn dur="750" fill="hold" id="1072"/>
                                        <p:tgtEl>
                                          <p:spTgt spid="219"/>
                                        </p:tgtEl>
                                        <p:attrNameLst>
                                          <p:attrName>ppt_x</p:attrName>
                                        </p:attrNameLst>
                                      </p:cBhvr>
                                      <p:tavLst>
                                        <p:tav tm="0">
                                          <p:val>
                                            <p:strVal val="#ppt_x"/>
                                          </p:val>
                                        </p:tav>
                                        <p:tav tm="100000">
                                          <p:val>
                                            <p:strVal val="#ppt_x"/>
                                          </p:val>
                                        </p:tav>
                                      </p:tavLst>
                                    </p:anim>
                                    <p:anim calcmode="lin" valueType="num">
                                      <p:cBhvr>
                                        <p:cTn dur="750" fill="hold" id="1073"/>
                                        <p:tgtEl>
                                          <p:spTgt spid="219"/>
                                        </p:tgtEl>
                                        <p:attrNameLst>
                                          <p:attrName>ppt_y</p:attrName>
                                        </p:attrNameLst>
                                      </p:cBhvr>
                                      <p:tavLst>
                                        <p:tav tm="0">
                                          <p:val>
                                            <p:strVal val="#ppt_y+.1"/>
                                          </p:val>
                                        </p:tav>
                                        <p:tav tm="100000">
                                          <p:val>
                                            <p:strVal val="#ppt_y"/>
                                          </p:val>
                                        </p:tav>
                                      </p:tavLst>
                                    </p:anim>
                                  </p:childTnLst>
                                </p:cTn>
                              </p:par>
                              <p:par>
                                <p:cTn fill="hold" id="1074" nodeType="withEffect" presetClass="entr" presetID="42" presetSubtype="0">
                                  <p:stCondLst>
                                    <p:cond delay="0"/>
                                  </p:stCondLst>
                                  <p:childTnLst>
                                    <p:set>
                                      <p:cBhvr>
                                        <p:cTn dur="1" fill="hold" id="1075">
                                          <p:stCondLst>
                                            <p:cond delay="0"/>
                                          </p:stCondLst>
                                        </p:cTn>
                                        <p:tgtEl>
                                          <p:spTgt spid="220"/>
                                        </p:tgtEl>
                                        <p:attrNameLst>
                                          <p:attrName>style.visibility</p:attrName>
                                        </p:attrNameLst>
                                      </p:cBhvr>
                                      <p:to>
                                        <p:strVal val="visible"/>
                                      </p:to>
                                    </p:set>
                                    <p:animEffect filter="fade" transition="in">
                                      <p:cBhvr>
                                        <p:cTn dur="750" id="1076"/>
                                        <p:tgtEl>
                                          <p:spTgt spid="220"/>
                                        </p:tgtEl>
                                      </p:cBhvr>
                                    </p:animEffect>
                                    <p:anim calcmode="lin" valueType="num">
                                      <p:cBhvr>
                                        <p:cTn dur="750" fill="hold" id="1077"/>
                                        <p:tgtEl>
                                          <p:spTgt spid="220"/>
                                        </p:tgtEl>
                                        <p:attrNameLst>
                                          <p:attrName>ppt_x</p:attrName>
                                        </p:attrNameLst>
                                      </p:cBhvr>
                                      <p:tavLst>
                                        <p:tav tm="0">
                                          <p:val>
                                            <p:strVal val="#ppt_x"/>
                                          </p:val>
                                        </p:tav>
                                        <p:tav tm="100000">
                                          <p:val>
                                            <p:strVal val="#ppt_x"/>
                                          </p:val>
                                        </p:tav>
                                      </p:tavLst>
                                    </p:anim>
                                    <p:anim calcmode="lin" valueType="num">
                                      <p:cBhvr>
                                        <p:cTn dur="750" fill="hold" id="1078"/>
                                        <p:tgtEl>
                                          <p:spTgt spid="220"/>
                                        </p:tgtEl>
                                        <p:attrNameLst>
                                          <p:attrName>ppt_y</p:attrName>
                                        </p:attrNameLst>
                                      </p:cBhvr>
                                      <p:tavLst>
                                        <p:tav tm="0">
                                          <p:val>
                                            <p:strVal val="#ppt_y+.1"/>
                                          </p:val>
                                        </p:tav>
                                        <p:tav tm="100000">
                                          <p:val>
                                            <p:strVal val="#ppt_y"/>
                                          </p:val>
                                        </p:tav>
                                      </p:tavLst>
                                    </p:anim>
                                  </p:childTnLst>
                                </p:cTn>
                              </p:par>
                              <p:par>
                                <p:cTn fill="hold" id="1079" nodeType="withEffect" presetClass="entr" presetID="42" presetSubtype="0">
                                  <p:stCondLst>
                                    <p:cond delay="0"/>
                                  </p:stCondLst>
                                  <p:childTnLst>
                                    <p:set>
                                      <p:cBhvr>
                                        <p:cTn dur="1" fill="hold" id="1080">
                                          <p:stCondLst>
                                            <p:cond delay="0"/>
                                          </p:stCondLst>
                                        </p:cTn>
                                        <p:tgtEl>
                                          <p:spTgt spid="221"/>
                                        </p:tgtEl>
                                        <p:attrNameLst>
                                          <p:attrName>style.visibility</p:attrName>
                                        </p:attrNameLst>
                                      </p:cBhvr>
                                      <p:to>
                                        <p:strVal val="visible"/>
                                      </p:to>
                                    </p:set>
                                    <p:animEffect filter="fade" transition="in">
                                      <p:cBhvr>
                                        <p:cTn dur="750" id="1081"/>
                                        <p:tgtEl>
                                          <p:spTgt spid="221"/>
                                        </p:tgtEl>
                                      </p:cBhvr>
                                    </p:animEffect>
                                    <p:anim calcmode="lin" valueType="num">
                                      <p:cBhvr>
                                        <p:cTn dur="750" fill="hold" id="1082"/>
                                        <p:tgtEl>
                                          <p:spTgt spid="221"/>
                                        </p:tgtEl>
                                        <p:attrNameLst>
                                          <p:attrName>ppt_x</p:attrName>
                                        </p:attrNameLst>
                                      </p:cBhvr>
                                      <p:tavLst>
                                        <p:tav tm="0">
                                          <p:val>
                                            <p:strVal val="#ppt_x"/>
                                          </p:val>
                                        </p:tav>
                                        <p:tav tm="100000">
                                          <p:val>
                                            <p:strVal val="#ppt_x"/>
                                          </p:val>
                                        </p:tav>
                                      </p:tavLst>
                                    </p:anim>
                                    <p:anim calcmode="lin" valueType="num">
                                      <p:cBhvr>
                                        <p:cTn dur="750" fill="hold" id="1083"/>
                                        <p:tgtEl>
                                          <p:spTgt spid="221"/>
                                        </p:tgtEl>
                                        <p:attrNameLst>
                                          <p:attrName>ppt_y</p:attrName>
                                        </p:attrNameLst>
                                      </p:cBhvr>
                                      <p:tavLst>
                                        <p:tav tm="0">
                                          <p:val>
                                            <p:strVal val="#ppt_y+.1"/>
                                          </p:val>
                                        </p:tav>
                                        <p:tav tm="100000">
                                          <p:val>
                                            <p:strVal val="#ppt_y"/>
                                          </p:val>
                                        </p:tav>
                                      </p:tavLst>
                                    </p:anim>
                                  </p:childTnLst>
                                </p:cTn>
                              </p:par>
                              <p:par>
                                <p:cTn fill="hold" id="1084" nodeType="withEffect" presetClass="entr" presetID="42" presetSubtype="0">
                                  <p:stCondLst>
                                    <p:cond delay="0"/>
                                  </p:stCondLst>
                                  <p:childTnLst>
                                    <p:set>
                                      <p:cBhvr>
                                        <p:cTn dur="1" fill="hold" id="1085">
                                          <p:stCondLst>
                                            <p:cond delay="0"/>
                                          </p:stCondLst>
                                        </p:cTn>
                                        <p:tgtEl>
                                          <p:spTgt spid="222"/>
                                        </p:tgtEl>
                                        <p:attrNameLst>
                                          <p:attrName>style.visibility</p:attrName>
                                        </p:attrNameLst>
                                      </p:cBhvr>
                                      <p:to>
                                        <p:strVal val="visible"/>
                                      </p:to>
                                    </p:set>
                                    <p:animEffect filter="fade" transition="in">
                                      <p:cBhvr>
                                        <p:cTn dur="750" id="1086"/>
                                        <p:tgtEl>
                                          <p:spTgt spid="222"/>
                                        </p:tgtEl>
                                      </p:cBhvr>
                                    </p:animEffect>
                                    <p:anim calcmode="lin" valueType="num">
                                      <p:cBhvr>
                                        <p:cTn dur="750" fill="hold" id="1087"/>
                                        <p:tgtEl>
                                          <p:spTgt spid="222"/>
                                        </p:tgtEl>
                                        <p:attrNameLst>
                                          <p:attrName>ppt_x</p:attrName>
                                        </p:attrNameLst>
                                      </p:cBhvr>
                                      <p:tavLst>
                                        <p:tav tm="0">
                                          <p:val>
                                            <p:strVal val="#ppt_x"/>
                                          </p:val>
                                        </p:tav>
                                        <p:tav tm="100000">
                                          <p:val>
                                            <p:strVal val="#ppt_x"/>
                                          </p:val>
                                        </p:tav>
                                      </p:tavLst>
                                    </p:anim>
                                    <p:anim calcmode="lin" valueType="num">
                                      <p:cBhvr>
                                        <p:cTn dur="750" fill="hold" id="1088"/>
                                        <p:tgtEl>
                                          <p:spTgt spid="222"/>
                                        </p:tgtEl>
                                        <p:attrNameLst>
                                          <p:attrName>ppt_y</p:attrName>
                                        </p:attrNameLst>
                                      </p:cBhvr>
                                      <p:tavLst>
                                        <p:tav tm="0">
                                          <p:val>
                                            <p:strVal val="#ppt_y+.1"/>
                                          </p:val>
                                        </p:tav>
                                        <p:tav tm="100000">
                                          <p:val>
                                            <p:strVal val="#ppt_y"/>
                                          </p:val>
                                        </p:tav>
                                      </p:tavLst>
                                    </p:anim>
                                  </p:childTnLst>
                                </p:cTn>
                              </p:par>
                              <p:par>
                                <p:cTn fill="hold" id="1089" nodeType="withEffect" presetClass="entr" presetID="42" presetSubtype="0">
                                  <p:stCondLst>
                                    <p:cond delay="0"/>
                                  </p:stCondLst>
                                  <p:childTnLst>
                                    <p:set>
                                      <p:cBhvr>
                                        <p:cTn dur="1" fill="hold" id="1090">
                                          <p:stCondLst>
                                            <p:cond delay="0"/>
                                          </p:stCondLst>
                                        </p:cTn>
                                        <p:tgtEl>
                                          <p:spTgt spid="223"/>
                                        </p:tgtEl>
                                        <p:attrNameLst>
                                          <p:attrName>style.visibility</p:attrName>
                                        </p:attrNameLst>
                                      </p:cBhvr>
                                      <p:to>
                                        <p:strVal val="visible"/>
                                      </p:to>
                                    </p:set>
                                    <p:animEffect filter="fade" transition="in">
                                      <p:cBhvr>
                                        <p:cTn dur="750" id="1091"/>
                                        <p:tgtEl>
                                          <p:spTgt spid="223"/>
                                        </p:tgtEl>
                                      </p:cBhvr>
                                    </p:animEffect>
                                    <p:anim calcmode="lin" valueType="num">
                                      <p:cBhvr>
                                        <p:cTn dur="750" fill="hold" id="1092"/>
                                        <p:tgtEl>
                                          <p:spTgt spid="223"/>
                                        </p:tgtEl>
                                        <p:attrNameLst>
                                          <p:attrName>ppt_x</p:attrName>
                                        </p:attrNameLst>
                                      </p:cBhvr>
                                      <p:tavLst>
                                        <p:tav tm="0">
                                          <p:val>
                                            <p:strVal val="#ppt_x"/>
                                          </p:val>
                                        </p:tav>
                                        <p:tav tm="100000">
                                          <p:val>
                                            <p:strVal val="#ppt_x"/>
                                          </p:val>
                                        </p:tav>
                                      </p:tavLst>
                                    </p:anim>
                                    <p:anim calcmode="lin" valueType="num">
                                      <p:cBhvr>
                                        <p:cTn dur="750" fill="hold" id="1093"/>
                                        <p:tgtEl>
                                          <p:spTgt spid="223"/>
                                        </p:tgtEl>
                                        <p:attrNameLst>
                                          <p:attrName>ppt_y</p:attrName>
                                        </p:attrNameLst>
                                      </p:cBhvr>
                                      <p:tavLst>
                                        <p:tav tm="0">
                                          <p:val>
                                            <p:strVal val="#ppt_y+.1"/>
                                          </p:val>
                                        </p:tav>
                                        <p:tav tm="100000">
                                          <p:val>
                                            <p:strVal val="#ppt_y"/>
                                          </p:val>
                                        </p:tav>
                                      </p:tavLst>
                                    </p:anim>
                                  </p:childTnLst>
                                </p:cTn>
                              </p:par>
                              <p:par>
                                <p:cTn fill="hold" id="1094" nodeType="withEffect" presetClass="entr" presetID="42" presetSubtype="0">
                                  <p:stCondLst>
                                    <p:cond delay="0"/>
                                  </p:stCondLst>
                                  <p:childTnLst>
                                    <p:set>
                                      <p:cBhvr>
                                        <p:cTn dur="1" fill="hold" id="1095">
                                          <p:stCondLst>
                                            <p:cond delay="0"/>
                                          </p:stCondLst>
                                        </p:cTn>
                                        <p:tgtEl>
                                          <p:spTgt spid="224"/>
                                        </p:tgtEl>
                                        <p:attrNameLst>
                                          <p:attrName>style.visibility</p:attrName>
                                        </p:attrNameLst>
                                      </p:cBhvr>
                                      <p:to>
                                        <p:strVal val="visible"/>
                                      </p:to>
                                    </p:set>
                                    <p:animEffect filter="fade" transition="in">
                                      <p:cBhvr>
                                        <p:cTn dur="750" id="1096"/>
                                        <p:tgtEl>
                                          <p:spTgt spid="224"/>
                                        </p:tgtEl>
                                      </p:cBhvr>
                                    </p:animEffect>
                                    <p:anim calcmode="lin" valueType="num">
                                      <p:cBhvr>
                                        <p:cTn dur="750" fill="hold" id="1097"/>
                                        <p:tgtEl>
                                          <p:spTgt spid="224"/>
                                        </p:tgtEl>
                                        <p:attrNameLst>
                                          <p:attrName>ppt_x</p:attrName>
                                        </p:attrNameLst>
                                      </p:cBhvr>
                                      <p:tavLst>
                                        <p:tav tm="0">
                                          <p:val>
                                            <p:strVal val="#ppt_x"/>
                                          </p:val>
                                        </p:tav>
                                        <p:tav tm="100000">
                                          <p:val>
                                            <p:strVal val="#ppt_x"/>
                                          </p:val>
                                        </p:tav>
                                      </p:tavLst>
                                    </p:anim>
                                    <p:anim calcmode="lin" valueType="num">
                                      <p:cBhvr>
                                        <p:cTn dur="750" fill="hold" id="1098"/>
                                        <p:tgtEl>
                                          <p:spTgt spid="224"/>
                                        </p:tgtEl>
                                        <p:attrNameLst>
                                          <p:attrName>ppt_y</p:attrName>
                                        </p:attrNameLst>
                                      </p:cBhvr>
                                      <p:tavLst>
                                        <p:tav tm="0">
                                          <p:val>
                                            <p:strVal val="#ppt_y+.1"/>
                                          </p:val>
                                        </p:tav>
                                        <p:tav tm="100000">
                                          <p:val>
                                            <p:strVal val="#ppt_y"/>
                                          </p:val>
                                        </p:tav>
                                      </p:tavLst>
                                    </p:anim>
                                  </p:childTnLst>
                                </p:cTn>
                              </p:par>
                              <p:par>
                                <p:cTn fill="hold" id="1099" nodeType="withEffect" presetClass="entr" presetID="42" presetSubtype="0">
                                  <p:stCondLst>
                                    <p:cond delay="0"/>
                                  </p:stCondLst>
                                  <p:childTnLst>
                                    <p:set>
                                      <p:cBhvr>
                                        <p:cTn dur="1" fill="hold" id="1100">
                                          <p:stCondLst>
                                            <p:cond delay="0"/>
                                          </p:stCondLst>
                                        </p:cTn>
                                        <p:tgtEl>
                                          <p:spTgt spid="225"/>
                                        </p:tgtEl>
                                        <p:attrNameLst>
                                          <p:attrName>style.visibility</p:attrName>
                                        </p:attrNameLst>
                                      </p:cBhvr>
                                      <p:to>
                                        <p:strVal val="visible"/>
                                      </p:to>
                                    </p:set>
                                    <p:animEffect filter="fade" transition="in">
                                      <p:cBhvr>
                                        <p:cTn dur="750" id="1101"/>
                                        <p:tgtEl>
                                          <p:spTgt spid="225"/>
                                        </p:tgtEl>
                                      </p:cBhvr>
                                    </p:animEffect>
                                    <p:anim calcmode="lin" valueType="num">
                                      <p:cBhvr>
                                        <p:cTn dur="750" fill="hold" id="1102"/>
                                        <p:tgtEl>
                                          <p:spTgt spid="225"/>
                                        </p:tgtEl>
                                        <p:attrNameLst>
                                          <p:attrName>ppt_x</p:attrName>
                                        </p:attrNameLst>
                                      </p:cBhvr>
                                      <p:tavLst>
                                        <p:tav tm="0">
                                          <p:val>
                                            <p:strVal val="#ppt_x"/>
                                          </p:val>
                                        </p:tav>
                                        <p:tav tm="100000">
                                          <p:val>
                                            <p:strVal val="#ppt_x"/>
                                          </p:val>
                                        </p:tav>
                                      </p:tavLst>
                                    </p:anim>
                                    <p:anim calcmode="lin" valueType="num">
                                      <p:cBhvr>
                                        <p:cTn dur="750" fill="hold" id="1103"/>
                                        <p:tgtEl>
                                          <p:spTgt spid="225"/>
                                        </p:tgtEl>
                                        <p:attrNameLst>
                                          <p:attrName>ppt_y</p:attrName>
                                        </p:attrNameLst>
                                      </p:cBhvr>
                                      <p:tavLst>
                                        <p:tav tm="0">
                                          <p:val>
                                            <p:strVal val="#ppt_y+.1"/>
                                          </p:val>
                                        </p:tav>
                                        <p:tav tm="100000">
                                          <p:val>
                                            <p:strVal val="#ppt_y"/>
                                          </p:val>
                                        </p:tav>
                                      </p:tavLst>
                                    </p:anim>
                                  </p:childTnLst>
                                </p:cTn>
                              </p:par>
                              <p:par>
                                <p:cTn fill="hold" id="1104" nodeType="withEffect" presetClass="entr" presetID="42" presetSubtype="0">
                                  <p:stCondLst>
                                    <p:cond delay="0"/>
                                  </p:stCondLst>
                                  <p:childTnLst>
                                    <p:set>
                                      <p:cBhvr>
                                        <p:cTn dur="1" fill="hold" id="1105">
                                          <p:stCondLst>
                                            <p:cond delay="0"/>
                                          </p:stCondLst>
                                        </p:cTn>
                                        <p:tgtEl>
                                          <p:spTgt spid="226"/>
                                        </p:tgtEl>
                                        <p:attrNameLst>
                                          <p:attrName>style.visibility</p:attrName>
                                        </p:attrNameLst>
                                      </p:cBhvr>
                                      <p:to>
                                        <p:strVal val="visible"/>
                                      </p:to>
                                    </p:set>
                                    <p:animEffect filter="fade" transition="in">
                                      <p:cBhvr>
                                        <p:cTn dur="750" id="1106"/>
                                        <p:tgtEl>
                                          <p:spTgt spid="226"/>
                                        </p:tgtEl>
                                      </p:cBhvr>
                                    </p:animEffect>
                                    <p:anim calcmode="lin" valueType="num">
                                      <p:cBhvr>
                                        <p:cTn dur="750" fill="hold" id="1107"/>
                                        <p:tgtEl>
                                          <p:spTgt spid="226"/>
                                        </p:tgtEl>
                                        <p:attrNameLst>
                                          <p:attrName>ppt_x</p:attrName>
                                        </p:attrNameLst>
                                      </p:cBhvr>
                                      <p:tavLst>
                                        <p:tav tm="0">
                                          <p:val>
                                            <p:strVal val="#ppt_x"/>
                                          </p:val>
                                        </p:tav>
                                        <p:tav tm="100000">
                                          <p:val>
                                            <p:strVal val="#ppt_x"/>
                                          </p:val>
                                        </p:tav>
                                      </p:tavLst>
                                    </p:anim>
                                    <p:anim calcmode="lin" valueType="num">
                                      <p:cBhvr>
                                        <p:cTn dur="750" fill="hold" id="1108"/>
                                        <p:tgtEl>
                                          <p:spTgt spid="226"/>
                                        </p:tgtEl>
                                        <p:attrNameLst>
                                          <p:attrName>ppt_y</p:attrName>
                                        </p:attrNameLst>
                                      </p:cBhvr>
                                      <p:tavLst>
                                        <p:tav tm="0">
                                          <p:val>
                                            <p:strVal val="#ppt_y+.1"/>
                                          </p:val>
                                        </p:tav>
                                        <p:tav tm="100000">
                                          <p:val>
                                            <p:strVal val="#ppt_y"/>
                                          </p:val>
                                        </p:tav>
                                      </p:tavLst>
                                    </p:anim>
                                  </p:childTnLst>
                                </p:cTn>
                              </p:par>
                              <p:par>
                                <p:cTn fill="hold" id="1109" nodeType="withEffect" presetClass="entr" presetID="42" presetSubtype="0">
                                  <p:stCondLst>
                                    <p:cond delay="0"/>
                                  </p:stCondLst>
                                  <p:childTnLst>
                                    <p:set>
                                      <p:cBhvr>
                                        <p:cTn dur="1" fill="hold" id="1110">
                                          <p:stCondLst>
                                            <p:cond delay="0"/>
                                          </p:stCondLst>
                                        </p:cTn>
                                        <p:tgtEl>
                                          <p:spTgt spid="227"/>
                                        </p:tgtEl>
                                        <p:attrNameLst>
                                          <p:attrName>style.visibility</p:attrName>
                                        </p:attrNameLst>
                                      </p:cBhvr>
                                      <p:to>
                                        <p:strVal val="visible"/>
                                      </p:to>
                                    </p:set>
                                    <p:animEffect filter="fade" transition="in">
                                      <p:cBhvr>
                                        <p:cTn dur="750" id="1111"/>
                                        <p:tgtEl>
                                          <p:spTgt spid="227"/>
                                        </p:tgtEl>
                                      </p:cBhvr>
                                    </p:animEffect>
                                    <p:anim calcmode="lin" valueType="num">
                                      <p:cBhvr>
                                        <p:cTn dur="750" fill="hold" id="1112"/>
                                        <p:tgtEl>
                                          <p:spTgt spid="227"/>
                                        </p:tgtEl>
                                        <p:attrNameLst>
                                          <p:attrName>ppt_x</p:attrName>
                                        </p:attrNameLst>
                                      </p:cBhvr>
                                      <p:tavLst>
                                        <p:tav tm="0">
                                          <p:val>
                                            <p:strVal val="#ppt_x"/>
                                          </p:val>
                                        </p:tav>
                                        <p:tav tm="100000">
                                          <p:val>
                                            <p:strVal val="#ppt_x"/>
                                          </p:val>
                                        </p:tav>
                                      </p:tavLst>
                                    </p:anim>
                                    <p:anim calcmode="lin" valueType="num">
                                      <p:cBhvr>
                                        <p:cTn dur="750" fill="hold" id="1113"/>
                                        <p:tgtEl>
                                          <p:spTgt spid="2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78"/>
      <p:bldP grpId="0" spid="79"/>
      <p:bldP grpId="0" spid="80"/>
      <p:bldP grpId="0" spid="81"/>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P grpId="0" spid="102"/>
      <p:bldP grpId="0" spid="103"/>
      <p:bldP grpId="0" spid="104"/>
      <p:bldP grpId="0" spid="105"/>
      <p:bldP grpId="0" spid="106"/>
      <p:bldP grpId="0" spid="107"/>
      <p:bldP grpId="0" spid="155"/>
      <p:bldP grpId="0" spid="156"/>
      <p:bldP grpId="0" spid="157"/>
      <p:bldP grpId="0" spid="158"/>
      <p:bldP grpId="0" spid="159"/>
      <p:bldP grpId="0" spid="160"/>
      <p:bldP grpId="0" spid="161"/>
      <p:bldP grpId="0" spid="162"/>
      <p:bldP grpId="0" spid="163"/>
      <p:bldP grpId="0" spid="164"/>
      <p:bldP grpId="0" spid="165"/>
      <p:bldP grpId="0" spid="166"/>
      <p:bldP grpId="0" spid="167"/>
      <p:bldP grpId="0" spid="168"/>
      <p:bldP grpId="0" spid="169"/>
      <p:bldP grpId="0" spid="170"/>
      <p:bldP grpId="0" spid="171"/>
      <p:bldP grpId="0" spid="172"/>
      <p:bldP grpId="0" spid="173"/>
      <p:bldP grpId="0" spid="174"/>
      <p:bldP grpId="0" spid="175"/>
      <p:bldP grpId="0" spid="176"/>
      <p:bldP grpId="0" spid="177"/>
      <p:bldP grpId="0" spid="178"/>
      <p:bldP grpId="0" spid="179"/>
      <p:bldP grpId="0" spid="18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 name="文本框 9"/>
          <p:cNvSpPr txBox="1"/>
          <p:nvPr/>
        </p:nvSpPr>
        <p:spPr>
          <a:xfrm>
            <a:off x="8075458" y="2779004"/>
            <a:ext cx="2670409" cy="548640"/>
          </a:xfrm>
          <a:prstGeom prst="rect">
            <a:avLst/>
          </a:prstGeom>
          <a:solidFill>
            <a:schemeClr val="tx2">
              <a:lumMod val="50000"/>
            </a:schemeClr>
          </a:solidFill>
          <a:ln w="19050">
            <a:noFill/>
          </a:ln>
          <a:effectLst/>
        </p:spPr>
        <p:txBody>
          <a:bodyPr rtlCol="0" wrap="square">
            <a:spAutoFit/>
          </a:bodyPr>
          <a:lstStyle>
            <a:defPPr>
              <a:defRPr lang="zh-CN"/>
            </a:defPPr>
            <a:lvl1pPr>
              <a:defRPr sz="3000">
                <a:solidFill>
                  <a:schemeClr val="bg1"/>
                </a:solidFill>
                <a:latin charset="-122" panose="02000000000000000000" pitchFamily="2" typeface="张海山锐线体简"/>
                <a:ea charset="-122" panose="02000000000000000000" pitchFamily="2" typeface="张海山锐线体简"/>
              </a:defRPr>
            </a:lvl1pPr>
          </a:lstStyle>
          <a:p>
            <a:pPr algn="ctr"/>
            <a:r>
              <a:rPr altLang="en-US" lang="zh-CN"/>
              <a:t>加入你的标题</a:t>
            </a:r>
          </a:p>
        </p:txBody>
      </p:sp>
      <p:sp>
        <p:nvSpPr>
          <p:cNvPr id="40" name="文本框 10"/>
          <p:cNvSpPr txBox="1"/>
          <p:nvPr/>
        </p:nvSpPr>
        <p:spPr>
          <a:xfrm>
            <a:off x="8055417" y="3766628"/>
            <a:ext cx="2675376" cy="548640"/>
          </a:xfrm>
          <a:prstGeom prst="rect">
            <a:avLst/>
          </a:prstGeom>
          <a:solidFill>
            <a:schemeClr val="tx2">
              <a:lumMod val="50000"/>
            </a:schemeClr>
          </a:solidFill>
          <a:ln w="19050">
            <a:noFill/>
          </a:ln>
          <a:effectLst/>
        </p:spPr>
        <p:txBody>
          <a:bodyPr rtlCol="0" wrap="square">
            <a:spAutoFit/>
          </a:bodyPr>
          <a:lstStyle>
            <a:defPPr>
              <a:defRPr lang="zh-CN"/>
            </a:defPPr>
            <a:lvl1pPr>
              <a:defRPr sz="3000">
                <a:solidFill>
                  <a:schemeClr val="bg1"/>
                </a:solidFill>
                <a:latin charset="-122" panose="02000000000000000000" pitchFamily="2" typeface="张海山锐线体简"/>
                <a:ea charset="-122" panose="02000000000000000000" pitchFamily="2" typeface="张海山锐线体简"/>
              </a:defRPr>
            </a:lvl1pPr>
          </a:lstStyle>
          <a:p>
            <a:pPr algn="ctr"/>
            <a:r>
              <a:rPr altLang="en-US" lang="zh-CN"/>
              <a:t>加入你的标题</a:t>
            </a:r>
          </a:p>
        </p:txBody>
      </p:sp>
      <p:sp>
        <p:nvSpPr>
          <p:cNvPr id="41" name="文本框 11"/>
          <p:cNvSpPr txBox="1"/>
          <p:nvPr/>
        </p:nvSpPr>
        <p:spPr>
          <a:xfrm>
            <a:off x="8055649" y="4754252"/>
            <a:ext cx="2670409" cy="548640"/>
          </a:xfrm>
          <a:prstGeom prst="rect">
            <a:avLst/>
          </a:prstGeom>
          <a:solidFill>
            <a:schemeClr val="tx2">
              <a:lumMod val="50000"/>
            </a:schemeClr>
          </a:solidFill>
          <a:ln w="19050">
            <a:noFill/>
          </a:ln>
          <a:effectLst/>
        </p:spPr>
        <p:txBody>
          <a:bodyPr rtlCol="0" wrap="square">
            <a:spAutoFit/>
          </a:bodyPr>
          <a:lstStyle>
            <a:defPPr>
              <a:defRPr lang="zh-CN"/>
            </a:defPPr>
            <a:lvl1pPr>
              <a:defRPr sz="3000">
                <a:solidFill>
                  <a:schemeClr val="bg1"/>
                </a:solidFill>
                <a:latin charset="-122" panose="02000000000000000000" pitchFamily="2" typeface="张海山锐线体简"/>
                <a:ea charset="-122" panose="02000000000000000000" pitchFamily="2" typeface="张海山锐线体简"/>
              </a:defRPr>
            </a:lvl1pPr>
          </a:lstStyle>
          <a:p>
            <a:pPr algn="ctr"/>
            <a:r>
              <a:rPr altLang="en-US" lang="zh-CN"/>
              <a:t>加入你的标题</a:t>
            </a:r>
          </a:p>
        </p:txBody>
      </p:sp>
      <p:sp>
        <p:nvSpPr>
          <p:cNvPr id="42" name="矩形 41"/>
          <p:cNvSpPr/>
          <p:nvPr/>
        </p:nvSpPr>
        <p:spPr>
          <a:xfrm>
            <a:off x="902039" y="0"/>
            <a:ext cx="4947230" cy="6859588"/>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3" name="组合 42"/>
          <p:cNvGrpSpPr/>
          <p:nvPr/>
        </p:nvGrpSpPr>
        <p:grpSpPr>
          <a:xfrm>
            <a:off x="1925349" y="2514602"/>
            <a:ext cx="2842553" cy="1775788"/>
            <a:chOff x="1794723" y="2515487"/>
            <a:chExt cx="2842553" cy="1775788"/>
          </a:xfrm>
        </p:grpSpPr>
        <p:sp>
          <p:nvSpPr>
            <p:cNvPr id="44" name="文本框 1"/>
            <p:cNvSpPr txBox="1"/>
            <p:nvPr/>
          </p:nvSpPr>
          <p:spPr>
            <a:xfrm>
              <a:off x="2368909" y="3675723"/>
              <a:ext cx="1694180" cy="609600"/>
            </a:xfrm>
            <a:prstGeom prst="rect">
              <a:avLst/>
            </a:prstGeom>
            <a:noFill/>
          </p:spPr>
          <p:txBody>
            <a:bodyPr rtlCol="0" wrap="none">
              <a:spAutoFit/>
            </a:bodyPr>
            <a:lstStyle/>
            <a:p>
              <a:pPr algn="ctr"/>
              <a:r>
                <a:rPr altLang="zh-CN" lang="en-US" smtClean="0" sz="3400">
                  <a:solidFill>
                    <a:schemeClr val="accent1">
                      <a:lumMod val="75000"/>
                    </a:schemeClr>
                  </a:solidFill>
                  <a:latin charset="-122" panose="02000000000000000000" pitchFamily="2" typeface="张海山锐线体简"/>
                  <a:ea charset="-122" panose="02000000000000000000" pitchFamily="2" typeface="张海山锐线体简"/>
                </a:rPr>
                <a:t>CONTENT</a:t>
              </a:r>
            </a:p>
          </p:txBody>
        </p:sp>
        <p:sp>
          <p:nvSpPr>
            <p:cNvPr id="45" name="文本框 5"/>
            <p:cNvSpPr txBox="1"/>
            <p:nvPr/>
          </p:nvSpPr>
          <p:spPr>
            <a:xfrm>
              <a:off x="1794723" y="2515487"/>
              <a:ext cx="2842553" cy="1310640"/>
            </a:xfrm>
            <a:prstGeom prst="rect">
              <a:avLst/>
            </a:prstGeom>
            <a:noFill/>
          </p:spPr>
          <p:txBody>
            <a:bodyPr rtlCol="0" wrap="square">
              <a:spAutoFit/>
            </a:bodyPr>
            <a:lstStyle/>
            <a:p>
              <a:pPr algn="ctr"/>
              <a:r>
                <a:rPr altLang="en-US" lang="zh-CN" sz="8000">
                  <a:solidFill>
                    <a:schemeClr val="accent1">
                      <a:lumMod val="75000"/>
                    </a:schemeClr>
                  </a:solidFill>
                  <a:latin charset="-122" panose="02000000000000000000" pitchFamily="2" typeface="张海山锐线体简"/>
                  <a:ea charset="-122" panose="02000000000000000000" pitchFamily="2" typeface="张海山锐线体简"/>
                </a:rPr>
                <a:t>目录</a:t>
              </a:r>
            </a:p>
          </p:txBody>
        </p:sp>
      </p:grpSp>
      <p:sp>
        <p:nvSpPr>
          <p:cNvPr id="47" name="文本框 2"/>
          <p:cNvSpPr txBox="1"/>
          <p:nvPr/>
        </p:nvSpPr>
        <p:spPr>
          <a:xfrm>
            <a:off x="8075458" y="1791380"/>
            <a:ext cx="2670409" cy="548640"/>
          </a:xfrm>
          <a:prstGeom prst="rect">
            <a:avLst/>
          </a:prstGeom>
          <a:solidFill>
            <a:schemeClr val="tx2">
              <a:lumMod val="50000"/>
            </a:schemeClr>
          </a:solidFill>
          <a:ln w="19050">
            <a:noFill/>
          </a:ln>
          <a:effectLst/>
        </p:spPr>
        <p:txBody>
          <a:bodyPr rtlCol="0" wrap="square">
            <a:spAutoFit/>
          </a:bodyPr>
          <a:lstStyle/>
          <a:p>
            <a:pPr algn="ctr"/>
            <a:r>
              <a:rPr altLang="en-US" lang="zh-CN" smtClean="0" sz="3000">
                <a:solidFill>
                  <a:schemeClr val="bg1"/>
                </a:solidFill>
                <a:latin charset="-122" panose="02000000000000000000" pitchFamily="2" typeface="张海山锐线体简"/>
                <a:ea charset="-122" panose="02000000000000000000" pitchFamily="2" typeface="张海山锐线体简"/>
              </a:rPr>
              <a:t>加入你的标题</a:t>
            </a:r>
          </a:p>
        </p:txBody>
      </p:sp>
      <p:sp>
        <p:nvSpPr>
          <p:cNvPr id="48" name="文本框 9"/>
          <p:cNvSpPr txBox="1"/>
          <p:nvPr/>
        </p:nvSpPr>
        <p:spPr>
          <a:xfrm>
            <a:off x="7287860" y="2779004"/>
            <a:ext cx="685876" cy="548640"/>
          </a:xfrm>
          <a:prstGeom prst="rect">
            <a:avLst/>
          </a:prstGeom>
          <a:solidFill>
            <a:schemeClr val="accent1">
              <a:lumMod val="75000"/>
            </a:schemeClr>
          </a:solidFill>
          <a:ln w="19050">
            <a:noFill/>
          </a:ln>
          <a:effectLst/>
        </p:spPr>
        <p:txBody>
          <a:bodyPr rtlCol="0" wrap="square">
            <a:spAutoFit/>
          </a:bodyPr>
          <a:lstStyle>
            <a:defPPr>
              <a:defRPr lang="zh-CN"/>
            </a:defPPr>
            <a:lvl1pPr>
              <a:defRPr sz="3000">
                <a:solidFill>
                  <a:schemeClr val="bg1"/>
                </a:solidFill>
                <a:latin charset="-122" panose="02000000000000000000" pitchFamily="2" typeface="张海山锐线体简"/>
                <a:ea charset="-122" panose="02000000000000000000" pitchFamily="2" typeface="张海山锐线体简"/>
              </a:defRPr>
            </a:lvl1pPr>
          </a:lstStyle>
          <a:p>
            <a:pPr algn="ctr"/>
            <a:r>
              <a:rPr altLang="zh-CN" lang="en-US" smtClean="0"/>
              <a:t>02</a:t>
            </a:r>
          </a:p>
        </p:txBody>
      </p:sp>
      <p:sp>
        <p:nvSpPr>
          <p:cNvPr id="49" name="文本框 10"/>
          <p:cNvSpPr txBox="1"/>
          <p:nvPr/>
        </p:nvSpPr>
        <p:spPr>
          <a:xfrm>
            <a:off x="7269665" y="3766628"/>
            <a:ext cx="687150" cy="548640"/>
          </a:xfrm>
          <a:prstGeom prst="rect">
            <a:avLst/>
          </a:prstGeom>
          <a:solidFill>
            <a:schemeClr val="accent1">
              <a:lumMod val="75000"/>
            </a:schemeClr>
          </a:solidFill>
          <a:ln w="19050">
            <a:noFill/>
          </a:ln>
          <a:effectLst/>
        </p:spPr>
        <p:txBody>
          <a:bodyPr rtlCol="0" wrap="square">
            <a:spAutoFit/>
          </a:bodyPr>
          <a:lstStyle>
            <a:defPPr>
              <a:defRPr lang="zh-CN"/>
            </a:defPPr>
            <a:lvl1pPr>
              <a:defRPr sz="3000">
                <a:solidFill>
                  <a:schemeClr val="bg1"/>
                </a:solidFill>
                <a:latin charset="-122" panose="02000000000000000000" pitchFamily="2" typeface="张海山锐线体简"/>
                <a:ea charset="-122" panose="02000000000000000000" pitchFamily="2" typeface="张海山锐线体简"/>
              </a:defRPr>
            </a:lvl1pPr>
          </a:lstStyle>
          <a:p>
            <a:pPr algn="ctr"/>
            <a:r>
              <a:rPr altLang="zh-CN" lang="en-US" smtClean="0"/>
              <a:t>03</a:t>
            </a:r>
          </a:p>
        </p:txBody>
      </p:sp>
      <p:sp>
        <p:nvSpPr>
          <p:cNvPr id="50" name="文本框 11"/>
          <p:cNvSpPr txBox="1"/>
          <p:nvPr/>
        </p:nvSpPr>
        <p:spPr>
          <a:xfrm>
            <a:off x="7268051" y="4754252"/>
            <a:ext cx="685876" cy="548640"/>
          </a:xfrm>
          <a:prstGeom prst="rect">
            <a:avLst/>
          </a:prstGeom>
          <a:solidFill>
            <a:schemeClr val="accent1">
              <a:lumMod val="75000"/>
            </a:schemeClr>
          </a:solidFill>
          <a:ln w="19050">
            <a:noFill/>
          </a:ln>
          <a:effectLst/>
        </p:spPr>
        <p:txBody>
          <a:bodyPr rtlCol="0" wrap="square">
            <a:spAutoFit/>
          </a:bodyPr>
          <a:lstStyle>
            <a:defPPr>
              <a:defRPr lang="zh-CN"/>
            </a:defPPr>
            <a:lvl1pPr>
              <a:defRPr sz="3000">
                <a:solidFill>
                  <a:schemeClr val="bg1"/>
                </a:solidFill>
                <a:latin charset="-122" panose="02000000000000000000" pitchFamily="2" typeface="张海山锐线体简"/>
                <a:ea charset="-122" panose="02000000000000000000" pitchFamily="2" typeface="张海山锐线体简"/>
              </a:defRPr>
            </a:lvl1pPr>
          </a:lstStyle>
          <a:p>
            <a:pPr algn="ctr"/>
            <a:r>
              <a:rPr altLang="zh-CN" lang="en-US" smtClean="0"/>
              <a:t>04</a:t>
            </a:r>
          </a:p>
        </p:txBody>
      </p:sp>
      <p:sp>
        <p:nvSpPr>
          <p:cNvPr id="51" name="文本框 2"/>
          <p:cNvSpPr txBox="1"/>
          <p:nvPr/>
        </p:nvSpPr>
        <p:spPr>
          <a:xfrm>
            <a:off x="7287860" y="1791380"/>
            <a:ext cx="685876" cy="548640"/>
          </a:xfrm>
          <a:prstGeom prst="rect">
            <a:avLst/>
          </a:prstGeom>
          <a:solidFill>
            <a:schemeClr val="accent1">
              <a:lumMod val="75000"/>
            </a:schemeClr>
          </a:solidFill>
          <a:ln w="19050">
            <a:noFill/>
          </a:ln>
          <a:effectLst/>
        </p:spPr>
        <p:txBody>
          <a:bodyPr rtlCol="0" wrap="square">
            <a:spAutoFit/>
          </a:bodyPr>
          <a:lstStyle/>
          <a:p>
            <a:pPr algn="ctr"/>
            <a:r>
              <a:rPr altLang="zh-CN" lang="en-US" smtClean="0" sz="3000">
                <a:solidFill>
                  <a:schemeClr val="bg1"/>
                </a:solidFill>
                <a:latin charset="-122" panose="02000000000000000000" pitchFamily="2" typeface="张海山锐线体简"/>
                <a:ea charset="-122" panose="02000000000000000000" pitchFamily="2" typeface="张海山锐线体简"/>
              </a:rPr>
              <a:t>01</a:t>
            </a:r>
          </a:p>
        </p:txBody>
      </p:sp>
    </p:spTree>
    <p:extLst>
      <p:ext uri="{BB962C8B-B14F-4D97-AF65-F5344CB8AC3E}">
        <p14:creationId val="54439440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42"/>
                                        </p:tgtEl>
                                        <p:attrNameLst>
                                          <p:attrName>style.visibility</p:attrName>
                                        </p:attrNameLst>
                                      </p:cBhvr>
                                      <p:to>
                                        <p:strVal val="visible"/>
                                      </p:to>
                                    </p:set>
                                    <p:animEffect filter="fade" transition="in">
                                      <p:cBhvr>
                                        <p:cTn dur="750" id="7"/>
                                        <p:tgtEl>
                                          <p:spTgt spid="42"/>
                                        </p:tgtEl>
                                      </p:cBhvr>
                                    </p:animEffect>
                                    <p:anim calcmode="lin" valueType="num">
                                      <p:cBhvr>
                                        <p:cTn dur="750" fill="hold" id="8"/>
                                        <p:tgtEl>
                                          <p:spTgt spid="42"/>
                                        </p:tgtEl>
                                        <p:attrNameLst>
                                          <p:attrName>ppt_x</p:attrName>
                                        </p:attrNameLst>
                                      </p:cBhvr>
                                      <p:tavLst>
                                        <p:tav tm="0">
                                          <p:val>
                                            <p:strVal val="#ppt_x"/>
                                          </p:val>
                                        </p:tav>
                                        <p:tav tm="100000">
                                          <p:val>
                                            <p:strVal val="#ppt_x"/>
                                          </p:val>
                                        </p:tav>
                                      </p:tavLst>
                                    </p:anim>
                                    <p:anim calcmode="lin" valueType="num">
                                      <p:cBhvr>
                                        <p:cTn dur="750" fill="hold" id="9"/>
                                        <p:tgtEl>
                                          <p:spTgt spid="4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42" presetSubtype="0">
                                  <p:stCondLst>
                                    <p:cond delay="0"/>
                                  </p:stCondLst>
                                  <p:childTnLst>
                                    <p:set>
                                      <p:cBhvr>
                                        <p:cTn dur="1" fill="hold" id="12">
                                          <p:stCondLst>
                                            <p:cond delay="0"/>
                                          </p:stCondLst>
                                        </p:cTn>
                                        <p:tgtEl>
                                          <p:spTgt spid="43"/>
                                        </p:tgtEl>
                                        <p:attrNameLst>
                                          <p:attrName>style.visibility</p:attrName>
                                        </p:attrNameLst>
                                      </p:cBhvr>
                                      <p:to>
                                        <p:strVal val="visible"/>
                                      </p:to>
                                    </p:set>
                                    <p:animEffect filter="fade" transition="in">
                                      <p:cBhvr>
                                        <p:cTn dur="750" id="13"/>
                                        <p:tgtEl>
                                          <p:spTgt spid="43"/>
                                        </p:tgtEl>
                                      </p:cBhvr>
                                    </p:animEffect>
                                    <p:anim calcmode="lin" valueType="num">
                                      <p:cBhvr>
                                        <p:cTn dur="750" fill="hold" id="14"/>
                                        <p:tgtEl>
                                          <p:spTgt spid="43"/>
                                        </p:tgtEl>
                                        <p:attrNameLst>
                                          <p:attrName>ppt_x</p:attrName>
                                        </p:attrNameLst>
                                      </p:cBhvr>
                                      <p:tavLst>
                                        <p:tav tm="0">
                                          <p:val>
                                            <p:strVal val="#ppt_x"/>
                                          </p:val>
                                        </p:tav>
                                        <p:tav tm="100000">
                                          <p:val>
                                            <p:strVal val="#ppt_x"/>
                                          </p:val>
                                        </p:tav>
                                      </p:tavLst>
                                    </p:anim>
                                    <p:anim calcmode="lin" valueType="num">
                                      <p:cBhvr>
                                        <p:cTn dur="750" fill="hold" id="15"/>
                                        <p:tgtEl>
                                          <p:spTgt spid="43"/>
                                        </p:tgtEl>
                                        <p:attrNameLst>
                                          <p:attrName>ppt_y</p:attrName>
                                        </p:attrNameLst>
                                      </p:cBhvr>
                                      <p:tavLst>
                                        <p:tav tm="0">
                                          <p:val>
                                            <p:strVal val="#ppt_y+.1"/>
                                          </p:val>
                                        </p:tav>
                                        <p:tav tm="100000">
                                          <p:val>
                                            <p:strVal val="#ppt_y"/>
                                          </p:val>
                                        </p:tav>
                                      </p:tavLst>
                                    </p:anim>
                                  </p:childTnLst>
                                </p:cTn>
                              </p:par>
                              <p:par>
                                <p:cTn fill="hold" grpId="0" id="16" nodeType="withEffect" presetClass="entr" presetID="42" presetSubtype="0">
                                  <p:stCondLst>
                                    <p:cond delay="0"/>
                                  </p:stCondLst>
                                  <p:childTnLst>
                                    <p:set>
                                      <p:cBhvr>
                                        <p:cTn dur="1" fill="hold" id="17">
                                          <p:stCondLst>
                                            <p:cond delay="0"/>
                                          </p:stCondLst>
                                        </p:cTn>
                                        <p:tgtEl>
                                          <p:spTgt spid="48"/>
                                        </p:tgtEl>
                                        <p:attrNameLst>
                                          <p:attrName>style.visibility</p:attrName>
                                        </p:attrNameLst>
                                      </p:cBhvr>
                                      <p:to>
                                        <p:strVal val="visible"/>
                                      </p:to>
                                    </p:set>
                                    <p:animEffect filter="fade" transition="in">
                                      <p:cBhvr>
                                        <p:cTn dur="500" id="18"/>
                                        <p:tgtEl>
                                          <p:spTgt spid="48"/>
                                        </p:tgtEl>
                                      </p:cBhvr>
                                    </p:animEffect>
                                    <p:anim calcmode="lin" valueType="num">
                                      <p:cBhvr>
                                        <p:cTn dur="500" fill="hold" id="19"/>
                                        <p:tgtEl>
                                          <p:spTgt spid="48"/>
                                        </p:tgtEl>
                                        <p:attrNameLst>
                                          <p:attrName>ppt_x</p:attrName>
                                        </p:attrNameLst>
                                      </p:cBhvr>
                                      <p:tavLst>
                                        <p:tav tm="0">
                                          <p:val>
                                            <p:strVal val="#ppt_x"/>
                                          </p:val>
                                        </p:tav>
                                        <p:tav tm="100000">
                                          <p:val>
                                            <p:strVal val="#ppt_x"/>
                                          </p:val>
                                        </p:tav>
                                      </p:tavLst>
                                    </p:anim>
                                    <p:anim calcmode="lin" valueType="num">
                                      <p:cBhvr>
                                        <p:cTn dur="500" fill="hold" id="20"/>
                                        <p:tgtEl>
                                          <p:spTgt spid="48"/>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0"/>
                                  </p:stCondLst>
                                  <p:childTnLst>
                                    <p:set>
                                      <p:cBhvr>
                                        <p:cTn dur="1" fill="hold" id="22">
                                          <p:stCondLst>
                                            <p:cond delay="0"/>
                                          </p:stCondLst>
                                        </p:cTn>
                                        <p:tgtEl>
                                          <p:spTgt spid="49"/>
                                        </p:tgtEl>
                                        <p:attrNameLst>
                                          <p:attrName>style.visibility</p:attrName>
                                        </p:attrNameLst>
                                      </p:cBhvr>
                                      <p:to>
                                        <p:strVal val="visible"/>
                                      </p:to>
                                    </p:set>
                                    <p:animEffect filter="fade" transition="in">
                                      <p:cBhvr>
                                        <p:cTn dur="500" id="23"/>
                                        <p:tgtEl>
                                          <p:spTgt spid="49"/>
                                        </p:tgtEl>
                                      </p:cBhvr>
                                    </p:animEffect>
                                    <p:anim calcmode="lin" valueType="num">
                                      <p:cBhvr>
                                        <p:cTn dur="500" fill="hold" id="24"/>
                                        <p:tgtEl>
                                          <p:spTgt spid="49"/>
                                        </p:tgtEl>
                                        <p:attrNameLst>
                                          <p:attrName>ppt_x</p:attrName>
                                        </p:attrNameLst>
                                      </p:cBhvr>
                                      <p:tavLst>
                                        <p:tav tm="0">
                                          <p:val>
                                            <p:strVal val="#ppt_x"/>
                                          </p:val>
                                        </p:tav>
                                        <p:tav tm="100000">
                                          <p:val>
                                            <p:strVal val="#ppt_x"/>
                                          </p:val>
                                        </p:tav>
                                      </p:tavLst>
                                    </p:anim>
                                    <p:anim calcmode="lin" valueType="num">
                                      <p:cBhvr>
                                        <p:cTn dur="500" fill="hold" id="25"/>
                                        <p:tgtEl>
                                          <p:spTgt spid="49"/>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50"/>
                                        </p:tgtEl>
                                        <p:attrNameLst>
                                          <p:attrName>style.visibility</p:attrName>
                                        </p:attrNameLst>
                                      </p:cBhvr>
                                      <p:to>
                                        <p:strVal val="visible"/>
                                      </p:to>
                                    </p:set>
                                    <p:animEffect filter="fade" transition="in">
                                      <p:cBhvr>
                                        <p:cTn dur="500" id="28"/>
                                        <p:tgtEl>
                                          <p:spTgt spid="50"/>
                                        </p:tgtEl>
                                      </p:cBhvr>
                                    </p:animEffect>
                                    <p:anim calcmode="lin" valueType="num">
                                      <p:cBhvr>
                                        <p:cTn dur="500" fill="hold" id="29"/>
                                        <p:tgtEl>
                                          <p:spTgt spid="50"/>
                                        </p:tgtEl>
                                        <p:attrNameLst>
                                          <p:attrName>ppt_x</p:attrName>
                                        </p:attrNameLst>
                                      </p:cBhvr>
                                      <p:tavLst>
                                        <p:tav tm="0">
                                          <p:val>
                                            <p:strVal val="#ppt_x"/>
                                          </p:val>
                                        </p:tav>
                                        <p:tav tm="100000">
                                          <p:val>
                                            <p:strVal val="#ppt_x"/>
                                          </p:val>
                                        </p:tav>
                                      </p:tavLst>
                                    </p:anim>
                                    <p:anim calcmode="lin" valueType="num">
                                      <p:cBhvr>
                                        <p:cTn dur="500" fill="hold" id="30"/>
                                        <p:tgtEl>
                                          <p:spTgt spid="50"/>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51"/>
                                        </p:tgtEl>
                                        <p:attrNameLst>
                                          <p:attrName>style.visibility</p:attrName>
                                        </p:attrNameLst>
                                      </p:cBhvr>
                                      <p:to>
                                        <p:strVal val="visible"/>
                                      </p:to>
                                    </p:set>
                                    <p:animEffect filter="fade" transition="in">
                                      <p:cBhvr>
                                        <p:cTn dur="500" id="33"/>
                                        <p:tgtEl>
                                          <p:spTgt spid="51"/>
                                        </p:tgtEl>
                                      </p:cBhvr>
                                    </p:animEffect>
                                    <p:anim calcmode="lin" valueType="num">
                                      <p:cBhvr>
                                        <p:cTn dur="500" fill="hold" id="34"/>
                                        <p:tgtEl>
                                          <p:spTgt spid="51"/>
                                        </p:tgtEl>
                                        <p:attrNameLst>
                                          <p:attrName>ppt_x</p:attrName>
                                        </p:attrNameLst>
                                      </p:cBhvr>
                                      <p:tavLst>
                                        <p:tav tm="0">
                                          <p:val>
                                            <p:strVal val="#ppt_x"/>
                                          </p:val>
                                        </p:tav>
                                        <p:tav tm="100000">
                                          <p:val>
                                            <p:strVal val="#ppt_x"/>
                                          </p:val>
                                        </p:tav>
                                      </p:tavLst>
                                    </p:anim>
                                    <p:anim calcmode="lin" valueType="num">
                                      <p:cBhvr>
                                        <p:cTn dur="500" fill="hold" id="35"/>
                                        <p:tgtEl>
                                          <p:spTgt spid="51"/>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1500"/>
                            </p:stCondLst>
                            <p:childTnLst>
                              <p:par>
                                <p:cTn fill="hold" grpId="0" id="37" nodeType="afterEffect" presetClass="entr" presetID="42" presetSubtype="0">
                                  <p:stCondLst>
                                    <p:cond delay="0"/>
                                  </p:stCondLst>
                                  <p:childTnLst>
                                    <p:set>
                                      <p:cBhvr>
                                        <p:cTn dur="1" fill="hold" id="38">
                                          <p:stCondLst>
                                            <p:cond delay="0"/>
                                          </p:stCondLst>
                                        </p:cTn>
                                        <p:tgtEl>
                                          <p:spTgt spid="47"/>
                                        </p:tgtEl>
                                        <p:attrNameLst>
                                          <p:attrName>style.visibility</p:attrName>
                                        </p:attrNameLst>
                                      </p:cBhvr>
                                      <p:to>
                                        <p:strVal val="visible"/>
                                      </p:to>
                                    </p:set>
                                    <p:animEffect filter="fade" transition="in">
                                      <p:cBhvr>
                                        <p:cTn dur="500" id="39"/>
                                        <p:tgtEl>
                                          <p:spTgt spid="47"/>
                                        </p:tgtEl>
                                      </p:cBhvr>
                                    </p:animEffect>
                                    <p:anim calcmode="lin" valueType="num">
                                      <p:cBhvr>
                                        <p:cTn dur="500" fill="hold" id="40"/>
                                        <p:tgtEl>
                                          <p:spTgt spid="47"/>
                                        </p:tgtEl>
                                        <p:attrNameLst>
                                          <p:attrName>ppt_x</p:attrName>
                                        </p:attrNameLst>
                                      </p:cBhvr>
                                      <p:tavLst>
                                        <p:tav tm="0">
                                          <p:val>
                                            <p:strVal val="#ppt_x"/>
                                          </p:val>
                                        </p:tav>
                                        <p:tav tm="100000">
                                          <p:val>
                                            <p:strVal val="#ppt_x"/>
                                          </p:val>
                                        </p:tav>
                                      </p:tavLst>
                                    </p:anim>
                                    <p:anim calcmode="lin" valueType="num">
                                      <p:cBhvr>
                                        <p:cTn dur="500" fill="hold" id="41"/>
                                        <p:tgtEl>
                                          <p:spTgt spid="47"/>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2000"/>
                            </p:stCondLst>
                            <p:childTnLst>
                              <p:par>
                                <p:cTn fill="hold" grpId="0" id="43" nodeType="afterEffect" presetClass="entr" presetID="42" presetSubtype="0">
                                  <p:stCondLst>
                                    <p:cond delay="0"/>
                                  </p:stCondLst>
                                  <p:childTnLst>
                                    <p:set>
                                      <p:cBhvr>
                                        <p:cTn dur="1" fill="hold" id="44">
                                          <p:stCondLst>
                                            <p:cond delay="0"/>
                                          </p:stCondLst>
                                        </p:cTn>
                                        <p:tgtEl>
                                          <p:spTgt spid="39"/>
                                        </p:tgtEl>
                                        <p:attrNameLst>
                                          <p:attrName>style.visibility</p:attrName>
                                        </p:attrNameLst>
                                      </p:cBhvr>
                                      <p:to>
                                        <p:strVal val="visible"/>
                                      </p:to>
                                    </p:set>
                                    <p:animEffect filter="fade" transition="in">
                                      <p:cBhvr>
                                        <p:cTn dur="500" id="45"/>
                                        <p:tgtEl>
                                          <p:spTgt spid="39"/>
                                        </p:tgtEl>
                                      </p:cBhvr>
                                    </p:animEffect>
                                    <p:anim calcmode="lin" valueType="num">
                                      <p:cBhvr>
                                        <p:cTn dur="500" fill="hold" id="46"/>
                                        <p:tgtEl>
                                          <p:spTgt spid="39"/>
                                        </p:tgtEl>
                                        <p:attrNameLst>
                                          <p:attrName>ppt_x</p:attrName>
                                        </p:attrNameLst>
                                      </p:cBhvr>
                                      <p:tavLst>
                                        <p:tav tm="0">
                                          <p:val>
                                            <p:strVal val="#ppt_x"/>
                                          </p:val>
                                        </p:tav>
                                        <p:tav tm="100000">
                                          <p:val>
                                            <p:strVal val="#ppt_x"/>
                                          </p:val>
                                        </p:tav>
                                      </p:tavLst>
                                    </p:anim>
                                    <p:anim calcmode="lin" valueType="num">
                                      <p:cBhvr>
                                        <p:cTn dur="500" fill="hold" id="47"/>
                                        <p:tgtEl>
                                          <p:spTgt spid="39"/>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2500"/>
                            </p:stCondLst>
                            <p:childTnLst>
                              <p:par>
                                <p:cTn fill="hold" grpId="0" id="49" nodeType="afterEffect" presetClass="entr" presetID="42" presetSubtype="0">
                                  <p:stCondLst>
                                    <p:cond delay="0"/>
                                  </p:stCondLst>
                                  <p:childTnLst>
                                    <p:set>
                                      <p:cBhvr>
                                        <p:cTn dur="1" fill="hold" id="50">
                                          <p:stCondLst>
                                            <p:cond delay="0"/>
                                          </p:stCondLst>
                                        </p:cTn>
                                        <p:tgtEl>
                                          <p:spTgt spid="40"/>
                                        </p:tgtEl>
                                        <p:attrNameLst>
                                          <p:attrName>style.visibility</p:attrName>
                                        </p:attrNameLst>
                                      </p:cBhvr>
                                      <p:to>
                                        <p:strVal val="visible"/>
                                      </p:to>
                                    </p:set>
                                    <p:animEffect filter="fade" transition="in">
                                      <p:cBhvr>
                                        <p:cTn dur="500" id="51"/>
                                        <p:tgtEl>
                                          <p:spTgt spid="40"/>
                                        </p:tgtEl>
                                      </p:cBhvr>
                                    </p:animEffect>
                                    <p:anim calcmode="lin" valueType="num">
                                      <p:cBhvr>
                                        <p:cTn dur="500" fill="hold" id="52"/>
                                        <p:tgtEl>
                                          <p:spTgt spid="40"/>
                                        </p:tgtEl>
                                        <p:attrNameLst>
                                          <p:attrName>ppt_x</p:attrName>
                                        </p:attrNameLst>
                                      </p:cBhvr>
                                      <p:tavLst>
                                        <p:tav tm="0">
                                          <p:val>
                                            <p:strVal val="#ppt_x"/>
                                          </p:val>
                                        </p:tav>
                                        <p:tav tm="100000">
                                          <p:val>
                                            <p:strVal val="#ppt_x"/>
                                          </p:val>
                                        </p:tav>
                                      </p:tavLst>
                                    </p:anim>
                                    <p:anim calcmode="lin" valueType="num">
                                      <p:cBhvr>
                                        <p:cTn dur="500" fill="hold" id="53"/>
                                        <p:tgtEl>
                                          <p:spTgt spid="40"/>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3000"/>
                            </p:stCondLst>
                            <p:childTnLst>
                              <p:par>
                                <p:cTn fill="hold" grpId="0" id="55" nodeType="afterEffect" presetClass="entr" presetID="42" presetSubtype="0">
                                  <p:stCondLst>
                                    <p:cond delay="0"/>
                                  </p:stCondLst>
                                  <p:childTnLst>
                                    <p:set>
                                      <p:cBhvr>
                                        <p:cTn dur="1" fill="hold" id="56">
                                          <p:stCondLst>
                                            <p:cond delay="0"/>
                                          </p:stCondLst>
                                        </p:cTn>
                                        <p:tgtEl>
                                          <p:spTgt spid="41"/>
                                        </p:tgtEl>
                                        <p:attrNameLst>
                                          <p:attrName>style.visibility</p:attrName>
                                        </p:attrNameLst>
                                      </p:cBhvr>
                                      <p:to>
                                        <p:strVal val="visible"/>
                                      </p:to>
                                    </p:set>
                                    <p:animEffect filter="fade" transition="in">
                                      <p:cBhvr>
                                        <p:cTn dur="500" id="57"/>
                                        <p:tgtEl>
                                          <p:spTgt spid="41"/>
                                        </p:tgtEl>
                                      </p:cBhvr>
                                    </p:animEffect>
                                    <p:anim calcmode="lin" valueType="num">
                                      <p:cBhvr>
                                        <p:cTn dur="500" fill="hold" id="58"/>
                                        <p:tgtEl>
                                          <p:spTgt spid="41"/>
                                        </p:tgtEl>
                                        <p:attrNameLst>
                                          <p:attrName>ppt_x</p:attrName>
                                        </p:attrNameLst>
                                      </p:cBhvr>
                                      <p:tavLst>
                                        <p:tav tm="0">
                                          <p:val>
                                            <p:strVal val="#ppt_x"/>
                                          </p:val>
                                        </p:tav>
                                        <p:tav tm="100000">
                                          <p:val>
                                            <p:strVal val="#ppt_x"/>
                                          </p:val>
                                        </p:tav>
                                      </p:tavLst>
                                    </p:anim>
                                    <p:anim calcmode="lin" valueType="num">
                                      <p:cBhvr>
                                        <p:cTn dur="500" fill="hold" id="59"/>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0"/>
      <p:bldP grpId="0" spid="41"/>
      <p:bldP grpId="0" spid="42"/>
      <p:bldP grpId="0" spid="47"/>
      <p:bldP grpId="0" spid="48"/>
      <p:bldP grpId="0" spid="49"/>
      <p:bldP grpId="0" spid="50"/>
      <p:bldP grpId="0" spid="5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26720"/>
            </a:xfrm>
            <a:prstGeom prst="rect">
              <a:avLst/>
            </a:prstGeom>
            <a:noFill/>
          </p:spPr>
          <p:txBody>
            <a:bodyPr bIns="0" lIns="0" rIns="0" rtlCol="0" tIns="0" wrap="square">
              <a:spAutoFit/>
            </a:bodyPr>
            <a:lstStyle/>
            <a:p>
              <a:pPr algn="ctr" lvl="1" marL="0"/>
              <a:r>
                <a:rPr altLang="en-US" lang="zh-CN" smtClean="0" sz="2800">
                  <a:solidFill>
                    <a:schemeClr val="tx2">
                      <a:lumMod val="50000"/>
                    </a:schemeClr>
                  </a:solidFill>
                  <a:latin charset="-122" panose="020b0503020204020204" pitchFamily="34" typeface="微软雅黑"/>
                  <a:ea charset="-122" panose="020b0503020204020204" pitchFamily="34" typeface="微软雅黑"/>
                </a:rPr>
                <a:t>点击加入你的标题</a:t>
              </a:r>
            </a:p>
          </p:txBody>
        </p:sp>
        <p:cxnSp>
          <p:nvCxnSpPr>
            <p:cNvPr id="6" name="品 11"/>
            <p:cNvCxnSpPr/>
            <p:nvPr>
              <p:custDataLst>
                <p:tags r:id="rId2"/>
              </p:custDataLst>
            </p:nvPr>
          </p:nvCxnSpPr>
          <p:spPr>
            <a:xfrm>
              <a:off x="384045" y="868506"/>
              <a:ext cx="6110515" cy="0"/>
            </a:xfrm>
            <a:prstGeom prst="line">
              <a:avLst/>
            </a:prstGeom>
            <a:noFill/>
            <a:ln algn="ctr" cap="flat" cmpd="sng" w="38100">
              <a:solidFill>
                <a:schemeClr val="accent1">
                  <a:lumMod val="75000"/>
                </a:schemeClr>
              </a:solidFill>
              <a:prstDash val="solid"/>
              <a:miter lim="800000"/>
            </a:ln>
            <a:effectLst/>
          </p:spPr>
        </p:cxnSp>
      </p:grpSp>
      <p:graphicFrame>
        <p:nvGraphicFramePr>
          <p:cNvPr id="5" name="图表 4"/>
          <p:cNvGraphicFramePr/>
          <p:nvPr>
            <p:extLst>
              <p:ext uri="{D42A27DB-BD31-4B8C-83A1-F6EECF244321}">
                <p14:modId val="1230865340"/>
              </p:ext>
            </p:extLst>
          </p:nvPr>
        </p:nvGraphicFramePr>
        <p:xfrm>
          <a:off x="839788" y="1937259"/>
          <a:ext cx="2160000" cy="2160000"/>
        </p:xfrm>
        <a:graphic>
          <a:graphicData uri="http://schemas.openxmlformats.org/drawingml/2006/chart">
            <c:chart xmlns:c="http://schemas.openxmlformats.org/drawingml/2006/chart" r:id="rId3"/>
          </a:graphicData>
        </a:graphic>
      </p:graphicFrame>
      <p:graphicFrame>
        <p:nvGraphicFramePr>
          <p:cNvPr id="7" name="图表 6"/>
          <p:cNvGraphicFramePr/>
          <p:nvPr>
            <p:extLst>
              <p:ext uri="{D42A27DB-BD31-4B8C-83A1-F6EECF244321}">
                <p14:modId val="1321729435"/>
              </p:ext>
            </p:extLst>
          </p:nvPr>
        </p:nvGraphicFramePr>
        <p:xfrm>
          <a:off x="3623930" y="1937259"/>
          <a:ext cx="2160000" cy="2160000"/>
        </p:xfrm>
        <a:graphic>
          <a:graphicData uri="http://schemas.openxmlformats.org/drawingml/2006/chart">
            <c:chart xmlns:c="http://schemas.openxmlformats.org/drawingml/2006/chart" r:id="rId4"/>
          </a:graphicData>
        </a:graphic>
      </p:graphicFrame>
      <p:graphicFrame>
        <p:nvGraphicFramePr>
          <p:cNvPr id="8" name="图表 7"/>
          <p:cNvGraphicFramePr/>
          <p:nvPr>
            <p:extLst>
              <p:ext uri="{D42A27DB-BD31-4B8C-83A1-F6EECF244321}">
                <p14:modId val="1669835995"/>
              </p:ext>
            </p:extLst>
          </p:nvPr>
        </p:nvGraphicFramePr>
        <p:xfrm>
          <a:off x="6408072" y="1937259"/>
          <a:ext cx="2160000" cy="2160000"/>
        </p:xfrm>
        <a:graphic>
          <a:graphicData uri="http://schemas.openxmlformats.org/drawingml/2006/chart">
            <c:chart xmlns:c="http://schemas.openxmlformats.org/drawingml/2006/chart" r:id="rId5"/>
          </a:graphicData>
        </a:graphic>
      </p:graphicFrame>
      <p:graphicFrame>
        <p:nvGraphicFramePr>
          <p:cNvPr id="9" name="图表 8"/>
          <p:cNvGraphicFramePr/>
          <p:nvPr>
            <p:extLst>
              <p:ext uri="{D42A27DB-BD31-4B8C-83A1-F6EECF244321}">
                <p14:modId val="2571016185"/>
              </p:ext>
            </p:extLst>
          </p:nvPr>
        </p:nvGraphicFramePr>
        <p:xfrm>
          <a:off x="9192213" y="1937259"/>
          <a:ext cx="2160000" cy="2160000"/>
        </p:xfrm>
        <a:graphic>
          <a:graphicData uri="http://schemas.openxmlformats.org/drawingml/2006/chart">
            <c:chart xmlns:c="http://schemas.openxmlformats.org/drawingml/2006/chart" r:id="rId6"/>
          </a:graphicData>
        </a:graphic>
      </p:graphicFrame>
      <p:sp>
        <p:nvSpPr>
          <p:cNvPr id="10" name="文本框 9"/>
          <p:cNvSpPr txBox="1"/>
          <p:nvPr/>
        </p:nvSpPr>
        <p:spPr>
          <a:xfrm>
            <a:off x="1403950" y="2615875"/>
            <a:ext cx="1060767" cy="853440"/>
          </a:xfrm>
          <a:prstGeom prst="rect">
            <a:avLst/>
          </a:prstGeom>
          <a:noFill/>
        </p:spPr>
        <p:txBody>
          <a:bodyPr rtlCol="0" wrap="none">
            <a:spAutoFit/>
          </a:bodyPr>
          <a:lstStyle/>
          <a:p>
            <a:pPr algn="ctr">
              <a:lnSpc>
                <a:spcPct val="125000"/>
              </a:lnSpc>
              <a:spcAft>
                <a:spcPts val="800"/>
              </a:spcAft>
            </a:pPr>
            <a:r>
              <a:rPr altLang="zh-CN" lang="en-US" smtClean="0" sz="4000">
                <a:solidFill>
                  <a:schemeClr val="bg1">
                    <a:lumMod val="50000"/>
                  </a:schemeClr>
                </a:solidFill>
                <a:latin typeface="+mj-lt"/>
              </a:rPr>
              <a:t>72%</a:t>
            </a:r>
          </a:p>
        </p:txBody>
      </p:sp>
      <p:sp>
        <p:nvSpPr>
          <p:cNvPr id="11" name="文本框 10"/>
          <p:cNvSpPr txBox="1"/>
          <p:nvPr/>
        </p:nvSpPr>
        <p:spPr>
          <a:xfrm>
            <a:off x="4182095" y="2615875"/>
            <a:ext cx="1060767" cy="853440"/>
          </a:xfrm>
          <a:prstGeom prst="rect">
            <a:avLst/>
          </a:prstGeom>
          <a:noFill/>
        </p:spPr>
        <p:txBody>
          <a:bodyPr rtlCol="0" wrap="none">
            <a:spAutoFit/>
          </a:bodyPr>
          <a:lstStyle/>
          <a:p>
            <a:pPr algn="ctr">
              <a:lnSpc>
                <a:spcPct val="125000"/>
              </a:lnSpc>
              <a:spcAft>
                <a:spcPts val="800"/>
              </a:spcAft>
            </a:pPr>
            <a:r>
              <a:rPr altLang="zh-CN" lang="en-US" smtClean="0" sz="4000">
                <a:solidFill>
                  <a:schemeClr val="bg1">
                    <a:lumMod val="50000"/>
                  </a:schemeClr>
                </a:solidFill>
                <a:latin typeface="+mj-lt"/>
              </a:rPr>
              <a:t>86%</a:t>
            </a:r>
          </a:p>
        </p:txBody>
      </p:sp>
      <p:sp>
        <p:nvSpPr>
          <p:cNvPr id="12" name="文本框 11"/>
          <p:cNvSpPr txBox="1"/>
          <p:nvPr/>
        </p:nvSpPr>
        <p:spPr>
          <a:xfrm>
            <a:off x="6960242" y="2615875"/>
            <a:ext cx="1060767" cy="853440"/>
          </a:xfrm>
          <a:prstGeom prst="rect">
            <a:avLst/>
          </a:prstGeom>
          <a:noFill/>
        </p:spPr>
        <p:txBody>
          <a:bodyPr rtlCol="0" wrap="none">
            <a:spAutoFit/>
          </a:bodyPr>
          <a:lstStyle/>
          <a:p>
            <a:pPr algn="ctr">
              <a:lnSpc>
                <a:spcPct val="125000"/>
              </a:lnSpc>
              <a:spcAft>
                <a:spcPts val="800"/>
              </a:spcAft>
            </a:pPr>
            <a:r>
              <a:rPr altLang="zh-CN" lang="en-US" smtClean="0" sz="4000">
                <a:solidFill>
                  <a:schemeClr val="bg1">
                    <a:lumMod val="50000"/>
                  </a:schemeClr>
                </a:solidFill>
                <a:latin typeface="+mj-lt"/>
              </a:rPr>
              <a:t>69%</a:t>
            </a:r>
          </a:p>
        </p:txBody>
      </p:sp>
      <p:sp>
        <p:nvSpPr>
          <p:cNvPr id="13" name="文本框 12"/>
          <p:cNvSpPr txBox="1"/>
          <p:nvPr/>
        </p:nvSpPr>
        <p:spPr>
          <a:xfrm>
            <a:off x="9744211" y="2615875"/>
            <a:ext cx="1060767" cy="853440"/>
          </a:xfrm>
          <a:prstGeom prst="rect">
            <a:avLst/>
          </a:prstGeom>
          <a:noFill/>
        </p:spPr>
        <p:txBody>
          <a:bodyPr rtlCol="0" wrap="none">
            <a:spAutoFit/>
          </a:bodyPr>
          <a:lstStyle/>
          <a:p>
            <a:pPr algn="ctr">
              <a:lnSpc>
                <a:spcPct val="125000"/>
              </a:lnSpc>
              <a:spcAft>
                <a:spcPts val="800"/>
              </a:spcAft>
            </a:pPr>
            <a:r>
              <a:rPr altLang="zh-CN" lang="en-US" smtClean="0" sz="4000">
                <a:solidFill>
                  <a:schemeClr val="bg1">
                    <a:lumMod val="50000"/>
                  </a:schemeClr>
                </a:solidFill>
                <a:latin typeface="+mj-lt"/>
              </a:rPr>
              <a:t>76%</a:t>
            </a:r>
          </a:p>
        </p:txBody>
      </p:sp>
      <p:sp>
        <p:nvSpPr>
          <p:cNvPr id="14" name="椭圆 13"/>
          <p:cNvSpPr>
            <a:spLocks noChangeAspect="1"/>
          </p:cNvSpPr>
          <p:nvPr/>
        </p:nvSpPr>
        <p:spPr>
          <a:xfrm>
            <a:off x="4442479" y="3571044"/>
            <a:ext cx="540000" cy="540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a:spLocks noChangeAspect="1"/>
          </p:cNvSpPr>
          <p:nvPr/>
        </p:nvSpPr>
        <p:spPr>
          <a:xfrm>
            <a:off x="10004596" y="3571044"/>
            <a:ext cx="540000" cy="540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a:spLocks noChangeAspect="1"/>
          </p:cNvSpPr>
          <p:nvPr/>
        </p:nvSpPr>
        <p:spPr>
          <a:xfrm>
            <a:off x="1661421" y="3571044"/>
            <a:ext cx="540000" cy="5400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a:spLocks noChangeAspect="1"/>
          </p:cNvSpPr>
          <p:nvPr/>
        </p:nvSpPr>
        <p:spPr>
          <a:xfrm>
            <a:off x="7223537" y="3571044"/>
            <a:ext cx="540000" cy="5400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8" name="直接连接符 17"/>
          <p:cNvCxnSpPr/>
          <p:nvPr/>
        </p:nvCxnSpPr>
        <p:spPr>
          <a:xfrm flipH="1">
            <a:off x="1931421" y="4105068"/>
            <a:ext cx="0" cy="360000"/>
          </a:xfrm>
          <a:prstGeom prst="line">
            <a:avLst/>
          </a:prstGeom>
          <a:ln w="19050">
            <a:solidFill>
              <a:srgbClr val="E25E0E"/>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4712479" y="4105068"/>
            <a:ext cx="0" cy="360000"/>
          </a:xfrm>
          <a:prstGeom prst="line">
            <a:avLst/>
          </a:prstGeom>
          <a:ln w="19050">
            <a:solidFill>
              <a:srgbClr val="E25E0E"/>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7511575" y="4105068"/>
            <a:ext cx="0" cy="360000"/>
          </a:xfrm>
          <a:prstGeom prst="line">
            <a:avLst/>
          </a:prstGeom>
          <a:ln w="19050">
            <a:solidFill>
              <a:srgbClr val="E25E0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10274596" y="4105068"/>
            <a:ext cx="0" cy="360000"/>
          </a:xfrm>
          <a:prstGeom prst="line">
            <a:avLst/>
          </a:prstGeom>
          <a:ln w="19050">
            <a:solidFill>
              <a:srgbClr val="E25E0E"/>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399450" y="4487743"/>
            <a:ext cx="1063942" cy="335280"/>
          </a:xfrm>
          <a:prstGeom prst="rect">
            <a:avLst/>
          </a:prstGeom>
          <a:noFill/>
        </p:spPr>
        <p:txBody>
          <a:bodyPr rtlCol="0" wrap="none">
            <a:spAutoFit/>
          </a:bodyPr>
          <a:lstStyle/>
          <a:p>
            <a:pPr algn="ctr"/>
            <a:r>
              <a:rPr altLang="zh-CN" lang="en-US" smtClean="0" sz="1600">
                <a:solidFill>
                  <a:schemeClr val="bg1">
                    <a:lumMod val="50000"/>
                  </a:schemeClr>
                </a:solidFill>
              </a:rPr>
              <a:t>TEXT HERE</a:t>
            </a:r>
          </a:p>
        </p:txBody>
      </p:sp>
      <p:sp>
        <p:nvSpPr>
          <p:cNvPr id="23" name="文本框 22"/>
          <p:cNvSpPr txBox="1"/>
          <p:nvPr/>
        </p:nvSpPr>
        <p:spPr>
          <a:xfrm>
            <a:off x="4186483" y="4487743"/>
            <a:ext cx="1063942" cy="335280"/>
          </a:xfrm>
          <a:prstGeom prst="rect">
            <a:avLst/>
          </a:prstGeom>
          <a:noFill/>
        </p:spPr>
        <p:txBody>
          <a:bodyPr rtlCol="0" wrap="none">
            <a:spAutoFit/>
          </a:bodyPr>
          <a:lstStyle/>
          <a:p>
            <a:pPr algn="ctr"/>
            <a:r>
              <a:rPr altLang="zh-CN" lang="en-US" smtClean="0" sz="1600">
                <a:solidFill>
                  <a:schemeClr val="bg1">
                    <a:lumMod val="50000"/>
                  </a:schemeClr>
                </a:solidFill>
              </a:rPr>
              <a:t>TEXT HERE</a:t>
            </a:r>
          </a:p>
        </p:txBody>
      </p:sp>
      <p:sp>
        <p:nvSpPr>
          <p:cNvPr id="24" name="文本框 23"/>
          <p:cNvSpPr txBox="1"/>
          <p:nvPr/>
        </p:nvSpPr>
        <p:spPr>
          <a:xfrm>
            <a:off x="6983572" y="4487743"/>
            <a:ext cx="1063942" cy="335280"/>
          </a:xfrm>
          <a:prstGeom prst="rect">
            <a:avLst/>
          </a:prstGeom>
          <a:noFill/>
        </p:spPr>
        <p:txBody>
          <a:bodyPr rtlCol="0" wrap="none">
            <a:spAutoFit/>
          </a:bodyPr>
          <a:lstStyle/>
          <a:p>
            <a:pPr algn="ctr"/>
            <a:r>
              <a:rPr altLang="zh-CN" lang="en-US" smtClean="0" sz="1600">
                <a:solidFill>
                  <a:schemeClr val="bg1">
                    <a:lumMod val="50000"/>
                  </a:schemeClr>
                </a:solidFill>
              </a:rPr>
              <a:t>TEXT HERE</a:t>
            </a:r>
          </a:p>
        </p:txBody>
      </p:sp>
      <p:sp>
        <p:nvSpPr>
          <p:cNvPr id="25" name="文本框 24"/>
          <p:cNvSpPr txBox="1"/>
          <p:nvPr/>
        </p:nvSpPr>
        <p:spPr>
          <a:xfrm>
            <a:off x="9742625" y="4487743"/>
            <a:ext cx="1063942" cy="335280"/>
          </a:xfrm>
          <a:prstGeom prst="rect">
            <a:avLst/>
          </a:prstGeom>
          <a:noFill/>
        </p:spPr>
        <p:txBody>
          <a:bodyPr rtlCol="0" wrap="none">
            <a:spAutoFit/>
          </a:bodyPr>
          <a:lstStyle/>
          <a:p>
            <a:pPr algn="ctr"/>
            <a:r>
              <a:rPr altLang="zh-CN" lang="en-US" smtClean="0" sz="1600">
                <a:solidFill>
                  <a:schemeClr val="bg1">
                    <a:lumMod val="50000"/>
                  </a:schemeClr>
                </a:solidFill>
              </a:rPr>
              <a:t>TEXT HERE</a:t>
            </a:r>
          </a:p>
        </p:txBody>
      </p:sp>
      <p:sp>
        <p:nvSpPr>
          <p:cNvPr id="26" name="文本框 25"/>
          <p:cNvSpPr txBox="1"/>
          <p:nvPr/>
        </p:nvSpPr>
        <p:spPr>
          <a:xfrm>
            <a:off x="1380336" y="5197312"/>
            <a:ext cx="9448258" cy="891540"/>
          </a:xfrm>
          <a:prstGeom prst="rect">
            <a:avLst/>
          </a:prstGeom>
          <a:noFill/>
        </p:spPr>
        <p:txBody>
          <a:bodyPr rtlCol="0" wrap="square">
            <a:spAutoFit/>
          </a:bodyPr>
          <a:lstStyle/>
          <a:p>
            <a:pPr>
              <a:lnSpc>
                <a:spcPct val="125000"/>
              </a:lnSpc>
              <a:spcAft>
                <a:spcPts val="800"/>
              </a:spcAft>
            </a:pPr>
            <a:r>
              <a:rPr altLang="zh-CN" lang="en-US" sz="1400">
                <a:solidFill>
                  <a:schemeClr val="bg1">
                    <a:lumMod val="50000"/>
                  </a:schemeClr>
                </a:solidFill>
              </a:rPr>
              <a:t>I hope you enjoyed the fake text. A designer can use default text to simulate what text would look like. It looks even better with you using this text. Whoever evaluates your text cannot evaluate the way you write. Your design looks awesome by the way. People tend to read writing.</a:t>
            </a:r>
          </a:p>
        </p:txBody>
      </p:sp>
      <p:sp>
        <p:nvSpPr>
          <p:cNvPr id="27" name="KSO_Shape"/>
          <p:cNvSpPr>
            <a:spLocks noChangeArrowheads="1" noChangeAspect="1"/>
          </p:cNvSpPr>
          <p:nvPr/>
        </p:nvSpPr>
        <p:spPr bwMode="auto">
          <a:xfrm>
            <a:off x="1751421" y="3684728"/>
            <a:ext cx="360000" cy="300000"/>
          </a:xfrm>
          <a:custGeom>
            <a:rect b="b" l="0" r="r" t="0"/>
            <a:pathLst>
              <a:path h="1209675" w="14509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chemeClr val="bg1"/>
          </a:solidFill>
          <a:ln>
            <a:noFill/>
          </a:ln>
          <a:extLst/>
        </p:spPr>
        <p:txBody>
          <a:bodyPr anchor="ctr" bIns="432000">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28" name="KSO_Shape"/>
          <p:cNvSpPr>
            <a:spLocks noChangeAspect="1"/>
          </p:cNvSpPr>
          <p:nvPr/>
        </p:nvSpPr>
        <p:spPr bwMode="auto">
          <a:xfrm>
            <a:off x="4616479" y="3660284"/>
            <a:ext cx="192000" cy="360000"/>
          </a:xfrm>
          <a:custGeom>
            <a:gdLst>
              <a:gd fmla="*/ 134485 w 2938" name="T0"/>
              <a:gd fmla="*/ 2420 h 5511" name="T1"/>
              <a:gd fmla="*/ 89887 w 2938" name="T2"/>
              <a:gd fmla="*/ 15901 h 5511" name="T3"/>
              <a:gd fmla="*/ 51858 w 2938" name="T4"/>
              <a:gd fmla="*/ 41481 h 5511" name="T5"/>
              <a:gd fmla="*/ 22817 w 2938" name="T6"/>
              <a:gd fmla="*/ 77085 h 5511" name="T7"/>
              <a:gd fmla="*/ 4840 w 2938" name="T8"/>
              <a:gd fmla="*/ 119257 h 5511" name="T9"/>
              <a:gd fmla="*/ 0 w 2938" name="T10"/>
              <a:gd fmla="*/ 1746336 h 5511" name="T11"/>
              <a:gd fmla="*/ 4840 w 2938" name="T12"/>
              <a:gd fmla="*/ 1786089 h 5511" name="T13"/>
              <a:gd fmla="*/ 22817 w 2938" name="T14"/>
              <a:gd fmla="*/ 1828606 h 5511" name="T15"/>
              <a:gd fmla="*/ 51858 w 2938" name="T16"/>
              <a:gd fmla="*/ 1863865 h 5511" name="T17"/>
              <a:gd fmla="*/ 89887 w 2938" name="T18"/>
              <a:gd fmla="*/ 1889445 h 5511" name="T19"/>
              <a:gd fmla="*/ 134485 w 2938" name="T20"/>
              <a:gd fmla="*/ 1903272 h 5511" name="T21"/>
              <a:gd fmla="*/ 864989 w 2938" name="T22"/>
              <a:gd fmla="*/ 1905000 h 5511" name="T23"/>
              <a:gd fmla="*/ 911316 w 2938" name="T24"/>
              <a:gd fmla="*/ 1895667 h 5511" name="T25"/>
              <a:gd fmla="*/ 952111 w 2938" name="T26"/>
              <a:gd fmla="*/ 1873544 h 5511" name="T27"/>
              <a:gd fmla="*/ 984263 w 2938" name="T28"/>
              <a:gd fmla="*/ 1841396 h 5511" name="T29"/>
              <a:gd fmla="*/ 1006043 w 2938" name="T30"/>
              <a:gd fmla="*/ 1800953 h 5511" name="T31"/>
              <a:gd fmla="*/ 1015377 w 2938" name="T32"/>
              <a:gd fmla="*/ 1754633 h 5511" name="T33"/>
              <a:gd fmla="*/ 1013994 w 2938" name="T34"/>
              <a:gd fmla="*/ 134812 h 5511" name="T35"/>
              <a:gd fmla="*/ 999820 w 2938" name="T36"/>
              <a:gd fmla="*/ 90220 h 5511" name="T37"/>
              <a:gd fmla="*/ 974237 w 2938" name="T38"/>
              <a:gd fmla="*/ 52542 h 5511" name="T39"/>
              <a:gd fmla="*/ 938973 w 2938" name="T40"/>
              <a:gd fmla="*/ 23160 h 5511" name="T41"/>
              <a:gd fmla="*/ 896450 w 2938" name="T42"/>
              <a:gd fmla="*/ 5531 h 5511" name="T43"/>
              <a:gd fmla="*/ 412789 w 2938" name="T44"/>
              <a:gd fmla="*/ 127553 h 5511" name="T45"/>
              <a:gd fmla="*/ 615380 w 2938" name="T46"/>
              <a:gd fmla="*/ 129973 h 5511" name="T47"/>
              <a:gd fmla="*/ 629209 w 2938" name="T48"/>
              <a:gd fmla="*/ 141034 h 5511" name="T49"/>
              <a:gd fmla="*/ 635086 w 2938" name="T50"/>
              <a:gd fmla="*/ 159009 h 5511" name="T51"/>
              <a:gd fmla="*/ 630938 w 2938" name="T52"/>
              <a:gd fmla="*/ 174219 h 5511" name="T53"/>
              <a:gd fmla="*/ 618146 w 2938" name="T54"/>
              <a:gd fmla="*/ 187009 h 5511" name="T55"/>
              <a:gd fmla="*/ 412789 w 2938" name="T56"/>
              <a:gd fmla="*/ 190811 h 5511" name="T57"/>
              <a:gd fmla="*/ 397577 w 2938" name="T58"/>
              <a:gd fmla="*/ 187009 h 5511" name="T59"/>
              <a:gd fmla="*/ 384440 w 2938" name="T60"/>
              <a:gd fmla="*/ 174219 h 5511" name="T61"/>
              <a:gd fmla="*/ 380637 w 2938" name="T62"/>
              <a:gd fmla="*/ 159009 h 5511" name="T63"/>
              <a:gd fmla="*/ 386168 w 2938" name="T64"/>
              <a:gd fmla="*/ 141034 h 5511" name="T65"/>
              <a:gd fmla="*/ 400343 w 2938" name="T66"/>
              <a:gd fmla="*/ 129973 h 5511" name="T67"/>
              <a:gd fmla="*/ 507516 w 2938" name="T68"/>
              <a:gd fmla="*/ 1841742 h 5511" name="T69"/>
              <a:gd fmla="*/ 479513 w 2938" name="T70"/>
              <a:gd fmla="*/ 1837594 h 5511" name="T71"/>
              <a:gd fmla="*/ 454275 w 2938" name="T72"/>
              <a:gd fmla="*/ 1825495 h 5511" name="T73"/>
              <a:gd fmla="*/ 434223 w 2938" name="T74"/>
              <a:gd fmla="*/ 1806829 h 5511" name="T75"/>
              <a:gd fmla="*/ 420049 w 2938" name="T76"/>
              <a:gd fmla="*/ 1783323 h 5511" name="T77"/>
              <a:gd fmla="*/ 413134 w 2938" name="T78"/>
              <a:gd fmla="*/ 1756015 h 5511" name="T79"/>
              <a:gd fmla="*/ 413826 w 2938" name="T80"/>
              <a:gd fmla="*/ 1731818 h 5511" name="T81"/>
              <a:gd fmla="*/ 422123 w 2938" name="T82"/>
              <a:gd fmla="*/ 1704856 h 5511" name="T83"/>
              <a:gd fmla="*/ 437335 w 2938" name="T84"/>
              <a:gd fmla="*/ 1682387 h 5511" name="T85"/>
              <a:gd fmla="*/ 458078 w 2938" name="T86"/>
              <a:gd fmla="*/ 1665103 h 5511" name="T87"/>
              <a:gd fmla="*/ 483661 w 2938" name="T88"/>
              <a:gd fmla="*/ 1654042 h 5511" name="T89"/>
              <a:gd fmla="*/ 507516 w 2938" name="T90"/>
              <a:gd fmla="*/ 1651277 h 5511" name="T91"/>
              <a:gd fmla="*/ 536210 w 2938" name="T92"/>
              <a:gd fmla="*/ 1655425 h 5511" name="T93"/>
              <a:gd fmla="*/ 561102 w 2938" name="T94"/>
              <a:gd fmla="*/ 1667523 h 5511" name="T95"/>
              <a:gd fmla="*/ 581154 w 2938" name="T96"/>
              <a:gd fmla="*/ 1685498 h 5511" name="T97"/>
              <a:gd fmla="*/ 595674 w 2938" name="T98"/>
              <a:gd fmla="*/ 1709349 h 5511" name="T99"/>
              <a:gd fmla="*/ 602589 w 2938" name="T100"/>
              <a:gd fmla="*/ 1737003 h 5511" name="T101"/>
              <a:gd fmla="*/ 601897 w 2938" name="T102"/>
              <a:gd fmla="*/ 1761200 h 5511" name="T103"/>
              <a:gd fmla="*/ 593600 w 2938" name="T104"/>
              <a:gd fmla="*/ 1787817 h 5511" name="T105"/>
              <a:gd fmla="*/ 578388 w 2938" name="T106"/>
              <a:gd fmla="*/ 1810631 h 5511" name="T107"/>
              <a:gd fmla="*/ 556954 w 2938" name="T108"/>
              <a:gd fmla="*/ 1827915 h 5511" name="T109"/>
              <a:gd fmla="*/ 531370 w 2938" name="T110"/>
              <a:gd fmla="*/ 1838631 h 5511" name="T111"/>
              <a:gd fmla="*/ 952456 w 2938" name="T112"/>
              <a:gd fmla="*/ 1587673 h 5511"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5511" w="2938">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p>
        </p:txBody>
      </p:sp>
      <p:sp>
        <p:nvSpPr>
          <p:cNvPr id="29" name="KSO_Shape"/>
          <p:cNvSpPr>
            <a:spLocks noChangeAspect="1"/>
          </p:cNvSpPr>
          <p:nvPr/>
        </p:nvSpPr>
        <p:spPr bwMode="auto">
          <a:xfrm>
            <a:off x="10094596" y="3696532"/>
            <a:ext cx="360000" cy="269400"/>
          </a:xfrm>
          <a:custGeom>
            <a:gdLst>
              <a:gd fmla="*/ 151004 w 5185" name="T0"/>
              <a:gd fmla="*/ 1065477 h 3880" name="T1"/>
              <a:gd fmla="*/ 1873403 w 5185" name="T2"/>
              <a:gd fmla="*/ 1297678 h 3880" name="T3"/>
              <a:gd fmla="*/ 751713 w 5185" name="T4"/>
              <a:gd fmla="*/ 1241832 h 3880" name="T5"/>
              <a:gd fmla="*/ 1108464 w 5185" name="T6"/>
              <a:gd fmla="*/ 1148144 h 3880" name="T7"/>
              <a:gd fmla="*/ 751713 w 5185" name="T8"/>
              <a:gd fmla="*/ 1241832 h 3880" name="T9"/>
              <a:gd fmla="*/ 1726808 w 5185" name="T10"/>
              <a:gd fmla="*/ 1012203 h 3880" name="T11"/>
              <a:gd fmla="*/ 1726073 w 5185" name="T12"/>
              <a:gd fmla="*/ 1007794 h 3880" name="T13"/>
              <a:gd fmla="*/ 1726808 w 5185" name="T14"/>
              <a:gd fmla="*/ 44089 h 3880" name="T15"/>
              <a:gd fmla="*/ 1726441 w 5185" name="T16"/>
              <a:gd fmla="*/ 39680 h 3880" name="T17"/>
              <a:gd fmla="*/ 1724604 w 5185" name="T18"/>
              <a:gd fmla="*/ 30862 h 3880" name="T19"/>
              <a:gd fmla="*/ 1721297 w 5185" name="T20"/>
              <a:gd fmla="*/ 23147 h 3880" name="T21"/>
              <a:gd fmla="*/ 1716888 w 5185" name="T22"/>
              <a:gd fmla="*/ 15798 h 3880" name="T23"/>
              <a:gd fmla="*/ 1711010 w 5185" name="T24"/>
              <a:gd fmla="*/ 9920 h 3880" name="T25"/>
              <a:gd fmla="*/ 1703662 w 5185" name="T26"/>
              <a:gd fmla="*/ 5144 h 3880" name="T27"/>
              <a:gd fmla="*/ 1695946 w 5185" name="T28"/>
              <a:gd fmla="*/ 1837 h 3880" name="T29"/>
              <a:gd fmla="*/ 1687128 w 5185" name="T30"/>
              <a:gd fmla="*/ 367 h 3880" name="T31"/>
              <a:gd fmla="*/ 222281 w 5185" name="T32"/>
              <a:gd fmla="*/ 0 h 3880" name="T33"/>
              <a:gd fmla="*/ 217872 w 5185" name="T34"/>
              <a:gd fmla="*/ 367 h 3880" name="T35"/>
              <a:gd fmla="*/ 209054 w 5185" name="T36"/>
              <a:gd fmla="*/ 1837 h 3880" name="T37"/>
              <a:gd fmla="*/ 201338 w 5185" name="T38"/>
              <a:gd fmla="*/ 5144 h 3880" name="T39"/>
              <a:gd fmla="*/ 194358 w 5185" name="T40"/>
              <a:gd fmla="*/ 9920 h 3880" name="T41"/>
              <a:gd fmla="*/ 188112 w 5185" name="T42"/>
              <a:gd fmla="*/ 15798 h 3880" name="T43"/>
              <a:gd fmla="*/ 183336 w 5185" name="T44"/>
              <a:gd fmla="*/ 23147 h 3880" name="T45"/>
              <a:gd fmla="*/ 180029 w 5185" name="T46"/>
              <a:gd fmla="*/ 30862 h 3880" name="T47"/>
              <a:gd fmla="*/ 178559 w 5185" name="T48"/>
              <a:gd fmla="*/ 39680 h 3880" name="T49"/>
              <a:gd fmla="*/ 178192 w 5185" name="T50"/>
              <a:gd fmla="*/ 1003386 h 3880" name="T51"/>
              <a:gd fmla="*/ 178559 w 5185" name="T52"/>
              <a:gd fmla="*/ 1007794 h 3880" name="T53"/>
              <a:gd fmla="*/ 178192 w 5185" name="T54"/>
              <a:gd fmla="*/ 1012203 h 3880" name="T55"/>
              <a:gd fmla="*/ 1727176 w 5185" name="T56"/>
              <a:gd fmla="*/ 1012571 h 3880" name="T57"/>
              <a:gd fmla="*/ 1616954 w 5185" name="T58"/>
              <a:gd fmla="*/ 937620 h 3880" name="T59"/>
              <a:gd fmla="*/ 288046 w 5185" name="T60"/>
              <a:gd fmla="*/ 109854 h 3880" name="T61"/>
              <a:gd fmla="*/ 1616954 w 5185" name="T62"/>
              <a:gd fmla="*/ 937620 h 3880" name="T63"/>
              <a:gd fmla="*/ 4409 w 5185" name="T64"/>
              <a:gd fmla="*/ 1350584 h 3880" name="T65"/>
              <a:gd fmla="*/ 0 w 5185" name="T66"/>
              <a:gd fmla="*/ 1359402 h 3880" name="T67"/>
              <a:gd fmla="*/ 735 w 5185" name="T68"/>
              <a:gd fmla="*/ 1369322 h 3880" name="T69"/>
              <a:gd fmla="*/ 3307 w 5185" name="T70"/>
              <a:gd fmla="*/ 1379977 h 3880" name="T71"/>
              <a:gd fmla="*/ 7348 w 5185" name="T72"/>
              <a:gd fmla="*/ 1390999 h 3880" name="T73"/>
              <a:gd fmla="*/ 13227 w 5185" name="T74"/>
              <a:gd fmla="*/ 1401654 h 3880" name="T75"/>
              <a:gd fmla="*/ 19473 w 5185" name="T76"/>
              <a:gd fmla="*/ 1411206 h 3880" name="T77"/>
              <a:gd fmla="*/ 26821 w 5185" name="T78"/>
              <a:gd fmla="*/ 1418554 h 3880" name="T79"/>
              <a:gd fmla="*/ 35271 w 5185" name="T80"/>
              <a:gd fmla="*/ 1423698 h 3880" name="T81"/>
              <a:gd fmla="*/ 41884 w 5185" name="T82"/>
              <a:gd fmla="*/ 1425168 h 3880" name="T83"/>
              <a:gd fmla="*/ 1860911 w 5185" name="T84"/>
              <a:gd fmla="*/ 1425535 h 3880" name="T85"/>
              <a:gd fmla="*/ 1863116 w 5185" name="T86"/>
              <a:gd fmla="*/ 1425168 h 3880" name="T87"/>
              <a:gd fmla="*/ 1869729 w 5185" name="T88"/>
              <a:gd fmla="*/ 1423698 h 3880" name="T89"/>
              <a:gd fmla="*/ 1878179 w 5185" name="T90"/>
              <a:gd fmla="*/ 1418554 h 3880" name="T91"/>
              <a:gd fmla="*/ 1885527 w 5185" name="T92"/>
              <a:gd fmla="*/ 1411206 h 3880" name="T93"/>
              <a:gd fmla="*/ 1892141 w 5185" name="T94"/>
              <a:gd fmla="*/ 1401654 h 3880" name="T95"/>
              <a:gd fmla="*/ 1897652 w 5185" name="T96"/>
              <a:gd fmla="*/ 1390999 h 3880" name="T97"/>
              <a:gd fmla="*/ 1901693 w 5185" name="T98"/>
              <a:gd fmla="*/ 1379977 h 3880" name="T99"/>
              <a:gd fmla="*/ 1903898 w 5185" name="T100"/>
              <a:gd fmla="*/ 1369322 h 3880" name="T101"/>
              <a:gd fmla="*/ 1905000 w 5185" name="T102"/>
              <a:gd fmla="*/ 1359402 h 388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880" w="5185">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a:extLst/>
        </p:spPr>
        <p:txBody>
          <a:bodyPr anchor="ctr" bIns="360000">
            <a:scene3d>
              <a:camera prst="orthographicFront"/>
              <a:lightRig dir="t" rig="threePt"/>
            </a:scene3d>
            <a:sp3d contourW="12700">
              <a:contourClr>
                <a:srgbClr val="FFFFFF"/>
              </a:contourClr>
            </a:sp3d>
          </a:bodyPr>
          <a:lstStyle/>
          <a:p>
            <a:pPr algn="ctr">
              <a:defRPr/>
            </a:pPr>
            <a:endParaRPr altLang="en-US" lang="zh-CN"/>
          </a:p>
        </p:txBody>
      </p:sp>
      <p:sp>
        <p:nvSpPr>
          <p:cNvPr id="30" name="KSO_Shape"/>
          <p:cNvSpPr>
            <a:spLocks noChangeAspect="1"/>
          </p:cNvSpPr>
          <p:nvPr/>
        </p:nvSpPr>
        <p:spPr bwMode="auto">
          <a:xfrm>
            <a:off x="7331575" y="3705728"/>
            <a:ext cx="360000" cy="258000"/>
          </a:xfrm>
          <a:custGeom>
            <a:gdLst>
              <a:gd fmla="*/ 134077 w 5868" name="T0"/>
              <a:gd fmla="*/ 590892 h 4208" name="T1"/>
              <a:gd fmla="*/ 192837 w 5868" name="T2"/>
              <a:gd fmla="*/ 596084 h 4208" name="T3"/>
              <a:gd fmla="*/ 512935 w 5868" name="T4"/>
              <a:gd fmla="*/ 497764 h 4208" name="T5"/>
              <a:gd fmla="*/ 530465 w 5868" name="T6"/>
              <a:gd fmla="*/ 456230 h 4208" name="T7"/>
              <a:gd fmla="*/ 704473 w 5868" name="T8"/>
              <a:gd fmla="*/ 239797 h 4208" name="T9"/>
              <a:gd fmla="*/ 980744 w 5868" name="T10"/>
              <a:gd fmla="*/ 212215 h 4208" name="T11"/>
              <a:gd fmla="*/ 1253119 w 5868" name="T12"/>
              <a:gd fmla="*/ 253750 h 4208" name="T13"/>
              <a:gd fmla="*/ 1374859 w 5868" name="T14"/>
              <a:gd fmla="*/ 461746 h 4208" name="T15"/>
              <a:gd fmla="*/ 1400831 w 5868" name="T16"/>
              <a:gd fmla="*/ 505228 h 4208" name="T17"/>
              <a:gd fmla="*/ 1725798 w 5868" name="T18"/>
              <a:gd fmla="*/ 598031 h 4208" name="T19"/>
              <a:gd fmla="*/ 1779363 w 5868" name="T20"/>
              <a:gd fmla="*/ 585052 h 4208" name="T21"/>
              <a:gd fmla="*/ 1901104 w 5868" name="T22"/>
              <a:gd fmla="*/ 336494 h 4208" name="T23"/>
              <a:gd fmla="*/ 1897533 w 5868" name="T24"/>
              <a:gd fmla="*/ 289443 h 4208" name="T25"/>
              <a:gd fmla="*/ 1777740 w 5868" name="T26"/>
              <a:gd fmla="*/ 214162 h 4208" name="T27"/>
              <a:gd fmla="*/ 1493029 w 5868" name="T28"/>
              <a:gd fmla="*/ 92155 h 4208" name="T29"/>
              <a:gd fmla="*/ 1208318 w 5868" name="T30"/>
              <a:gd fmla="*/ 20767 h 4208" name="T31"/>
              <a:gd fmla="*/ 924256 w 5868" name="T32"/>
              <a:gd fmla="*/ 649 h 4208" name="T33"/>
              <a:gd fmla="*/ 639545 w 5868" name="T34"/>
              <a:gd fmla="*/ 30826 h 4208" name="T35"/>
              <a:gd fmla="*/ 355158 w 5868" name="T36"/>
              <a:gd fmla="*/ 112273 h 4208" name="T37"/>
              <a:gd fmla="*/ 70123 w 5868" name="T38"/>
              <a:gd fmla="*/ 244664 h 4208" name="T39"/>
              <a:gd fmla="*/ 3246 w 5868" name="T40"/>
              <a:gd fmla="*/ 297880 h 4208" name="T41"/>
              <a:gd fmla="*/ 10713 w 5868" name="T42"/>
              <a:gd fmla="*/ 355314 h 4208" name="T43"/>
              <a:gd fmla="*/ 772973 w 5868" name="T44"/>
              <a:gd fmla="*/ 339414 h 4208" name="T45"/>
              <a:gd fmla="*/ 960941 w 5868" name="T46"/>
              <a:gd fmla="*/ 320919 h 4208" name="T47"/>
              <a:gd fmla="*/ 1130729 w 5868" name="T48"/>
              <a:gd fmla="*/ 336169 h 4208" name="T49"/>
              <a:gd fmla="*/ 1259936 w 5868" name="T50"/>
              <a:gd fmla="*/ 525021 h 4208" name="T51"/>
              <a:gd fmla="*/ 1298244 w 5868" name="T52"/>
              <a:gd fmla="*/ 601925 h 4208" name="T53"/>
              <a:gd fmla="*/ 1598862 w 5868" name="T54"/>
              <a:gd fmla="*/ 671041 h 4208" name="T55"/>
              <a:gd fmla="*/ 1662168 w 5868" name="T56"/>
              <a:gd fmla="*/ 717767 h 4208" name="T57"/>
              <a:gd fmla="*/ 253546 w 5868" name="T58"/>
              <a:gd fmla="*/ 1210015 h 4208" name="T59"/>
              <a:gd fmla="*/ 273024 w 5868" name="T60"/>
              <a:gd fmla="*/ 698947 h 4208" name="T61"/>
              <a:gd fmla="*/ 576240 w 5868" name="T62"/>
              <a:gd fmla="*/ 620745 h 4208" name="T63"/>
              <a:gd fmla="*/ 641493 w 5868" name="T64"/>
              <a:gd fmla="*/ 585376 h 4208" name="T65"/>
              <a:gd fmla="*/ 662595 w 5868" name="T66"/>
              <a:gd fmla="*/ 367969 h 4208" name="T67"/>
              <a:gd fmla="*/ 1077163 w 5868" name="T68"/>
              <a:gd fmla="*/ 564933 h 4208" name="T69"/>
              <a:gd fmla="*/ 1178776 w 5868" name="T70"/>
              <a:gd fmla="*/ 636970 h 4208" name="T71"/>
              <a:gd fmla="*/ 1245003 w 5868" name="T72"/>
              <a:gd fmla="*/ 759302 h 4208" name="T73"/>
              <a:gd fmla="*/ 1252145 w 5868" name="T74"/>
              <a:gd fmla="*/ 867032 h 4208" name="T75"/>
              <a:gd fmla="*/ 1229095 w 5868" name="T76"/>
              <a:gd fmla="*/ 949452 h 4208" name="T77"/>
              <a:gd fmla="*/ 1125210 w 5868" name="T78"/>
              <a:gd fmla="*/ 852430 h 4208" name="T79"/>
              <a:gd fmla="*/ 1117094 w 5868" name="T80"/>
              <a:gd fmla="*/ 775851 h 4208" name="T81"/>
              <a:gd fmla="*/ 1079435 w 5868" name="T82"/>
              <a:gd fmla="*/ 716794 h 4208" name="T83"/>
              <a:gd fmla="*/ 1012883 w 5868" name="T84"/>
              <a:gd fmla="*/ 676882 h 4208" name="T85"/>
              <a:gd fmla="*/ 940164 w 5868" name="T86"/>
              <a:gd fmla="*/ 671365 h 4208" name="T87"/>
              <a:gd fmla="*/ 867768 w 5868" name="T88"/>
              <a:gd fmla="*/ 701867 h 4208" name="T89"/>
              <a:gd fmla="*/ 821994 w 5868" name="T90"/>
              <a:gd fmla="*/ 754434 h 4208" name="T91"/>
              <a:gd fmla="*/ 802515 w 5868" name="T92"/>
              <a:gd fmla="*/ 831662 h 4208" name="T93"/>
              <a:gd fmla="*/ 818423 w 5868" name="T94"/>
              <a:gd fmla="*/ 901752 h 4208" name="T95"/>
              <a:gd fmla="*/ 861600 w 5868" name="T96"/>
              <a:gd fmla="*/ 956590 h 4208" name="T97"/>
              <a:gd fmla="*/ 932048 w 5868" name="T98"/>
              <a:gd fmla="*/ 990337 h 4208" name="T99"/>
              <a:gd fmla="*/ 999573 w 5868" name="T100"/>
              <a:gd fmla="*/ 990013 h 4208" name="T101"/>
              <a:gd fmla="*/ 1060606 w 5868" name="T102"/>
              <a:gd fmla="*/ 962107 h 4208" name="T103"/>
              <a:gd fmla="*/ 1081058 w 5868" name="T104"/>
              <a:gd fmla="*/ 1096445 h 4208" name="T105"/>
              <a:gd fmla="*/ 964512 w 5868" name="T106"/>
              <a:gd fmla="*/ 1120781 h 4208" name="T107"/>
              <a:gd fmla="*/ 826863 w 5868" name="T108"/>
              <a:gd fmla="*/ 1085736 h 4208" name="T109"/>
              <a:gd fmla="*/ 732717 w 5868" name="T110"/>
              <a:gd fmla="*/ 1004614 h 4208" name="T111"/>
              <a:gd fmla="*/ 678827 w 5868" name="T112"/>
              <a:gd fmla="*/ 875793 h 4208" name="T113"/>
              <a:gd fmla="*/ 688241 w 5868" name="T114"/>
              <a:gd fmla="*/ 745673 h 4208" name="T115"/>
              <a:gd fmla="*/ 760312 w 5868" name="T116"/>
              <a:gd fmla="*/ 627235 h 4208" name="T117"/>
              <a:gd fmla="*/ 865171 w 5868" name="T118"/>
              <a:gd fmla="*/ 560066 h 4208" name="T119"/>
              <a:gd fmla="*/ 1577111 w 5868" name="T120"/>
              <a:gd fmla="*/ 1240842 h 4208" name="T121"/>
              <a:gd fmla="*/ 345419 w 5868" name="T122"/>
              <a:gd fmla="*/ 1240842 h 420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4208" w="586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Tree>
    <p:extLst>
      <p:ext uri="{BB962C8B-B14F-4D97-AF65-F5344CB8AC3E}">
        <p14:creationId val="405748884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7"/>
                                        </p:tgtEl>
                                        <p:attrNameLst>
                                          <p:attrName>style.visibility</p:attrName>
                                        </p:attrNameLst>
                                      </p:cBhvr>
                                      <p:to>
                                        <p:strVal val="visible"/>
                                      </p:to>
                                    </p:set>
                                    <p:animEffect filter="fade" transition="in">
                                      <p:cBhvr>
                                        <p:cTn dur="1000" id="16"/>
                                        <p:tgtEl>
                                          <p:spTgt spid="7"/>
                                        </p:tgtEl>
                                      </p:cBhvr>
                                    </p:animEffect>
                                    <p:anim calcmode="lin" valueType="num">
                                      <p:cBhvr>
                                        <p:cTn dur="1000" fill="hold" id="17"/>
                                        <p:tgtEl>
                                          <p:spTgt spid="7"/>
                                        </p:tgtEl>
                                        <p:attrNameLst>
                                          <p:attrName>ppt_x</p:attrName>
                                        </p:attrNameLst>
                                      </p:cBhvr>
                                      <p:tavLst>
                                        <p:tav tm="0">
                                          <p:val>
                                            <p:strVal val="#ppt_x"/>
                                          </p:val>
                                        </p:tav>
                                        <p:tav tm="100000">
                                          <p:val>
                                            <p:strVal val="#ppt_x"/>
                                          </p:val>
                                        </p:tav>
                                      </p:tavLst>
                                    </p:anim>
                                    <p:anim calcmode="lin" valueType="num">
                                      <p:cBhvr>
                                        <p:cTn dur="1000" fill="hold" id="18"/>
                                        <p:tgtEl>
                                          <p:spTgt spid="7"/>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0"/>
                                  </p:stCondLst>
                                  <p:childTnLst>
                                    <p:set>
                                      <p:cBhvr>
                                        <p:cTn dur="1" fill="hold" id="20">
                                          <p:stCondLst>
                                            <p:cond delay="0"/>
                                          </p:stCondLst>
                                        </p:cTn>
                                        <p:tgtEl>
                                          <p:spTgt spid="8"/>
                                        </p:tgtEl>
                                        <p:attrNameLst>
                                          <p:attrName>style.visibility</p:attrName>
                                        </p:attrNameLst>
                                      </p:cBhvr>
                                      <p:to>
                                        <p:strVal val="visible"/>
                                      </p:to>
                                    </p:set>
                                    <p:animEffect filter="fade" transition="in">
                                      <p:cBhvr>
                                        <p:cTn dur="1000" id="21"/>
                                        <p:tgtEl>
                                          <p:spTgt spid="8"/>
                                        </p:tgtEl>
                                      </p:cBhvr>
                                    </p:animEffect>
                                    <p:anim calcmode="lin" valueType="num">
                                      <p:cBhvr>
                                        <p:cTn dur="1000" fill="hold" id="22"/>
                                        <p:tgtEl>
                                          <p:spTgt spid="8"/>
                                        </p:tgtEl>
                                        <p:attrNameLst>
                                          <p:attrName>ppt_x</p:attrName>
                                        </p:attrNameLst>
                                      </p:cBhvr>
                                      <p:tavLst>
                                        <p:tav tm="0">
                                          <p:val>
                                            <p:strVal val="#ppt_x"/>
                                          </p:val>
                                        </p:tav>
                                        <p:tav tm="100000">
                                          <p:val>
                                            <p:strVal val="#ppt_x"/>
                                          </p:val>
                                        </p:tav>
                                      </p:tavLst>
                                    </p:anim>
                                    <p:anim calcmode="lin" valueType="num">
                                      <p:cBhvr>
                                        <p:cTn dur="1000" fill="hold" id="23"/>
                                        <p:tgtEl>
                                          <p:spTgt spid="8"/>
                                        </p:tgtEl>
                                        <p:attrNameLst>
                                          <p:attrName>ppt_y</p:attrName>
                                        </p:attrNameLst>
                                      </p:cBhvr>
                                      <p:tavLst>
                                        <p:tav tm="0">
                                          <p:val>
                                            <p:strVal val="#ppt_y+.1"/>
                                          </p:val>
                                        </p:tav>
                                        <p:tav tm="100000">
                                          <p:val>
                                            <p:strVal val="#ppt_y"/>
                                          </p:val>
                                        </p:tav>
                                      </p:tavLst>
                                    </p:anim>
                                  </p:childTnLst>
                                </p:cTn>
                              </p:par>
                              <p:par>
                                <p:cTn fill="hold" grpId="0" id="24" nodeType="withEffect" presetClass="entr" presetID="42" presetSubtype="0">
                                  <p:stCondLst>
                                    <p:cond delay="0"/>
                                  </p:stCondLst>
                                  <p:childTnLst>
                                    <p:set>
                                      <p:cBhvr>
                                        <p:cTn dur="1" fill="hold" id="25">
                                          <p:stCondLst>
                                            <p:cond delay="0"/>
                                          </p:stCondLst>
                                        </p:cTn>
                                        <p:tgtEl>
                                          <p:spTgt spid="9"/>
                                        </p:tgtEl>
                                        <p:attrNameLst>
                                          <p:attrName>style.visibility</p:attrName>
                                        </p:attrNameLst>
                                      </p:cBhvr>
                                      <p:to>
                                        <p:strVal val="visible"/>
                                      </p:to>
                                    </p:set>
                                    <p:animEffect filter="fade" transition="in">
                                      <p:cBhvr>
                                        <p:cTn dur="1000" id="26"/>
                                        <p:tgtEl>
                                          <p:spTgt spid="9"/>
                                        </p:tgtEl>
                                      </p:cBhvr>
                                    </p:animEffect>
                                    <p:anim calcmode="lin" valueType="num">
                                      <p:cBhvr>
                                        <p:cTn dur="1000" fill="hold" id="27"/>
                                        <p:tgtEl>
                                          <p:spTgt spid="9"/>
                                        </p:tgtEl>
                                        <p:attrNameLst>
                                          <p:attrName>ppt_x</p:attrName>
                                        </p:attrNameLst>
                                      </p:cBhvr>
                                      <p:tavLst>
                                        <p:tav tm="0">
                                          <p:val>
                                            <p:strVal val="#ppt_x"/>
                                          </p:val>
                                        </p:tav>
                                        <p:tav tm="100000">
                                          <p:val>
                                            <p:strVal val="#ppt_x"/>
                                          </p:val>
                                        </p:tav>
                                      </p:tavLst>
                                    </p:anim>
                                    <p:anim calcmode="lin" valueType="num">
                                      <p:cBhvr>
                                        <p:cTn dur="1000" fill="hold" id="28"/>
                                        <p:tgtEl>
                                          <p:spTgt spid="9"/>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0"/>
                                  </p:stCondLst>
                                  <p:childTnLst>
                                    <p:set>
                                      <p:cBhvr>
                                        <p:cTn dur="1" fill="hold" id="30">
                                          <p:stCondLst>
                                            <p:cond delay="0"/>
                                          </p:stCondLst>
                                        </p:cTn>
                                        <p:tgtEl>
                                          <p:spTgt spid="10"/>
                                        </p:tgtEl>
                                        <p:attrNameLst>
                                          <p:attrName>style.visibility</p:attrName>
                                        </p:attrNameLst>
                                      </p:cBhvr>
                                      <p:to>
                                        <p:strVal val="visible"/>
                                      </p:to>
                                    </p:set>
                                    <p:animEffect filter="fade" transition="in">
                                      <p:cBhvr>
                                        <p:cTn dur="1000" id="31"/>
                                        <p:tgtEl>
                                          <p:spTgt spid="10"/>
                                        </p:tgtEl>
                                      </p:cBhvr>
                                    </p:animEffect>
                                    <p:anim calcmode="lin" valueType="num">
                                      <p:cBhvr>
                                        <p:cTn dur="1000" fill="hold" id="32"/>
                                        <p:tgtEl>
                                          <p:spTgt spid="10"/>
                                        </p:tgtEl>
                                        <p:attrNameLst>
                                          <p:attrName>ppt_x</p:attrName>
                                        </p:attrNameLst>
                                      </p:cBhvr>
                                      <p:tavLst>
                                        <p:tav tm="0">
                                          <p:val>
                                            <p:strVal val="#ppt_x"/>
                                          </p:val>
                                        </p:tav>
                                        <p:tav tm="100000">
                                          <p:val>
                                            <p:strVal val="#ppt_x"/>
                                          </p:val>
                                        </p:tav>
                                      </p:tavLst>
                                    </p:anim>
                                    <p:anim calcmode="lin" valueType="num">
                                      <p:cBhvr>
                                        <p:cTn dur="1000" fill="hold" id="33"/>
                                        <p:tgtEl>
                                          <p:spTgt spid="10"/>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11"/>
                                        </p:tgtEl>
                                        <p:attrNameLst>
                                          <p:attrName>style.visibility</p:attrName>
                                        </p:attrNameLst>
                                      </p:cBhvr>
                                      <p:to>
                                        <p:strVal val="visible"/>
                                      </p:to>
                                    </p:set>
                                    <p:animEffect filter="fade" transition="in">
                                      <p:cBhvr>
                                        <p:cTn dur="1000" id="36"/>
                                        <p:tgtEl>
                                          <p:spTgt spid="11"/>
                                        </p:tgtEl>
                                      </p:cBhvr>
                                    </p:animEffect>
                                    <p:anim calcmode="lin" valueType="num">
                                      <p:cBhvr>
                                        <p:cTn dur="1000" fill="hold" id="37"/>
                                        <p:tgtEl>
                                          <p:spTgt spid="11"/>
                                        </p:tgtEl>
                                        <p:attrNameLst>
                                          <p:attrName>ppt_x</p:attrName>
                                        </p:attrNameLst>
                                      </p:cBhvr>
                                      <p:tavLst>
                                        <p:tav tm="0">
                                          <p:val>
                                            <p:strVal val="#ppt_x"/>
                                          </p:val>
                                        </p:tav>
                                        <p:tav tm="100000">
                                          <p:val>
                                            <p:strVal val="#ppt_x"/>
                                          </p:val>
                                        </p:tav>
                                      </p:tavLst>
                                    </p:anim>
                                    <p:anim calcmode="lin" valueType="num">
                                      <p:cBhvr>
                                        <p:cTn dur="1000" fill="hold" id="38"/>
                                        <p:tgtEl>
                                          <p:spTgt spid="11"/>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12"/>
                                        </p:tgtEl>
                                        <p:attrNameLst>
                                          <p:attrName>style.visibility</p:attrName>
                                        </p:attrNameLst>
                                      </p:cBhvr>
                                      <p:to>
                                        <p:strVal val="visible"/>
                                      </p:to>
                                    </p:set>
                                    <p:animEffect filter="fade" transition="in">
                                      <p:cBhvr>
                                        <p:cTn dur="1000" id="41"/>
                                        <p:tgtEl>
                                          <p:spTgt spid="12"/>
                                        </p:tgtEl>
                                      </p:cBhvr>
                                    </p:animEffect>
                                    <p:anim calcmode="lin" valueType="num">
                                      <p:cBhvr>
                                        <p:cTn dur="1000" fill="hold" id="42"/>
                                        <p:tgtEl>
                                          <p:spTgt spid="12"/>
                                        </p:tgtEl>
                                        <p:attrNameLst>
                                          <p:attrName>ppt_x</p:attrName>
                                        </p:attrNameLst>
                                      </p:cBhvr>
                                      <p:tavLst>
                                        <p:tav tm="0">
                                          <p:val>
                                            <p:strVal val="#ppt_x"/>
                                          </p:val>
                                        </p:tav>
                                        <p:tav tm="100000">
                                          <p:val>
                                            <p:strVal val="#ppt_x"/>
                                          </p:val>
                                        </p:tav>
                                      </p:tavLst>
                                    </p:anim>
                                    <p:anim calcmode="lin" valueType="num">
                                      <p:cBhvr>
                                        <p:cTn dur="1000" fill="hold" id="43"/>
                                        <p:tgtEl>
                                          <p:spTgt spid="12"/>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0"/>
                                  </p:stCondLst>
                                  <p:childTnLst>
                                    <p:set>
                                      <p:cBhvr>
                                        <p:cTn dur="1" fill="hold" id="45">
                                          <p:stCondLst>
                                            <p:cond delay="0"/>
                                          </p:stCondLst>
                                        </p:cTn>
                                        <p:tgtEl>
                                          <p:spTgt spid="13"/>
                                        </p:tgtEl>
                                        <p:attrNameLst>
                                          <p:attrName>style.visibility</p:attrName>
                                        </p:attrNameLst>
                                      </p:cBhvr>
                                      <p:to>
                                        <p:strVal val="visible"/>
                                      </p:to>
                                    </p:set>
                                    <p:animEffect filter="fade" transition="in">
                                      <p:cBhvr>
                                        <p:cTn dur="1000" id="46"/>
                                        <p:tgtEl>
                                          <p:spTgt spid="13"/>
                                        </p:tgtEl>
                                      </p:cBhvr>
                                    </p:animEffect>
                                    <p:anim calcmode="lin" valueType="num">
                                      <p:cBhvr>
                                        <p:cTn dur="1000" fill="hold" id="47"/>
                                        <p:tgtEl>
                                          <p:spTgt spid="13"/>
                                        </p:tgtEl>
                                        <p:attrNameLst>
                                          <p:attrName>ppt_x</p:attrName>
                                        </p:attrNameLst>
                                      </p:cBhvr>
                                      <p:tavLst>
                                        <p:tav tm="0">
                                          <p:val>
                                            <p:strVal val="#ppt_x"/>
                                          </p:val>
                                        </p:tav>
                                        <p:tav tm="100000">
                                          <p:val>
                                            <p:strVal val="#ppt_x"/>
                                          </p:val>
                                        </p:tav>
                                      </p:tavLst>
                                    </p:anim>
                                    <p:anim calcmode="lin" valueType="num">
                                      <p:cBhvr>
                                        <p:cTn dur="1000" fill="hold" id="48"/>
                                        <p:tgtEl>
                                          <p:spTgt spid="13"/>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14"/>
                                        </p:tgtEl>
                                        <p:attrNameLst>
                                          <p:attrName>style.visibility</p:attrName>
                                        </p:attrNameLst>
                                      </p:cBhvr>
                                      <p:to>
                                        <p:strVal val="visible"/>
                                      </p:to>
                                    </p:set>
                                    <p:animEffect filter="fade" transition="in">
                                      <p:cBhvr>
                                        <p:cTn dur="1000" id="51"/>
                                        <p:tgtEl>
                                          <p:spTgt spid="14"/>
                                        </p:tgtEl>
                                      </p:cBhvr>
                                    </p:animEffect>
                                    <p:anim calcmode="lin" valueType="num">
                                      <p:cBhvr>
                                        <p:cTn dur="1000" fill="hold" id="52"/>
                                        <p:tgtEl>
                                          <p:spTgt spid="14"/>
                                        </p:tgtEl>
                                        <p:attrNameLst>
                                          <p:attrName>ppt_x</p:attrName>
                                        </p:attrNameLst>
                                      </p:cBhvr>
                                      <p:tavLst>
                                        <p:tav tm="0">
                                          <p:val>
                                            <p:strVal val="#ppt_x"/>
                                          </p:val>
                                        </p:tav>
                                        <p:tav tm="100000">
                                          <p:val>
                                            <p:strVal val="#ppt_x"/>
                                          </p:val>
                                        </p:tav>
                                      </p:tavLst>
                                    </p:anim>
                                    <p:anim calcmode="lin" valueType="num">
                                      <p:cBhvr>
                                        <p:cTn dur="1000" fill="hold" id="53"/>
                                        <p:tgtEl>
                                          <p:spTgt spid="14"/>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0"/>
                                  </p:stCondLst>
                                  <p:childTnLst>
                                    <p:set>
                                      <p:cBhvr>
                                        <p:cTn dur="1" fill="hold" id="55">
                                          <p:stCondLst>
                                            <p:cond delay="0"/>
                                          </p:stCondLst>
                                        </p:cTn>
                                        <p:tgtEl>
                                          <p:spTgt spid="15"/>
                                        </p:tgtEl>
                                        <p:attrNameLst>
                                          <p:attrName>style.visibility</p:attrName>
                                        </p:attrNameLst>
                                      </p:cBhvr>
                                      <p:to>
                                        <p:strVal val="visible"/>
                                      </p:to>
                                    </p:set>
                                    <p:animEffect filter="fade" transition="in">
                                      <p:cBhvr>
                                        <p:cTn dur="1000" id="56"/>
                                        <p:tgtEl>
                                          <p:spTgt spid="15"/>
                                        </p:tgtEl>
                                      </p:cBhvr>
                                    </p:animEffect>
                                    <p:anim calcmode="lin" valueType="num">
                                      <p:cBhvr>
                                        <p:cTn dur="1000" fill="hold" id="57"/>
                                        <p:tgtEl>
                                          <p:spTgt spid="15"/>
                                        </p:tgtEl>
                                        <p:attrNameLst>
                                          <p:attrName>ppt_x</p:attrName>
                                        </p:attrNameLst>
                                      </p:cBhvr>
                                      <p:tavLst>
                                        <p:tav tm="0">
                                          <p:val>
                                            <p:strVal val="#ppt_x"/>
                                          </p:val>
                                        </p:tav>
                                        <p:tav tm="100000">
                                          <p:val>
                                            <p:strVal val="#ppt_x"/>
                                          </p:val>
                                        </p:tav>
                                      </p:tavLst>
                                    </p:anim>
                                    <p:anim calcmode="lin" valueType="num">
                                      <p:cBhvr>
                                        <p:cTn dur="1000" fill="hold" id="58"/>
                                        <p:tgtEl>
                                          <p:spTgt spid="15"/>
                                        </p:tgtEl>
                                        <p:attrNameLst>
                                          <p:attrName>ppt_y</p:attrName>
                                        </p:attrNameLst>
                                      </p:cBhvr>
                                      <p:tavLst>
                                        <p:tav tm="0">
                                          <p:val>
                                            <p:strVal val="#ppt_y+.1"/>
                                          </p:val>
                                        </p:tav>
                                        <p:tav tm="100000">
                                          <p:val>
                                            <p:strVal val="#ppt_y"/>
                                          </p:val>
                                        </p:tav>
                                      </p:tavLst>
                                    </p:anim>
                                  </p:childTnLst>
                                </p:cTn>
                              </p:par>
                              <p:par>
                                <p:cTn fill="hold" grpId="0" id="59" nodeType="withEffect" presetClass="entr" presetID="42" presetSubtype="0">
                                  <p:stCondLst>
                                    <p:cond delay="0"/>
                                  </p:stCondLst>
                                  <p:childTnLst>
                                    <p:set>
                                      <p:cBhvr>
                                        <p:cTn dur="1" fill="hold" id="60">
                                          <p:stCondLst>
                                            <p:cond delay="0"/>
                                          </p:stCondLst>
                                        </p:cTn>
                                        <p:tgtEl>
                                          <p:spTgt spid="16"/>
                                        </p:tgtEl>
                                        <p:attrNameLst>
                                          <p:attrName>style.visibility</p:attrName>
                                        </p:attrNameLst>
                                      </p:cBhvr>
                                      <p:to>
                                        <p:strVal val="visible"/>
                                      </p:to>
                                    </p:set>
                                    <p:animEffect filter="fade" transition="in">
                                      <p:cBhvr>
                                        <p:cTn dur="1000" id="61"/>
                                        <p:tgtEl>
                                          <p:spTgt spid="16"/>
                                        </p:tgtEl>
                                      </p:cBhvr>
                                    </p:animEffect>
                                    <p:anim calcmode="lin" valueType="num">
                                      <p:cBhvr>
                                        <p:cTn dur="1000" fill="hold" id="62"/>
                                        <p:tgtEl>
                                          <p:spTgt spid="16"/>
                                        </p:tgtEl>
                                        <p:attrNameLst>
                                          <p:attrName>ppt_x</p:attrName>
                                        </p:attrNameLst>
                                      </p:cBhvr>
                                      <p:tavLst>
                                        <p:tav tm="0">
                                          <p:val>
                                            <p:strVal val="#ppt_x"/>
                                          </p:val>
                                        </p:tav>
                                        <p:tav tm="100000">
                                          <p:val>
                                            <p:strVal val="#ppt_x"/>
                                          </p:val>
                                        </p:tav>
                                      </p:tavLst>
                                    </p:anim>
                                    <p:anim calcmode="lin" valueType="num">
                                      <p:cBhvr>
                                        <p:cTn dur="1000" fill="hold" id="63"/>
                                        <p:tgtEl>
                                          <p:spTgt spid="16"/>
                                        </p:tgtEl>
                                        <p:attrNameLst>
                                          <p:attrName>ppt_y</p:attrName>
                                        </p:attrNameLst>
                                      </p:cBhvr>
                                      <p:tavLst>
                                        <p:tav tm="0">
                                          <p:val>
                                            <p:strVal val="#ppt_y+.1"/>
                                          </p:val>
                                        </p:tav>
                                        <p:tav tm="100000">
                                          <p:val>
                                            <p:strVal val="#ppt_y"/>
                                          </p:val>
                                        </p:tav>
                                      </p:tavLst>
                                    </p:anim>
                                  </p:childTnLst>
                                </p:cTn>
                              </p:par>
                              <p:par>
                                <p:cTn fill="hold" grpId="0" id="64" nodeType="withEffect" presetClass="entr" presetID="42" presetSubtype="0">
                                  <p:stCondLst>
                                    <p:cond delay="0"/>
                                  </p:stCondLst>
                                  <p:childTnLst>
                                    <p:set>
                                      <p:cBhvr>
                                        <p:cTn dur="1" fill="hold" id="65">
                                          <p:stCondLst>
                                            <p:cond delay="0"/>
                                          </p:stCondLst>
                                        </p:cTn>
                                        <p:tgtEl>
                                          <p:spTgt spid="17"/>
                                        </p:tgtEl>
                                        <p:attrNameLst>
                                          <p:attrName>style.visibility</p:attrName>
                                        </p:attrNameLst>
                                      </p:cBhvr>
                                      <p:to>
                                        <p:strVal val="visible"/>
                                      </p:to>
                                    </p:set>
                                    <p:animEffect filter="fade" transition="in">
                                      <p:cBhvr>
                                        <p:cTn dur="1000" id="66"/>
                                        <p:tgtEl>
                                          <p:spTgt spid="17"/>
                                        </p:tgtEl>
                                      </p:cBhvr>
                                    </p:animEffect>
                                    <p:anim calcmode="lin" valueType="num">
                                      <p:cBhvr>
                                        <p:cTn dur="1000" fill="hold" id="67"/>
                                        <p:tgtEl>
                                          <p:spTgt spid="17"/>
                                        </p:tgtEl>
                                        <p:attrNameLst>
                                          <p:attrName>ppt_x</p:attrName>
                                        </p:attrNameLst>
                                      </p:cBhvr>
                                      <p:tavLst>
                                        <p:tav tm="0">
                                          <p:val>
                                            <p:strVal val="#ppt_x"/>
                                          </p:val>
                                        </p:tav>
                                        <p:tav tm="100000">
                                          <p:val>
                                            <p:strVal val="#ppt_x"/>
                                          </p:val>
                                        </p:tav>
                                      </p:tavLst>
                                    </p:anim>
                                    <p:anim calcmode="lin" valueType="num">
                                      <p:cBhvr>
                                        <p:cTn dur="1000" fill="hold" id="68"/>
                                        <p:tgtEl>
                                          <p:spTgt spid="17"/>
                                        </p:tgtEl>
                                        <p:attrNameLst>
                                          <p:attrName>ppt_y</p:attrName>
                                        </p:attrNameLst>
                                      </p:cBhvr>
                                      <p:tavLst>
                                        <p:tav tm="0">
                                          <p:val>
                                            <p:strVal val="#ppt_y+.1"/>
                                          </p:val>
                                        </p:tav>
                                        <p:tav tm="100000">
                                          <p:val>
                                            <p:strVal val="#ppt_y"/>
                                          </p:val>
                                        </p:tav>
                                      </p:tavLst>
                                    </p:anim>
                                  </p:childTnLst>
                                </p:cTn>
                              </p:par>
                              <p:par>
                                <p:cTn fill="hold" id="69" nodeType="withEffect" presetClass="entr" presetID="42" presetSubtype="0">
                                  <p:stCondLst>
                                    <p:cond delay="0"/>
                                  </p:stCondLst>
                                  <p:childTnLst>
                                    <p:set>
                                      <p:cBhvr>
                                        <p:cTn dur="1" fill="hold" id="70">
                                          <p:stCondLst>
                                            <p:cond delay="0"/>
                                          </p:stCondLst>
                                        </p:cTn>
                                        <p:tgtEl>
                                          <p:spTgt spid="18"/>
                                        </p:tgtEl>
                                        <p:attrNameLst>
                                          <p:attrName>style.visibility</p:attrName>
                                        </p:attrNameLst>
                                      </p:cBhvr>
                                      <p:to>
                                        <p:strVal val="visible"/>
                                      </p:to>
                                    </p:set>
                                    <p:animEffect filter="fade" transition="in">
                                      <p:cBhvr>
                                        <p:cTn dur="1000" id="71"/>
                                        <p:tgtEl>
                                          <p:spTgt spid="18"/>
                                        </p:tgtEl>
                                      </p:cBhvr>
                                    </p:animEffect>
                                    <p:anim calcmode="lin" valueType="num">
                                      <p:cBhvr>
                                        <p:cTn dur="1000" fill="hold" id="72"/>
                                        <p:tgtEl>
                                          <p:spTgt spid="18"/>
                                        </p:tgtEl>
                                        <p:attrNameLst>
                                          <p:attrName>ppt_x</p:attrName>
                                        </p:attrNameLst>
                                      </p:cBhvr>
                                      <p:tavLst>
                                        <p:tav tm="0">
                                          <p:val>
                                            <p:strVal val="#ppt_x"/>
                                          </p:val>
                                        </p:tav>
                                        <p:tav tm="100000">
                                          <p:val>
                                            <p:strVal val="#ppt_x"/>
                                          </p:val>
                                        </p:tav>
                                      </p:tavLst>
                                    </p:anim>
                                    <p:anim calcmode="lin" valueType="num">
                                      <p:cBhvr>
                                        <p:cTn dur="1000" fill="hold" id="73"/>
                                        <p:tgtEl>
                                          <p:spTgt spid="18"/>
                                        </p:tgtEl>
                                        <p:attrNameLst>
                                          <p:attrName>ppt_y</p:attrName>
                                        </p:attrNameLst>
                                      </p:cBhvr>
                                      <p:tavLst>
                                        <p:tav tm="0">
                                          <p:val>
                                            <p:strVal val="#ppt_y+.1"/>
                                          </p:val>
                                        </p:tav>
                                        <p:tav tm="100000">
                                          <p:val>
                                            <p:strVal val="#ppt_y"/>
                                          </p:val>
                                        </p:tav>
                                      </p:tavLst>
                                    </p:anim>
                                  </p:childTnLst>
                                </p:cTn>
                              </p:par>
                              <p:par>
                                <p:cTn fill="hold" id="74" nodeType="withEffect" presetClass="entr" presetID="42" presetSubtype="0">
                                  <p:stCondLst>
                                    <p:cond delay="0"/>
                                  </p:stCondLst>
                                  <p:childTnLst>
                                    <p:set>
                                      <p:cBhvr>
                                        <p:cTn dur="1" fill="hold" id="75">
                                          <p:stCondLst>
                                            <p:cond delay="0"/>
                                          </p:stCondLst>
                                        </p:cTn>
                                        <p:tgtEl>
                                          <p:spTgt spid="19"/>
                                        </p:tgtEl>
                                        <p:attrNameLst>
                                          <p:attrName>style.visibility</p:attrName>
                                        </p:attrNameLst>
                                      </p:cBhvr>
                                      <p:to>
                                        <p:strVal val="visible"/>
                                      </p:to>
                                    </p:set>
                                    <p:animEffect filter="fade" transition="in">
                                      <p:cBhvr>
                                        <p:cTn dur="1000" id="76"/>
                                        <p:tgtEl>
                                          <p:spTgt spid="19"/>
                                        </p:tgtEl>
                                      </p:cBhvr>
                                    </p:animEffect>
                                    <p:anim calcmode="lin" valueType="num">
                                      <p:cBhvr>
                                        <p:cTn dur="1000" fill="hold" id="77"/>
                                        <p:tgtEl>
                                          <p:spTgt spid="19"/>
                                        </p:tgtEl>
                                        <p:attrNameLst>
                                          <p:attrName>ppt_x</p:attrName>
                                        </p:attrNameLst>
                                      </p:cBhvr>
                                      <p:tavLst>
                                        <p:tav tm="0">
                                          <p:val>
                                            <p:strVal val="#ppt_x"/>
                                          </p:val>
                                        </p:tav>
                                        <p:tav tm="100000">
                                          <p:val>
                                            <p:strVal val="#ppt_x"/>
                                          </p:val>
                                        </p:tav>
                                      </p:tavLst>
                                    </p:anim>
                                    <p:anim calcmode="lin" valueType="num">
                                      <p:cBhvr>
                                        <p:cTn dur="1000" fill="hold" id="78"/>
                                        <p:tgtEl>
                                          <p:spTgt spid="19"/>
                                        </p:tgtEl>
                                        <p:attrNameLst>
                                          <p:attrName>ppt_y</p:attrName>
                                        </p:attrNameLst>
                                      </p:cBhvr>
                                      <p:tavLst>
                                        <p:tav tm="0">
                                          <p:val>
                                            <p:strVal val="#ppt_y+.1"/>
                                          </p:val>
                                        </p:tav>
                                        <p:tav tm="100000">
                                          <p:val>
                                            <p:strVal val="#ppt_y"/>
                                          </p:val>
                                        </p:tav>
                                      </p:tavLst>
                                    </p:anim>
                                  </p:childTnLst>
                                </p:cTn>
                              </p:par>
                              <p:par>
                                <p:cTn fill="hold" id="79" nodeType="withEffect" presetClass="entr" presetID="42" presetSubtype="0">
                                  <p:stCondLst>
                                    <p:cond delay="0"/>
                                  </p:stCondLst>
                                  <p:childTnLst>
                                    <p:set>
                                      <p:cBhvr>
                                        <p:cTn dur="1" fill="hold" id="80">
                                          <p:stCondLst>
                                            <p:cond delay="0"/>
                                          </p:stCondLst>
                                        </p:cTn>
                                        <p:tgtEl>
                                          <p:spTgt spid="20"/>
                                        </p:tgtEl>
                                        <p:attrNameLst>
                                          <p:attrName>style.visibility</p:attrName>
                                        </p:attrNameLst>
                                      </p:cBhvr>
                                      <p:to>
                                        <p:strVal val="visible"/>
                                      </p:to>
                                    </p:set>
                                    <p:animEffect filter="fade" transition="in">
                                      <p:cBhvr>
                                        <p:cTn dur="1000" id="81"/>
                                        <p:tgtEl>
                                          <p:spTgt spid="20"/>
                                        </p:tgtEl>
                                      </p:cBhvr>
                                    </p:animEffect>
                                    <p:anim calcmode="lin" valueType="num">
                                      <p:cBhvr>
                                        <p:cTn dur="1000" fill="hold" id="82"/>
                                        <p:tgtEl>
                                          <p:spTgt spid="20"/>
                                        </p:tgtEl>
                                        <p:attrNameLst>
                                          <p:attrName>ppt_x</p:attrName>
                                        </p:attrNameLst>
                                      </p:cBhvr>
                                      <p:tavLst>
                                        <p:tav tm="0">
                                          <p:val>
                                            <p:strVal val="#ppt_x"/>
                                          </p:val>
                                        </p:tav>
                                        <p:tav tm="100000">
                                          <p:val>
                                            <p:strVal val="#ppt_x"/>
                                          </p:val>
                                        </p:tav>
                                      </p:tavLst>
                                    </p:anim>
                                    <p:anim calcmode="lin" valueType="num">
                                      <p:cBhvr>
                                        <p:cTn dur="1000" fill="hold" id="83"/>
                                        <p:tgtEl>
                                          <p:spTgt spid="20"/>
                                        </p:tgtEl>
                                        <p:attrNameLst>
                                          <p:attrName>ppt_y</p:attrName>
                                        </p:attrNameLst>
                                      </p:cBhvr>
                                      <p:tavLst>
                                        <p:tav tm="0">
                                          <p:val>
                                            <p:strVal val="#ppt_y+.1"/>
                                          </p:val>
                                        </p:tav>
                                        <p:tav tm="100000">
                                          <p:val>
                                            <p:strVal val="#ppt_y"/>
                                          </p:val>
                                        </p:tav>
                                      </p:tavLst>
                                    </p:anim>
                                  </p:childTnLst>
                                </p:cTn>
                              </p:par>
                              <p:par>
                                <p:cTn fill="hold" id="84" nodeType="withEffect" presetClass="entr" presetID="42" presetSubtype="0">
                                  <p:stCondLst>
                                    <p:cond delay="0"/>
                                  </p:stCondLst>
                                  <p:childTnLst>
                                    <p:set>
                                      <p:cBhvr>
                                        <p:cTn dur="1" fill="hold" id="85">
                                          <p:stCondLst>
                                            <p:cond delay="0"/>
                                          </p:stCondLst>
                                        </p:cTn>
                                        <p:tgtEl>
                                          <p:spTgt spid="21"/>
                                        </p:tgtEl>
                                        <p:attrNameLst>
                                          <p:attrName>style.visibility</p:attrName>
                                        </p:attrNameLst>
                                      </p:cBhvr>
                                      <p:to>
                                        <p:strVal val="visible"/>
                                      </p:to>
                                    </p:set>
                                    <p:animEffect filter="fade" transition="in">
                                      <p:cBhvr>
                                        <p:cTn dur="1000" id="86"/>
                                        <p:tgtEl>
                                          <p:spTgt spid="21"/>
                                        </p:tgtEl>
                                      </p:cBhvr>
                                    </p:animEffect>
                                    <p:anim calcmode="lin" valueType="num">
                                      <p:cBhvr>
                                        <p:cTn dur="1000" fill="hold" id="87"/>
                                        <p:tgtEl>
                                          <p:spTgt spid="21"/>
                                        </p:tgtEl>
                                        <p:attrNameLst>
                                          <p:attrName>ppt_x</p:attrName>
                                        </p:attrNameLst>
                                      </p:cBhvr>
                                      <p:tavLst>
                                        <p:tav tm="0">
                                          <p:val>
                                            <p:strVal val="#ppt_x"/>
                                          </p:val>
                                        </p:tav>
                                        <p:tav tm="100000">
                                          <p:val>
                                            <p:strVal val="#ppt_x"/>
                                          </p:val>
                                        </p:tav>
                                      </p:tavLst>
                                    </p:anim>
                                    <p:anim calcmode="lin" valueType="num">
                                      <p:cBhvr>
                                        <p:cTn dur="1000" fill="hold" id="88"/>
                                        <p:tgtEl>
                                          <p:spTgt spid="21"/>
                                        </p:tgtEl>
                                        <p:attrNameLst>
                                          <p:attrName>ppt_y</p:attrName>
                                        </p:attrNameLst>
                                      </p:cBhvr>
                                      <p:tavLst>
                                        <p:tav tm="0">
                                          <p:val>
                                            <p:strVal val="#ppt_y+.1"/>
                                          </p:val>
                                        </p:tav>
                                        <p:tav tm="100000">
                                          <p:val>
                                            <p:strVal val="#ppt_y"/>
                                          </p:val>
                                        </p:tav>
                                      </p:tavLst>
                                    </p:anim>
                                  </p:childTnLst>
                                </p:cTn>
                              </p:par>
                              <p:par>
                                <p:cTn fill="hold" grpId="0" id="89" nodeType="withEffect" presetClass="entr" presetID="42" presetSubtype="0">
                                  <p:stCondLst>
                                    <p:cond delay="0"/>
                                  </p:stCondLst>
                                  <p:childTnLst>
                                    <p:set>
                                      <p:cBhvr>
                                        <p:cTn dur="1" fill="hold" id="90">
                                          <p:stCondLst>
                                            <p:cond delay="0"/>
                                          </p:stCondLst>
                                        </p:cTn>
                                        <p:tgtEl>
                                          <p:spTgt spid="22"/>
                                        </p:tgtEl>
                                        <p:attrNameLst>
                                          <p:attrName>style.visibility</p:attrName>
                                        </p:attrNameLst>
                                      </p:cBhvr>
                                      <p:to>
                                        <p:strVal val="visible"/>
                                      </p:to>
                                    </p:set>
                                    <p:animEffect filter="fade" transition="in">
                                      <p:cBhvr>
                                        <p:cTn dur="1000" id="91"/>
                                        <p:tgtEl>
                                          <p:spTgt spid="22"/>
                                        </p:tgtEl>
                                      </p:cBhvr>
                                    </p:animEffect>
                                    <p:anim calcmode="lin" valueType="num">
                                      <p:cBhvr>
                                        <p:cTn dur="1000" fill="hold" id="92"/>
                                        <p:tgtEl>
                                          <p:spTgt spid="22"/>
                                        </p:tgtEl>
                                        <p:attrNameLst>
                                          <p:attrName>ppt_x</p:attrName>
                                        </p:attrNameLst>
                                      </p:cBhvr>
                                      <p:tavLst>
                                        <p:tav tm="0">
                                          <p:val>
                                            <p:strVal val="#ppt_x"/>
                                          </p:val>
                                        </p:tav>
                                        <p:tav tm="100000">
                                          <p:val>
                                            <p:strVal val="#ppt_x"/>
                                          </p:val>
                                        </p:tav>
                                      </p:tavLst>
                                    </p:anim>
                                    <p:anim calcmode="lin" valueType="num">
                                      <p:cBhvr>
                                        <p:cTn dur="1000" fill="hold" id="93"/>
                                        <p:tgtEl>
                                          <p:spTgt spid="22"/>
                                        </p:tgtEl>
                                        <p:attrNameLst>
                                          <p:attrName>ppt_y</p:attrName>
                                        </p:attrNameLst>
                                      </p:cBhvr>
                                      <p:tavLst>
                                        <p:tav tm="0">
                                          <p:val>
                                            <p:strVal val="#ppt_y+.1"/>
                                          </p:val>
                                        </p:tav>
                                        <p:tav tm="100000">
                                          <p:val>
                                            <p:strVal val="#ppt_y"/>
                                          </p:val>
                                        </p:tav>
                                      </p:tavLst>
                                    </p:anim>
                                  </p:childTnLst>
                                </p:cTn>
                              </p:par>
                              <p:par>
                                <p:cTn fill="hold" grpId="0" id="94" nodeType="withEffect" presetClass="entr" presetID="42" presetSubtype="0">
                                  <p:stCondLst>
                                    <p:cond delay="0"/>
                                  </p:stCondLst>
                                  <p:childTnLst>
                                    <p:set>
                                      <p:cBhvr>
                                        <p:cTn dur="1" fill="hold" id="95">
                                          <p:stCondLst>
                                            <p:cond delay="0"/>
                                          </p:stCondLst>
                                        </p:cTn>
                                        <p:tgtEl>
                                          <p:spTgt spid="23"/>
                                        </p:tgtEl>
                                        <p:attrNameLst>
                                          <p:attrName>style.visibility</p:attrName>
                                        </p:attrNameLst>
                                      </p:cBhvr>
                                      <p:to>
                                        <p:strVal val="visible"/>
                                      </p:to>
                                    </p:set>
                                    <p:animEffect filter="fade" transition="in">
                                      <p:cBhvr>
                                        <p:cTn dur="1000" id="96"/>
                                        <p:tgtEl>
                                          <p:spTgt spid="23"/>
                                        </p:tgtEl>
                                      </p:cBhvr>
                                    </p:animEffect>
                                    <p:anim calcmode="lin" valueType="num">
                                      <p:cBhvr>
                                        <p:cTn dur="1000" fill="hold" id="97"/>
                                        <p:tgtEl>
                                          <p:spTgt spid="23"/>
                                        </p:tgtEl>
                                        <p:attrNameLst>
                                          <p:attrName>ppt_x</p:attrName>
                                        </p:attrNameLst>
                                      </p:cBhvr>
                                      <p:tavLst>
                                        <p:tav tm="0">
                                          <p:val>
                                            <p:strVal val="#ppt_x"/>
                                          </p:val>
                                        </p:tav>
                                        <p:tav tm="100000">
                                          <p:val>
                                            <p:strVal val="#ppt_x"/>
                                          </p:val>
                                        </p:tav>
                                      </p:tavLst>
                                    </p:anim>
                                    <p:anim calcmode="lin" valueType="num">
                                      <p:cBhvr>
                                        <p:cTn dur="1000" fill="hold" id="98"/>
                                        <p:tgtEl>
                                          <p:spTgt spid="23"/>
                                        </p:tgtEl>
                                        <p:attrNameLst>
                                          <p:attrName>ppt_y</p:attrName>
                                        </p:attrNameLst>
                                      </p:cBhvr>
                                      <p:tavLst>
                                        <p:tav tm="0">
                                          <p:val>
                                            <p:strVal val="#ppt_y+.1"/>
                                          </p:val>
                                        </p:tav>
                                        <p:tav tm="100000">
                                          <p:val>
                                            <p:strVal val="#ppt_y"/>
                                          </p:val>
                                        </p:tav>
                                      </p:tavLst>
                                    </p:anim>
                                  </p:childTnLst>
                                </p:cTn>
                              </p:par>
                              <p:par>
                                <p:cTn fill="hold" grpId="0" id="99" nodeType="withEffect" presetClass="entr" presetID="42" presetSubtype="0">
                                  <p:stCondLst>
                                    <p:cond delay="0"/>
                                  </p:stCondLst>
                                  <p:childTnLst>
                                    <p:set>
                                      <p:cBhvr>
                                        <p:cTn dur="1" fill="hold" id="100">
                                          <p:stCondLst>
                                            <p:cond delay="0"/>
                                          </p:stCondLst>
                                        </p:cTn>
                                        <p:tgtEl>
                                          <p:spTgt spid="24"/>
                                        </p:tgtEl>
                                        <p:attrNameLst>
                                          <p:attrName>style.visibility</p:attrName>
                                        </p:attrNameLst>
                                      </p:cBhvr>
                                      <p:to>
                                        <p:strVal val="visible"/>
                                      </p:to>
                                    </p:set>
                                    <p:animEffect filter="fade" transition="in">
                                      <p:cBhvr>
                                        <p:cTn dur="1000" id="101"/>
                                        <p:tgtEl>
                                          <p:spTgt spid="24"/>
                                        </p:tgtEl>
                                      </p:cBhvr>
                                    </p:animEffect>
                                    <p:anim calcmode="lin" valueType="num">
                                      <p:cBhvr>
                                        <p:cTn dur="1000" fill="hold" id="102"/>
                                        <p:tgtEl>
                                          <p:spTgt spid="24"/>
                                        </p:tgtEl>
                                        <p:attrNameLst>
                                          <p:attrName>ppt_x</p:attrName>
                                        </p:attrNameLst>
                                      </p:cBhvr>
                                      <p:tavLst>
                                        <p:tav tm="0">
                                          <p:val>
                                            <p:strVal val="#ppt_x"/>
                                          </p:val>
                                        </p:tav>
                                        <p:tav tm="100000">
                                          <p:val>
                                            <p:strVal val="#ppt_x"/>
                                          </p:val>
                                        </p:tav>
                                      </p:tavLst>
                                    </p:anim>
                                    <p:anim calcmode="lin" valueType="num">
                                      <p:cBhvr>
                                        <p:cTn dur="1000" fill="hold" id="103"/>
                                        <p:tgtEl>
                                          <p:spTgt spid="24"/>
                                        </p:tgtEl>
                                        <p:attrNameLst>
                                          <p:attrName>ppt_y</p:attrName>
                                        </p:attrNameLst>
                                      </p:cBhvr>
                                      <p:tavLst>
                                        <p:tav tm="0">
                                          <p:val>
                                            <p:strVal val="#ppt_y+.1"/>
                                          </p:val>
                                        </p:tav>
                                        <p:tav tm="100000">
                                          <p:val>
                                            <p:strVal val="#ppt_y"/>
                                          </p:val>
                                        </p:tav>
                                      </p:tavLst>
                                    </p:anim>
                                  </p:childTnLst>
                                </p:cTn>
                              </p:par>
                              <p:par>
                                <p:cTn fill="hold" grpId="0" id="104" nodeType="withEffect" presetClass="entr" presetID="42" presetSubtype="0">
                                  <p:stCondLst>
                                    <p:cond delay="0"/>
                                  </p:stCondLst>
                                  <p:childTnLst>
                                    <p:set>
                                      <p:cBhvr>
                                        <p:cTn dur="1" fill="hold" id="105">
                                          <p:stCondLst>
                                            <p:cond delay="0"/>
                                          </p:stCondLst>
                                        </p:cTn>
                                        <p:tgtEl>
                                          <p:spTgt spid="25"/>
                                        </p:tgtEl>
                                        <p:attrNameLst>
                                          <p:attrName>style.visibility</p:attrName>
                                        </p:attrNameLst>
                                      </p:cBhvr>
                                      <p:to>
                                        <p:strVal val="visible"/>
                                      </p:to>
                                    </p:set>
                                    <p:animEffect filter="fade" transition="in">
                                      <p:cBhvr>
                                        <p:cTn dur="1000" id="106"/>
                                        <p:tgtEl>
                                          <p:spTgt spid="25"/>
                                        </p:tgtEl>
                                      </p:cBhvr>
                                    </p:animEffect>
                                    <p:anim calcmode="lin" valueType="num">
                                      <p:cBhvr>
                                        <p:cTn dur="1000" fill="hold" id="107"/>
                                        <p:tgtEl>
                                          <p:spTgt spid="25"/>
                                        </p:tgtEl>
                                        <p:attrNameLst>
                                          <p:attrName>ppt_x</p:attrName>
                                        </p:attrNameLst>
                                      </p:cBhvr>
                                      <p:tavLst>
                                        <p:tav tm="0">
                                          <p:val>
                                            <p:strVal val="#ppt_x"/>
                                          </p:val>
                                        </p:tav>
                                        <p:tav tm="100000">
                                          <p:val>
                                            <p:strVal val="#ppt_x"/>
                                          </p:val>
                                        </p:tav>
                                      </p:tavLst>
                                    </p:anim>
                                    <p:anim calcmode="lin" valueType="num">
                                      <p:cBhvr>
                                        <p:cTn dur="1000" fill="hold" id="108"/>
                                        <p:tgtEl>
                                          <p:spTgt spid="25"/>
                                        </p:tgtEl>
                                        <p:attrNameLst>
                                          <p:attrName>ppt_y</p:attrName>
                                        </p:attrNameLst>
                                      </p:cBhvr>
                                      <p:tavLst>
                                        <p:tav tm="0">
                                          <p:val>
                                            <p:strVal val="#ppt_y+.1"/>
                                          </p:val>
                                        </p:tav>
                                        <p:tav tm="100000">
                                          <p:val>
                                            <p:strVal val="#ppt_y"/>
                                          </p:val>
                                        </p:tav>
                                      </p:tavLst>
                                    </p:anim>
                                  </p:childTnLst>
                                </p:cTn>
                              </p:par>
                              <p:par>
                                <p:cTn fill="hold" grpId="0" id="109" nodeType="withEffect" presetClass="entr" presetID="42" presetSubtype="0">
                                  <p:stCondLst>
                                    <p:cond delay="0"/>
                                  </p:stCondLst>
                                  <p:childTnLst>
                                    <p:set>
                                      <p:cBhvr>
                                        <p:cTn dur="1" fill="hold" id="110">
                                          <p:stCondLst>
                                            <p:cond delay="0"/>
                                          </p:stCondLst>
                                        </p:cTn>
                                        <p:tgtEl>
                                          <p:spTgt spid="26"/>
                                        </p:tgtEl>
                                        <p:attrNameLst>
                                          <p:attrName>style.visibility</p:attrName>
                                        </p:attrNameLst>
                                      </p:cBhvr>
                                      <p:to>
                                        <p:strVal val="visible"/>
                                      </p:to>
                                    </p:set>
                                    <p:animEffect filter="fade" transition="in">
                                      <p:cBhvr>
                                        <p:cTn dur="1000" id="111"/>
                                        <p:tgtEl>
                                          <p:spTgt spid="26"/>
                                        </p:tgtEl>
                                      </p:cBhvr>
                                    </p:animEffect>
                                    <p:anim calcmode="lin" valueType="num">
                                      <p:cBhvr>
                                        <p:cTn dur="1000" fill="hold" id="112"/>
                                        <p:tgtEl>
                                          <p:spTgt spid="26"/>
                                        </p:tgtEl>
                                        <p:attrNameLst>
                                          <p:attrName>ppt_x</p:attrName>
                                        </p:attrNameLst>
                                      </p:cBhvr>
                                      <p:tavLst>
                                        <p:tav tm="0">
                                          <p:val>
                                            <p:strVal val="#ppt_x"/>
                                          </p:val>
                                        </p:tav>
                                        <p:tav tm="100000">
                                          <p:val>
                                            <p:strVal val="#ppt_x"/>
                                          </p:val>
                                        </p:tav>
                                      </p:tavLst>
                                    </p:anim>
                                    <p:anim calcmode="lin" valueType="num">
                                      <p:cBhvr>
                                        <p:cTn dur="1000" fill="hold" id="113"/>
                                        <p:tgtEl>
                                          <p:spTgt spid="26"/>
                                        </p:tgtEl>
                                        <p:attrNameLst>
                                          <p:attrName>ppt_y</p:attrName>
                                        </p:attrNameLst>
                                      </p:cBhvr>
                                      <p:tavLst>
                                        <p:tav tm="0">
                                          <p:val>
                                            <p:strVal val="#ppt_y+.1"/>
                                          </p:val>
                                        </p:tav>
                                        <p:tav tm="100000">
                                          <p:val>
                                            <p:strVal val="#ppt_y"/>
                                          </p:val>
                                        </p:tav>
                                      </p:tavLst>
                                    </p:anim>
                                  </p:childTnLst>
                                </p:cTn>
                              </p:par>
                              <p:par>
                                <p:cTn fill="hold" grpId="0" id="114" nodeType="withEffect" presetClass="entr" presetID="42" presetSubtype="0">
                                  <p:stCondLst>
                                    <p:cond delay="0"/>
                                  </p:stCondLst>
                                  <p:childTnLst>
                                    <p:set>
                                      <p:cBhvr>
                                        <p:cTn dur="1" fill="hold" id="115">
                                          <p:stCondLst>
                                            <p:cond delay="0"/>
                                          </p:stCondLst>
                                        </p:cTn>
                                        <p:tgtEl>
                                          <p:spTgt spid="27"/>
                                        </p:tgtEl>
                                        <p:attrNameLst>
                                          <p:attrName>style.visibility</p:attrName>
                                        </p:attrNameLst>
                                      </p:cBhvr>
                                      <p:to>
                                        <p:strVal val="visible"/>
                                      </p:to>
                                    </p:set>
                                    <p:animEffect filter="fade" transition="in">
                                      <p:cBhvr>
                                        <p:cTn dur="1000" id="116"/>
                                        <p:tgtEl>
                                          <p:spTgt spid="27"/>
                                        </p:tgtEl>
                                      </p:cBhvr>
                                    </p:animEffect>
                                    <p:anim calcmode="lin" valueType="num">
                                      <p:cBhvr>
                                        <p:cTn dur="1000" fill="hold" id="117"/>
                                        <p:tgtEl>
                                          <p:spTgt spid="27"/>
                                        </p:tgtEl>
                                        <p:attrNameLst>
                                          <p:attrName>ppt_x</p:attrName>
                                        </p:attrNameLst>
                                      </p:cBhvr>
                                      <p:tavLst>
                                        <p:tav tm="0">
                                          <p:val>
                                            <p:strVal val="#ppt_x"/>
                                          </p:val>
                                        </p:tav>
                                        <p:tav tm="100000">
                                          <p:val>
                                            <p:strVal val="#ppt_x"/>
                                          </p:val>
                                        </p:tav>
                                      </p:tavLst>
                                    </p:anim>
                                    <p:anim calcmode="lin" valueType="num">
                                      <p:cBhvr>
                                        <p:cTn dur="1000" fill="hold" id="118"/>
                                        <p:tgtEl>
                                          <p:spTgt spid="27"/>
                                        </p:tgtEl>
                                        <p:attrNameLst>
                                          <p:attrName>ppt_y</p:attrName>
                                        </p:attrNameLst>
                                      </p:cBhvr>
                                      <p:tavLst>
                                        <p:tav tm="0">
                                          <p:val>
                                            <p:strVal val="#ppt_y+.1"/>
                                          </p:val>
                                        </p:tav>
                                        <p:tav tm="100000">
                                          <p:val>
                                            <p:strVal val="#ppt_y"/>
                                          </p:val>
                                        </p:tav>
                                      </p:tavLst>
                                    </p:anim>
                                  </p:childTnLst>
                                </p:cTn>
                              </p:par>
                              <p:par>
                                <p:cTn fill="hold" grpId="0" id="119" nodeType="withEffect" presetClass="entr" presetID="42" presetSubtype="0">
                                  <p:stCondLst>
                                    <p:cond delay="0"/>
                                  </p:stCondLst>
                                  <p:childTnLst>
                                    <p:set>
                                      <p:cBhvr>
                                        <p:cTn dur="1" fill="hold" id="120">
                                          <p:stCondLst>
                                            <p:cond delay="0"/>
                                          </p:stCondLst>
                                        </p:cTn>
                                        <p:tgtEl>
                                          <p:spTgt spid="28"/>
                                        </p:tgtEl>
                                        <p:attrNameLst>
                                          <p:attrName>style.visibility</p:attrName>
                                        </p:attrNameLst>
                                      </p:cBhvr>
                                      <p:to>
                                        <p:strVal val="visible"/>
                                      </p:to>
                                    </p:set>
                                    <p:animEffect filter="fade" transition="in">
                                      <p:cBhvr>
                                        <p:cTn dur="1000" id="121"/>
                                        <p:tgtEl>
                                          <p:spTgt spid="28"/>
                                        </p:tgtEl>
                                      </p:cBhvr>
                                    </p:animEffect>
                                    <p:anim calcmode="lin" valueType="num">
                                      <p:cBhvr>
                                        <p:cTn dur="1000" fill="hold" id="122"/>
                                        <p:tgtEl>
                                          <p:spTgt spid="28"/>
                                        </p:tgtEl>
                                        <p:attrNameLst>
                                          <p:attrName>ppt_x</p:attrName>
                                        </p:attrNameLst>
                                      </p:cBhvr>
                                      <p:tavLst>
                                        <p:tav tm="0">
                                          <p:val>
                                            <p:strVal val="#ppt_x"/>
                                          </p:val>
                                        </p:tav>
                                        <p:tav tm="100000">
                                          <p:val>
                                            <p:strVal val="#ppt_x"/>
                                          </p:val>
                                        </p:tav>
                                      </p:tavLst>
                                    </p:anim>
                                    <p:anim calcmode="lin" valueType="num">
                                      <p:cBhvr>
                                        <p:cTn dur="1000" fill="hold" id="123"/>
                                        <p:tgtEl>
                                          <p:spTgt spid="28"/>
                                        </p:tgtEl>
                                        <p:attrNameLst>
                                          <p:attrName>ppt_y</p:attrName>
                                        </p:attrNameLst>
                                      </p:cBhvr>
                                      <p:tavLst>
                                        <p:tav tm="0">
                                          <p:val>
                                            <p:strVal val="#ppt_y+.1"/>
                                          </p:val>
                                        </p:tav>
                                        <p:tav tm="100000">
                                          <p:val>
                                            <p:strVal val="#ppt_y"/>
                                          </p:val>
                                        </p:tav>
                                      </p:tavLst>
                                    </p:anim>
                                  </p:childTnLst>
                                </p:cTn>
                              </p:par>
                              <p:par>
                                <p:cTn fill="hold" grpId="0" id="124" nodeType="withEffect" presetClass="entr" presetID="42" presetSubtype="0">
                                  <p:stCondLst>
                                    <p:cond delay="0"/>
                                  </p:stCondLst>
                                  <p:childTnLst>
                                    <p:set>
                                      <p:cBhvr>
                                        <p:cTn dur="1" fill="hold" id="125">
                                          <p:stCondLst>
                                            <p:cond delay="0"/>
                                          </p:stCondLst>
                                        </p:cTn>
                                        <p:tgtEl>
                                          <p:spTgt spid="29"/>
                                        </p:tgtEl>
                                        <p:attrNameLst>
                                          <p:attrName>style.visibility</p:attrName>
                                        </p:attrNameLst>
                                      </p:cBhvr>
                                      <p:to>
                                        <p:strVal val="visible"/>
                                      </p:to>
                                    </p:set>
                                    <p:animEffect filter="fade" transition="in">
                                      <p:cBhvr>
                                        <p:cTn dur="1000" id="126"/>
                                        <p:tgtEl>
                                          <p:spTgt spid="29"/>
                                        </p:tgtEl>
                                      </p:cBhvr>
                                    </p:animEffect>
                                    <p:anim calcmode="lin" valueType="num">
                                      <p:cBhvr>
                                        <p:cTn dur="1000" fill="hold" id="127"/>
                                        <p:tgtEl>
                                          <p:spTgt spid="29"/>
                                        </p:tgtEl>
                                        <p:attrNameLst>
                                          <p:attrName>ppt_x</p:attrName>
                                        </p:attrNameLst>
                                      </p:cBhvr>
                                      <p:tavLst>
                                        <p:tav tm="0">
                                          <p:val>
                                            <p:strVal val="#ppt_x"/>
                                          </p:val>
                                        </p:tav>
                                        <p:tav tm="100000">
                                          <p:val>
                                            <p:strVal val="#ppt_x"/>
                                          </p:val>
                                        </p:tav>
                                      </p:tavLst>
                                    </p:anim>
                                    <p:anim calcmode="lin" valueType="num">
                                      <p:cBhvr>
                                        <p:cTn dur="1000" fill="hold" id="128"/>
                                        <p:tgtEl>
                                          <p:spTgt spid="29"/>
                                        </p:tgtEl>
                                        <p:attrNameLst>
                                          <p:attrName>ppt_y</p:attrName>
                                        </p:attrNameLst>
                                      </p:cBhvr>
                                      <p:tavLst>
                                        <p:tav tm="0">
                                          <p:val>
                                            <p:strVal val="#ppt_y+.1"/>
                                          </p:val>
                                        </p:tav>
                                        <p:tav tm="100000">
                                          <p:val>
                                            <p:strVal val="#ppt_y"/>
                                          </p:val>
                                        </p:tav>
                                      </p:tavLst>
                                    </p:anim>
                                  </p:childTnLst>
                                </p:cTn>
                              </p:par>
                              <p:par>
                                <p:cTn fill="hold" grpId="0" id="129" nodeType="withEffect" presetClass="entr" presetID="42" presetSubtype="0">
                                  <p:stCondLst>
                                    <p:cond delay="0"/>
                                  </p:stCondLst>
                                  <p:childTnLst>
                                    <p:set>
                                      <p:cBhvr>
                                        <p:cTn dur="1" fill="hold" id="130">
                                          <p:stCondLst>
                                            <p:cond delay="0"/>
                                          </p:stCondLst>
                                        </p:cTn>
                                        <p:tgtEl>
                                          <p:spTgt spid="30"/>
                                        </p:tgtEl>
                                        <p:attrNameLst>
                                          <p:attrName>style.visibility</p:attrName>
                                        </p:attrNameLst>
                                      </p:cBhvr>
                                      <p:to>
                                        <p:strVal val="visible"/>
                                      </p:to>
                                    </p:set>
                                    <p:animEffect filter="fade" transition="in">
                                      <p:cBhvr>
                                        <p:cTn dur="1000" id="131"/>
                                        <p:tgtEl>
                                          <p:spTgt spid="30"/>
                                        </p:tgtEl>
                                      </p:cBhvr>
                                    </p:animEffect>
                                    <p:anim calcmode="lin" valueType="num">
                                      <p:cBhvr>
                                        <p:cTn dur="1000" fill="hold" id="132"/>
                                        <p:tgtEl>
                                          <p:spTgt spid="30"/>
                                        </p:tgtEl>
                                        <p:attrNameLst>
                                          <p:attrName>ppt_x</p:attrName>
                                        </p:attrNameLst>
                                      </p:cBhvr>
                                      <p:tavLst>
                                        <p:tav tm="0">
                                          <p:val>
                                            <p:strVal val="#ppt_x"/>
                                          </p:val>
                                        </p:tav>
                                        <p:tav tm="100000">
                                          <p:val>
                                            <p:strVal val="#ppt_x"/>
                                          </p:val>
                                        </p:tav>
                                      </p:tavLst>
                                    </p:anim>
                                    <p:anim calcmode="lin" valueType="num">
                                      <p:cBhvr>
                                        <p:cTn dur="1000" fill="hold" id="133"/>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4"/>
      <p:bldP grpId="0" spid="15"/>
      <p:bldP grpId="0" spid="16"/>
      <p:bldP grpId="0" spid="17"/>
      <p:bldP grpId="0" spid="22"/>
      <p:bldP grpId="0" spid="23"/>
      <p:bldP grpId="0" spid="24"/>
      <p:bldP grpId="0" spid="25"/>
      <p:bldP grpId="0" spid="26"/>
      <p:bldP grpId="0" spid="27"/>
      <p:bldP grpId="0" spid="28"/>
      <p:bldP grpId="0" spid="29"/>
      <p:bldP grpId="0" spid="30"/>
      <p:bldGraphic grpId="0" spid="5">
        <p:bldAsOne/>
      </p:bldGraphic>
      <p:bldGraphic grpId="0" spid="7">
        <p:bldAsOne/>
      </p:bldGraphic>
      <p:bldGraphic grpId="0" spid="8">
        <p:bldAsOne/>
      </p:bldGraphic>
      <p:bldGraphic grpId="0" spid="9">
        <p:bldAsOne/>
      </p:bldGraphic>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850153" y="0"/>
            <a:ext cx="4947230" cy="6859588"/>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5"/>
          <p:cNvSpPr txBox="1"/>
          <p:nvPr/>
        </p:nvSpPr>
        <p:spPr>
          <a:xfrm>
            <a:off x="2076659" y="2180780"/>
            <a:ext cx="2842553" cy="2194560"/>
          </a:xfrm>
          <a:prstGeom prst="rect">
            <a:avLst/>
          </a:prstGeom>
          <a:noFill/>
        </p:spPr>
        <p:txBody>
          <a:bodyPr rtlCol="0" wrap="square">
            <a:spAutoFit/>
          </a:bodyPr>
          <a:lstStyle/>
          <a:p>
            <a:pPr algn="ctr"/>
            <a:r>
              <a:rPr altLang="zh-CN" lang="en-US" smtClean="0" sz="13800">
                <a:solidFill>
                  <a:schemeClr val="accent1">
                    <a:lumMod val="75000"/>
                  </a:schemeClr>
                </a:solidFill>
                <a:latin charset="-122" panose="02000000000000000000" pitchFamily="2" typeface="张海山锐线体简"/>
                <a:ea charset="-122" panose="02000000000000000000" pitchFamily="2" typeface="张海山锐线体简"/>
              </a:rPr>
              <a:t>04</a:t>
            </a:r>
          </a:p>
        </p:txBody>
      </p:sp>
      <p:grpSp>
        <p:nvGrpSpPr>
          <p:cNvPr id="2" name="组合 1"/>
          <p:cNvGrpSpPr/>
          <p:nvPr/>
        </p:nvGrpSpPr>
        <p:grpSpPr>
          <a:xfrm>
            <a:off x="6640694" y="2537850"/>
            <a:ext cx="5109091" cy="1958680"/>
            <a:chOff x="834978" y="2537850"/>
            <a:chExt cx="5109091" cy="1958680"/>
          </a:xfrm>
        </p:grpSpPr>
        <p:sp>
          <p:nvSpPr>
            <p:cNvPr id="13" name="文本框 2"/>
            <p:cNvSpPr txBox="1"/>
            <p:nvPr/>
          </p:nvSpPr>
          <p:spPr>
            <a:xfrm>
              <a:off x="983016" y="2537850"/>
              <a:ext cx="1368300" cy="518160"/>
            </a:xfrm>
            <a:prstGeom prst="rect">
              <a:avLst/>
            </a:prstGeom>
            <a:solidFill>
              <a:schemeClr val="accent1">
                <a:lumMod val="75000"/>
              </a:schemeClr>
            </a:solidFill>
            <a:ln w="19050">
              <a:noFill/>
            </a:ln>
            <a:effectLst/>
          </p:spPr>
          <p:txBody>
            <a:bodyPr rtlCol="0" wrap="square">
              <a:spAutoFit/>
            </a:bodyPr>
            <a:lstStyle/>
            <a:p>
              <a:pPr algn="ctr"/>
              <a:r>
                <a:rPr altLang="zh-CN" lang="en-US" smtClean="0" sz="2800">
                  <a:solidFill>
                    <a:schemeClr val="bg1"/>
                  </a:solidFill>
                  <a:latin charset="-122" panose="02000000000000000000" pitchFamily="2" typeface="张海山锐线体简"/>
                  <a:ea charset="-122" panose="02000000000000000000" pitchFamily="2" typeface="张海山锐线体简"/>
                </a:rPr>
                <a:t>LOGO</a:t>
              </a:r>
            </a:p>
          </p:txBody>
        </p:sp>
        <p:sp>
          <p:nvSpPr>
            <p:cNvPr id="14" name="文本框 10"/>
            <p:cNvSpPr txBox="1"/>
            <p:nvPr/>
          </p:nvSpPr>
          <p:spPr>
            <a:xfrm>
              <a:off x="806565" y="4157976"/>
              <a:ext cx="2251988" cy="335280"/>
            </a:xfrm>
            <a:prstGeom prst="rect">
              <a:avLst/>
            </a:prstGeom>
            <a:noFill/>
          </p:spPr>
          <p:txBody>
            <a:bodyPr rtlCol="0" wrap="none">
              <a:spAutoFit/>
            </a:bodyPr>
            <a:lstStyle/>
            <a:p>
              <a:pPr algn="ctr"/>
              <a:r>
                <a:rPr altLang="zh-CN" cap="all" lang="en-US" smtClean="0" sz="1600">
                  <a:solidFill>
                    <a:schemeClr val="tx2">
                      <a:lumMod val="50000"/>
                    </a:schemeClr>
                  </a:solidFill>
                  <a:latin charset="-122" panose="020b0304030504040204" pitchFamily="34" typeface="Microsoft JhengHei Light"/>
                  <a:ea charset="-122" panose="020b0304030504040204" pitchFamily="34" typeface="Microsoft JhengHei Light"/>
                  <a:cs charset="-122" panose="020b0304030504040204" pitchFamily="34" typeface="Microsoft JhengHei Light"/>
                </a:rPr>
                <a:t>THE Scenery DESIGN</a:t>
              </a:r>
            </a:p>
          </p:txBody>
        </p:sp>
        <p:sp>
          <p:nvSpPr>
            <p:cNvPr id="15" name="文本框 12"/>
            <p:cNvSpPr txBox="1"/>
            <p:nvPr/>
          </p:nvSpPr>
          <p:spPr>
            <a:xfrm>
              <a:off x="859683" y="3157059"/>
              <a:ext cx="5059680" cy="822960"/>
            </a:xfrm>
            <a:prstGeom prst="rect">
              <a:avLst/>
            </a:prstGeom>
            <a:noFill/>
          </p:spPr>
          <p:txBody>
            <a:bodyPr rtlCol="0" wrap="none">
              <a:spAutoFit/>
            </a:bodyPr>
            <a:lstStyle/>
            <a:p>
              <a:pPr algn="ctr"/>
              <a:r>
                <a:rPr altLang="en-US" lang="zh-CN" smtClean="0" sz="4800">
                  <a:solidFill>
                    <a:schemeClr val="tx2">
                      <a:lumMod val="50000"/>
                    </a:schemeClr>
                  </a:solidFill>
                  <a:latin charset="-122" panose="020b0503020204020204" pitchFamily="34" typeface="微软雅黑"/>
                  <a:ea charset="-122" panose="020b0503020204020204" pitchFamily="34" typeface="微软雅黑"/>
                  <a:cs charset="-122" panose="020b0304030504040204" pitchFamily="34" typeface="Microsoft JhengHei Light"/>
                </a:rPr>
                <a:t>点击加入你的标题</a:t>
              </a:r>
            </a:p>
          </p:txBody>
        </p:sp>
        <p:sp>
          <p:nvSpPr>
            <p:cNvPr id="16" name="矩形 15"/>
            <p:cNvSpPr/>
            <p:nvPr/>
          </p:nvSpPr>
          <p:spPr>
            <a:xfrm>
              <a:off x="989930" y="4048017"/>
              <a:ext cx="3240000" cy="18000"/>
            </a:xfrm>
            <a:prstGeom prst="rect">
              <a:avLst/>
            </a:prstGeom>
            <a:solidFill>
              <a:schemeClr val="tx2">
                <a:lumMod val="5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spTree>
    <p:extLst>
      <p:ext uri="{BB962C8B-B14F-4D97-AF65-F5344CB8AC3E}">
        <p14:creationId val="2012509707"/>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750" id="7"/>
                                        <p:tgtEl>
                                          <p:spTgt spid="8"/>
                                        </p:tgtEl>
                                      </p:cBhvr>
                                    </p:animEffect>
                                    <p:anim calcmode="lin" valueType="num">
                                      <p:cBhvr>
                                        <p:cTn dur="750" fill="hold" id="8"/>
                                        <p:tgtEl>
                                          <p:spTgt spid="8"/>
                                        </p:tgtEl>
                                        <p:attrNameLst>
                                          <p:attrName>ppt_x</p:attrName>
                                        </p:attrNameLst>
                                      </p:cBhvr>
                                      <p:tavLst>
                                        <p:tav tm="0">
                                          <p:val>
                                            <p:strVal val="#ppt_x"/>
                                          </p:val>
                                        </p:tav>
                                        <p:tav tm="100000">
                                          <p:val>
                                            <p:strVal val="#ppt_x"/>
                                          </p:val>
                                        </p:tav>
                                      </p:tavLst>
                                    </p:anim>
                                    <p:anim calcmode="lin" valueType="num">
                                      <p:cBhvr>
                                        <p:cTn dur="75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grpId="0"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750" id="13"/>
                                        <p:tgtEl>
                                          <p:spTgt spid="12"/>
                                        </p:tgtEl>
                                      </p:cBhvr>
                                    </p:animEffect>
                                    <p:anim calcmode="lin" valueType="num">
                                      <p:cBhvr>
                                        <p:cTn dur="750" fill="hold" id="14"/>
                                        <p:tgtEl>
                                          <p:spTgt spid="12"/>
                                        </p:tgtEl>
                                        <p:attrNameLst>
                                          <p:attrName>ppt_x</p:attrName>
                                        </p:attrNameLst>
                                      </p:cBhvr>
                                      <p:tavLst>
                                        <p:tav tm="0">
                                          <p:val>
                                            <p:strVal val="#ppt_x"/>
                                          </p:val>
                                        </p:tav>
                                        <p:tav tm="100000">
                                          <p:val>
                                            <p:strVal val="#ppt_x"/>
                                          </p:val>
                                        </p:tav>
                                      </p:tavLst>
                                    </p:anim>
                                    <p:anim calcmode="lin" valueType="num">
                                      <p:cBhvr>
                                        <p:cTn dur="750" fill="hold" id="15"/>
                                        <p:tgtEl>
                                          <p:spTgt spid="1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2"/>
                                        </p:tgtEl>
                                        <p:attrNameLst>
                                          <p:attrName>style.visibility</p:attrName>
                                        </p:attrNameLst>
                                      </p:cBhvr>
                                      <p:to>
                                        <p:strVal val="visible"/>
                                      </p:to>
                                    </p:set>
                                    <p:animEffect filter="wipe(left)" transition="in">
                                      <p:cBhvr>
                                        <p:cTn dur="750" id="19"/>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26720"/>
            </a:xfrm>
            <a:prstGeom prst="rect">
              <a:avLst/>
            </a:prstGeom>
            <a:noFill/>
          </p:spPr>
          <p:txBody>
            <a:bodyPr bIns="0" lIns="0" rIns="0" rtlCol="0" tIns="0" wrap="square">
              <a:spAutoFit/>
            </a:bodyPr>
            <a:lstStyle/>
            <a:p>
              <a:pPr algn="ctr" lvl="1" marL="0"/>
              <a:r>
                <a:rPr altLang="en-US" lang="zh-CN" smtClean="0" sz="2800">
                  <a:solidFill>
                    <a:schemeClr val="tx2">
                      <a:lumMod val="50000"/>
                    </a:schemeClr>
                  </a:solidFill>
                  <a:latin charset="-122" panose="020b0503020204020204" pitchFamily="34" typeface="微软雅黑"/>
                  <a:ea charset="-122" panose="020b0503020204020204" pitchFamily="34" typeface="微软雅黑"/>
                </a:rPr>
                <a:t>点击加入你的标题</a:t>
              </a:r>
            </a:p>
          </p:txBody>
        </p:sp>
        <p:cxnSp>
          <p:nvCxnSpPr>
            <p:cNvPr id="6" name="品 11"/>
            <p:cNvCxnSpPr/>
            <p:nvPr>
              <p:custDataLst>
                <p:tags r:id="rId2"/>
              </p:custDataLst>
            </p:nvPr>
          </p:nvCxnSpPr>
          <p:spPr>
            <a:xfrm>
              <a:off x="384045" y="868506"/>
              <a:ext cx="6110515" cy="0"/>
            </a:xfrm>
            <a:prstGeom prst="line">
              <a:avLst/>
            </a:prstGeom>
            <a:noFill/>
            <a:ln algn="ctr" cap="flat" cmpd="sng" w="38100">
              <a:solidFill>
                <a:schemeClr val="accent1">
                  <a:lumMod val="75000"/>
                </a:schemeClr>
              </a:solidFill>
              <a:prstDash val="solid"/>
              <a:miter lim="800000"/>
            </a:ln>
            <a:effectLst/>
          </p:spPr>
        </p:cxnSp>
      </p:grpSp>
      <p:grpSp>
        <p:nvGrpSpPr>
          <p:cNvPr id="2" name="组合 1"/>
          <p:cNvGrpSpPr/>
          <p:nvPr/>
        </p:nvGrpSpPr>
        <p:grpSpPr>
          <a:xfrm>
            <a:off x="0" y="1651977"/>
            <a:ext cx="12221522" cy="4802346"/>
            <a:chOff x="0" y="1292740"/>
            <a:chExt cx="9148518" cy="3594835"/>
          </a:xfrm>
        </p:grpSpPr>
        <p:grpSp>
          <p:nvGrpSpPr>
            <p:cNvPr id="5" name="组合 4"/>
            <p:cNvGrpSpPr/>
            <p:nvPr/>
          </p:nvGrpSpPr>
          <p:grpSpPr>
            <a:xfrm>
              <a:off x="612315" y="1292740"/>
              <a:ext cx="1698018" cy="1698018"/>
              <a:chOff x="513870" y="1288443"/>
              <a:chExt cx="1895475" cy="1895475"/>
            </a:xfrm>
          </p:grpSpPr>
          <p:sp>
            <p:nvSpPr>
              <p:cNvPr id="7" name="椭圆 6"/>
              <p:cNvSpPr/>
              <p:nvPr/>
            </p:nvSpPr>
            <p:spPr>
              <a:xfrm>
                <a:off x="513870" y="1288443"/>
                <a:ext cx="1895475" cy="1895475"/>
              </a:xfrm>
              <a:prstGeom prst="ellips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pic>
            <p:nvPicPr>
              <p:cNvPr id="8" name="图片 7"/>
              <p:cNvPicPr>
                <a:picLocks noChangeAspect="1"/>
              </p:cNvPicPr>
              <p:nvPr/>
            </p:nvPicPr>
            <p:blipFill>
              <a:blip r:embed="rId3">
                <a:grayscl/>
                <a:extLst>
                  <a:ext uri="{28A0092B-C50C-407E-A947-70E740481C1C}">
                    <a14:useLocalDpi val="0"/>
                  </a:ext>
                </a:extLst>
              </a:blip>
              <a:srcRect b="4080" l="39794" r="5978"/>
              <a:stretch>
                <a:fillRect/>
              </a:stretch>
            </p:blipFill>
            <p:spPr>
              <a:xfrm>
                <a:off x="666545" y="1445119"/>
                <a:ext cx="1590124" cy="1582123"/>
              </a:xfrm>
              <a:custGeom>
                <a:gdLst>
                  <a:gd fmla="*/ 931758 w 2152746" name="connsiteX0"/>
                  <a:gd fmla="*/ 0 h 2141914" name="connsiteY0"/>
                  <a:gd fmla="*/ 1220988 w 2152746" name="connsiteX1"/>
                  <a:gd fmla="*/ 0 h 2141914" name="connsiteY1"/>
                  <a:gd fmla="*/ 1293300 w 2152746" name="connsiteX2"/>
                  <a:gd fmla="*/ 11036 h 2141914" name="connsiteY2"/>
                  <a:gd fmla="*/ 2152746 w 2152746" name="connsiteX3"/>
                  <a:gd fmla="*/ 1065541 h 2141914" name="connsiteY3"/>
                  <a:gd fmla="*/ 1076373 w 2152746" name="connsiteX4"/>
                  <a:gd fmla="*/ 2141914 h 2141914" name="connsiteY4"/>
                  <a:gd fmla="*/ 0 w 2152746" name="connsiteX5"/>
                  <a:gd fmla="*/ 1065541 h 2141914" name="connsiteY5"/>
                  <a:gd fmla="*/ 859447 w 2152746" name="connsiteX6"/>
                  <a:gd fmla="*/ 11036 h 214191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141914" w="2152746">
                    <a:moveTo>
                      <a:pt x="931758" y="0"/>
                    </a:moveTo>
                    <a:lnTo>
                      <a:pt x="1220988" y="0"/>
                    </a:lnTo>
                    <a:lnTo>
                      <a:pt x="1293300" y="11036"/>
                    </a:lnTo>
                    <a:cubicBezTo>
                      <a:pt x="1783785" y="111404"/>
                      <a:pt x="2152746" y="545385"/>
                      <a:pt x="2152746" y="1065541"/>
                    </a:cubicBezTo>
                    <a:cubicBezTo>
                      <a:pt x="2152746" y="1660005"/>
                      <a:pt x="1670837" y="2141914"/>
                      <a:pt x="1076373" y="2141914"/>
                    </a:cubicBezTo>
                    <a:cubicBezTo>
                      <a:pt x="481909" y="2141914"/>
                      <a:pt x="0" y="1660005"/>
                      <a:pt x="0" y="1065541"/>
                    </a:cubicBezTo>
                    <a:cubicBezTo>
                      <a:pt x="0" y="545385"/>
                      <a:pt x="368962" y="111404"/>
                      <a:pt x="859447" y="11036"/>
                    </a:cubicBezTo>
                    <a:close/>
                  </a:path>
                </a:pathLst>
              </a:custGeom>
            </p:spPr>
          </p:pic>
        </p:grpSp>
        <p:grpSp>
          <p:nvGrpSpPr>
            <p:cNvPr id="9" name="组合 8"/>
            <p:cNvGrpSpPr/>
            <p:nvPr/>
          </p:nvGrpSpPr>
          <p:grpSpPr>
            <a:xfrm>
              <a:off x="2679511" y="1292740"/>
              <a:ext cx="1698018" cy="1698018"/>
              <a:chOff x="2609434" y="1288443"/>
              <a:chExt cx="1895475" cy="1895475"/>
            </a:xfrm>
          </p:grpSpPr>
          <p:pic>
            <p:nvPicPr>
              <p:cNvPr id="10" name="图片 9"/>
              <p:cNvPicPr>
                <a:picLocks noChangeAspect="1"/>
              </p:cNvPicPr>
              <p:nvPr/>
            </p:nvPicPr>
            <p:blipFill>
              <a:blip r:embed="rId4">
                <a:grayscl/>
                <a:extLst>
                  <a:ext uri="{28A0092B-C50C-407E-A947-70E740481C1C}">
                    <a14:useLocalDpi val="0"/>
                  </a:ext>
                </a:extLst>
              </a:blip>
              <a:srcRect b="20204" l="28415" r="26925" t="400"/>
              <a:stretch>
                <a:fillRect/>
              </a:stretch>
            </p:blipFill>
            <p:spPr>
              <a:xfrm>
                <a:off x="2762109" y="1441118"/>
                <a:ext cx="1590124" cy="1590124"/>
              </a:xfrm>
              <a:custGeom>
                <a:gdLst>
                  <a:gd fmla="*/ 1076373 w 2152746" name="connsiteX0"/>
                  <a:gd fmla="*/ 0 h 2152746" name="connsiteY0"/>
                  <a:gd fmla="*/ 2152746 w 2152746" name="connsiteX1"/>
                  <a:gd fmla="*/ 1076373 h 2152746" name="connsiteY1"/>
                  <a:gd fmla="*/ 1076373 w 2152746" name="connsiteX2"/>
                  <a:gd fmla="*/ 2152746 h 2152746" name="connsiteY2"/>
                  <a:gd fmla="*/ 0 w 2152746" name="connsiteX3"/>
                  <a:gd fmla="*/ 1076373 h 2152746" name="connsiteY3"/>
                  <a:gd fmla="*/ 1076373 w 2152746" name="connsiteX4"/>
                  <a:gd fmla="*/ 0 h 215274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52746" w="2152746">
                    <a:moveTo>
                      <a:pt x="1076373" y="0"/>
                    </a:moveTo>
                    <a:cubicBezTo>
                      <a:pt x="1670837" y="0"/>
                      <a:pt x="2152746" y="481909"/>
                      <a:pt x="2152746" y="1076373"/>
                    </a:cubicBezTo>
                    <a:cubicBezTo>
                      <a:pt x="2152746" y="1670837"/>
                      <a:pt x="1670837" y="2152746"/>
                      <a:pt x="1076373" y="2152746"/>
                    </a:cubicBezTo>
                    <a:cubicBezTo>
                      <a:pt x="481909" y="2152746"/>
                      <a:pt x="0" y="1670837"/>
                      <a:pt x="0" y="1076373"/>
                    </a:cubicBezTo>
                    <a:cubicBezTo>
                      <a:pt x="0" y="481909"/>
                      <a:pt x="481909" y="0"/>
                      <a:pt x="1076373" y="0"/>
                    </a:cubicBezTo>
                    <a:close/>
                  </a:path>
                </a:pathLst>
              </a:custGeom>
            </p:spPr>
          </p:pic>
          <p:sp>
            <p:nvSpPr>
              <p:cNvPr id="11" name="椭圆 10"/>
              <p:cNvSpPr/>
              <p:nvPr/>
            </p:nvSpPr>
            <p:spPr>
              <a:xfrm>
                <a:off x="2609434" y="1288443"/>
                <a:ext cx="1895475" cy="1895475"/>
              </a:xfrm>
              <a:prstGeom prst="ellips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grpSp>
          <p:nvGrpSpPr>
            <p:cNvPr id="12" name="组合 11"/>
            <p:cNvGrpSpPr/>
            <p:nvPr/>
          </p:nvGrpSpPr>
          <p:grpSpPr>
            <a:xfrm>
              <a:off x="4746707" y="1292740"/>
              <a:ext cx="1698018" cy="1698018"/>
              <a:chOff x="4547897" y="1288443"/>
              <a:chExt cx="1895475" cy="1895475"/>
            </a:xfrm>
          </p:grpSpPr>
          <p:pic>
            <p:nvPicPr>
              <p:cNvPr id="13" name="图片 12"/>
              <p:cNvPicPr>
                <a:picLocks noChangeAspect="1"/>
              </p:cNvPicPr>
              <p:nvPr/>
            </p:nvPicPr>
            <p:blipFill>
              <a:blip r:embed="rId5">
                <a:grayscl/>
                <a:extLst>
                  <a:ext uri="{28A0092B-C50C-407E-A947-70E740481C1C}">
                    <a14:useLocalDpi val="0"/>
                  </a:ext>
                </a:extLst>
              </a:blip>
              <a:srcRect b="27616" l="6091" r="53512" t="568"/>
              <a:stretch>
                <a:fillRect/>
              </a:stretch>
            </p:blipFill>
            <p:spPr>
              <a:xfrm>
                <a:off x="4700572" y="1441118"/>
                <a:ext cx="1590124" cy="1590124"/>
              </a:xfrm>
              <a:custGeom>
                <a:gdLst>
                  <a:gd fmla="*/ 1076373 w 2152746" name="connsiteX0"/>
                  <a:gd fmla="*/ 0 h 2152746" name="connsiteY0"/>
                  <a:gd fmla="*/ 2152746 w 2152746" name="connsiteX1"/>
                  <a:gd fmla="*/ 1076373 h 2152746" name="connsiteY1"/>
                  <a:gd fmla="*/ 1076373 w 2152746" name="connsiteX2"/>
                  <a:gd fmla="*/ 2152746 h 2152746" name="connsiteY2"/>
                  <a:gd fmla="*/ 0 w 2152746" name="connsiteX3"/>
                  <a:gd fmla="*/ 1076373 h 2152746" name="connsiteY3"/>
                  <a:gd fmla="*/ 1076373 w 2152746" name="connsiteX4"/>
                  <a:gd fmla="*/ 0 h 215274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52746" w="2152746">
                    <a:moveTo>
                      <a:pt x="1076373" y="0"/>
                    </a:moveTo>
                    <a:cubicBezTo>
                      <a:pt x="1670837" y="0"/>
                      <a:pt x="2152746" y="481909"/>
                      <a:pt x="2152746" y="1076373"/>
                    </a:cubicBezTo>
                    <a:cubicBezTo>
                      <a:pt x="2152746" y="1670837"/>
                      <a:pt x="1670837" y="2152746"/>
                      <a:pt x="1076373" y="2152746"/>
                    </a:cubicBezTo>
                    <a:cubicBezTo>
                      <a:pt x="481909" y="2152746"/>
                      <a:pt x="0" y="1670837"/>
                      <a:pt x="0" y="1076373"/>
                    </a:cubicBezTo>
                    <a:cubicBezTo>
                      <a:pt x="0" y="481909"/>
                      <a:pt x="481909" y="0"/>
                      <a:pt x="1076373" y="0"/>
                    </a:cubicBezTo>
                    <a:close/>
                  </a:path>
                </a:pathLst>
              </a:custGeom>
            </p:spPr>
          </p:pic>
          <p:sp>
            <p:nvSpPr>
              <p:cNvPr id="14" name="椭圆 13"/>
              <p:cNvSpPr/>
              <p:nvPr/>
            </p:nvSpPr>
            <p:spPr>
              <a:xfrm>
                <a:off x="4547897" y="1288443"/>
                <a:ext cx="1895475" cy="1895475"/>
              </a:xfrm>
              <a:prstGeom prst="ellips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grpSp>
          <p:nvGrpSpPr>
            <p:cNvPr id="15" name="组合 14"/>
            <p:cNvGrpSpPr/>
            <p:nvPr/>
          </p:nvGrpSpPr>
          <p:grpSpPr>
            <a:xfrm>
              <a:off x="6813903" y="1292740"/>
              <a:ext cx="1698018" cy="1698018"/>
              <a:chOff x="6731744" y="1288443"/>
              <a:chExt cx="1895475" cy="1895475"/>
            </a:xfrm>
          </p:grpSpPr>
          <p:pic>
            <p:nvPicPr>
              <p:cNvPr id="16" name="图片 15"/>
              <p:cNvPicPr>
                <a:picLocks noChangeAspect="1"/>
              </p:cNvPicPr>
              <p:nvPr/>
            </p:nvPicPr>
            <p:blipFill>
              <a:blip r:embed="rId6">
                <a:grayscl/>
                <a:extLst>
                  <a:ext uri="{28A0092B-C50C-407E-A947-70E740481C1C}">
                    <a14:useLocalDpi val="0"/>
                  </a:ext>
                </a:extLst>
              </a:blip>
              <a:srcRect b="34173" l="42890" r="20991" t="1615"/>
              <a:stretch>
                <a:fillRect/>
              </a:stretch>
            </p:blipFill>
            <p:spPr>
              <a:xfrm>
                <a:off x="6884419" y="1441118"/>
                <a:ext cx="1590124" cy="1590124"/>
              </a:xfrm>
              <a:custGeom>
                <a:gdLst>
                  <a:gd fmla="*/ 1076373 w 2152746" name="connsiteX0"/>
                  <a:gd fmla="*/ 0 h 2152746" name="connsiteY0"/>
                  <a:gd fmla="*/ 2152746 w 2152746" name="connsiteX1"/>
                  <a:gd fmla="*/ 1076373 h 2152746" name="connsiteY1"/>
                  <a:gd fmla="*/ 1076373 w 2152746" name="connsiteX2"/>
                  <a:gd fmla="*/ 2152746 h 2152746" name="connsiteY2"/>
                  <a:gd fmla="*/ 0 w 2152746" name="connsiteX3"/>
                  <a:gd fmla="*/ 1076373 h 2152746" name="connsiteY3"/>
                  <a:gd fmla="*/ 1076373 w 2152746" name="connsiteX4"/>
                  <a:gd fmla="*/ 0 h 215274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52746" w="2152746">
                    <a:moveTo>
                      <a:pt x="1076373" y="0"/>
                    </a:moveTo>
                    <a:cubicBezTo>
                      <a:pt x="1670837" y="0"/>
                      <a:pt x="2152746" y="481909"/>
                      <a:pt x="2152746" y="1076373"/>
                    </a:cubicBezTo>
                    <a:cubicBezTo>
                      <a:pt x="2152746" y="1670837"/>
                      <a:pt x="1670837" y="2152746"/>
                      <a:pt x="1076373" y="2152746"/>
                    </a:cubicBezTo>
                    <a:cubicBezTo>
                      <a:pt x="481909" y="2152746"/>
                      <a:pt x="0" y="1670837"/>
                      <a:pt x="0" y="1076373"/>
                    </a:cubicBezTo>
                    <a:cubicBezTo>
                      <a:pt x="0" y="481909"/>
                      <a:pt x="481909" y="0"/>
                      <a:pt x="1076373" y="0"/>
                    </a:cubicBezTo>
                    <a:close/>
                  </a:path>
                </a:pathLst>
              </a:custGeom>
            </p:spPr>
          </p:pic>
          <p:sp>
            <p:nvSpPr>
              <p:cNvPr id="17" name="椭圆 16"/>
              <p:cNvSpPr/>
              <p:nvPr/>
            </p:nvSpPr>
            <p:spPr>
              <a:xfrm>
                <a:off x="6731744" y="1288443"/>
                <a:ext cx="1895475" cy="1895475"/>
              </a:xfrm>
              <a:prstGeom prst="ellips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sp>
          <p:nvSpPr>
            <p:cNvPr id="18" name="矩形 17"/>
            <p:cNvSpPr/>
            <p:nvPr/>
          </p:nvSpPr>
          <p:spPr>
            <a:xfrm>
              <a:off x="0" y="3206007"/>
              <a:ext cx="9148518" cy="59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p>
          </p:txBody>
        </p:sp>
        <p:sp>
          <p:nvSpPr>
            <p:cNvPr id="19" name="文本框 75"/>
            <p:cNvSpPr txBox="1"/>
            <p:nvPr/>
          </p:nvSpPr>
          <p:spPr>
            <a:xfrm>
              <a:off x="925905" y="3242177"/>
              <a:ext cx="6903248" cy="256681"/>
            </a:xfrm>
            <a:prstGeom prst="rect">
              <a:avLst/>
            </a:prstGeom>
            <a:noFill/>
          </p:spPr>
          <p:txBody>
            <a:bodyPr rtlCol="0" wrap="square">
              <a:spAutoFit/>
            </a:bodyPr>
            <a:lstStyle/>
            <a:p>
              <a:pPr>
                <a:lnSpc>
                  <a:spcPct val="150000"/>
                </a:lnSpc>
              </a:pPr>
              <a:r>
                <a:rPr altLang="zh-CN" i="1" lang="en-US" sz="1100">
                  <a:solidFill>
                    <a:schemeClr val="bg1"/>
                  </a:solidFill>
                  <a:latin charset="-122" panose="020b0300000000000000" pitchFamily="34" typeface="冬青黑体简体中文 W3"/>
                  <a:ea charset="-122" panose="020b0300000000000000" pitchFamily="34" typeface="冬青黑体简体中文 W3"/>
                </a:rPr>
                <a:t>Lorem ipsum dolor sit amet, consectetur adipisicing elit, sed do eiusmod tempor incididunt ut labore et dolore magna aliqua. </a:t>
              </a:r>
            </a:p>
          </p:txBody>
        </p:sp>
        <p:grpSp>
          <p:nvGrpSpPr>
            <p:cNvPr id="20" name="组合 19"/>
            <p:cNvGrpSpPr/>
            <p:nvPr/>
          </p:nvGrpSpPr>
          <p:grpSpPr>
            <a:xfrm>
              <a:off x="91257" y="3967631"/>
              <a:ext cx="2393320" cy="415306"/>
              <a:chOff x="1287627" y="2719670"/>
              <a:chExt cx="2393320" cy="415306"/>
            </a:xfrm>
          </p:grpSpPr>
          <p:sp>
            <p:nvSpPr>
              <p:cNvPr id="21" name="文本框 77"/>
              <p:cNvSpPr txBox="1"/>
              <p:nvPr/>
            </p:nvSpPr>
            <p:spPr>
              <a:xfrm>
                <a:off x="1583554" y="2927626"/>
                <a:ext cx="1801467" cy="205344"/>
              </a:xfrm>
              <a:prstGeom prst="rect">
                <a:avLst/>
              </a:prstGeom>
              <a:noFill/>
            </p:spPr>
            <p:txBody>
              <a:bodyPr rtlCol="0" wrap="square">
                <a:spAutoFit/>
              </a:bodyPr>
              <a:lstStyle/>
              <a:p>
                <a:pPr algn="ctr"/>
                <a:r>
                  <a:rPr altLang="zh-CN" lang="en-US" smtClean="0" sz="1200">
                    <a:solidFill>
                      <a:schemeClr val="bg1">
                        <a:lumMod val="50000"/>
                      </a:schemeClr>
                    </a:solidFill>
                    <a:latin charset="-128" pitchFamily="34" typeface="Adobe Gothic Std B"/>
                  </a:rPr>
                  <a:t>Enter your title</a:t>
                </a:r>
              </a:p>
            </p:txBody>
          </p:sp>
          <p:sp>
            <p:nvSpPr>
              <p:cNvPr id="22" name="文本框 78"/>
              <p:cNvSpPr txBox="1"/>
              <p:nvPr/>
            </p:nvSpPr>
            <p:spPr>
              <a:xfrm>
                <a:off x="1287627" y="2719670"/>
                <a:ext cx="2393320" cy="228161"/>
              </a:xfrm>
              <a:prstGeom prst="rect">
                <a:avLst/>
              </a:prstGeom>
              <a:noFill/>
            </p:spPr>
            <p:txBody>
              <a:bodyPr rtlCol="0" wrap="square">
                <a:spAutoFit/>
              </a:bodyPr>
              <a:lstStyle/>
              <a:p>
                <a:pPr algn="ctr"/>
                <a:r>
                  <a:rPr altLang="zh-CN" i="1" lang="en-US" smtClean="0" sz="1400">
                    <a:solidFill>
                      <a:schemeClr val="bg1">
                        <a:lumMod val="50000"/>
                      </a:schemeClr>
                    </a:solidFill>
                    <a:latin charset="-128" pitchFamily="34" typeface="Adobe Gothic Std B"/>
                  </a:rPr>
                  <a:t>Please Enter your title</a:t>
                </a:r>
              </a:p>
            </p:txBody>
          </p:sp>
        </p:grpSp>
        <p:sp>
          <p:nvSpPr>
            <p:cNvPr id="23" name="矩形 22"/>
            <p:cNvSpPr/>
            <p:nvPr/>
          </p:nvSpPr>
          <p:spPr>
            <a:xfrm>
              <a:off x="199420" y="4351921"/>
              <a:ext cx="2184892" cy="530473"/>
            </a:xfrm>
            <a:prstGeom prst="rect">
              <a:avLst/>
            </a:prstGeom>
          </p:spPr>
          <p:txBody>
            <a:bodyPr wrap="square">
              <a:spAutoFit/>
            </a:bodyPr>
            <a:lstStyle/>
            <a:p>
              <a:pPr>
                <a:lnSpc>
                  <a:spcPct val="150000"/>
                </a:lnSpc>
              </a:pPr>
              <a:r>
                <a:rPr altLang="zh-CN" i="1" lang="en-US" smtClean="0" sz="900">
                  <a:solidFill>
                    <a:schemeClr val="bg1">
                      <a:lumMod val="50000"/>
                    </a:schemeClr>
                  </a:solidFill>
                  <a:latin charset="-122" panose="020b0300000000000000" pitchFamily="34" typeface="冬青黑体简体中文 W3"/>
                  <a:ea charset="-122" panose="020b0300000000000000" pitchFamily="34" typeface="冬青黑体简体中文 W3"/>
                </a:rPr>
                <a:t>Lorem ipsum dolor sit amet, consectetur adipisicing elit, sed do eiusmod tempor incididunt ut labore et dolore magna aliqua. </a:t>
              </a:r>
            </a:p>
          </p:txBody>
        </p:sp>
        <p:grpSp>
          <p:nvGrpSpPr>
            <p:cNvPr id="24" name="组合 23"/>
            <p:cNvGrpSpPr/>
            <p:nvPr/>
          </p:nvGrpSpPr>
          <p:grpSpPr>
            <a:xfrm>
              <a:off x="2270883" y="3967631"/>
              <a:ext cx="2393320" cy="415306"/>
              <a:chOff x="1287627" y="2719670"/>
              <a:chExt cx="2393320" cy="415306"/>
            </a:xfrm>
          </p:grpSpPr>
          <p:sp>
            <p:nvSpPr>
              <p:cNvPr id="25" name="文本框 81"/>
              <p:cNvSpPr txBox="1"/>
              <p:nvPr/>
            </p:nvSpPr>
            <p:spPr>
              <a:xfrm>
                <a:off x="1583554" y="2927626"/>
                <a:ext cx="1801467" cy="205344"/>
              </a:xfrm>
              <a:prstGeom prst="rect">
                <a:avLst/>
              </a:prstGeom>
              <a:noFill/>
            </p:spPr>
            <p:txBody>
              <a:bodyPr rtlCol="0" wrap="square">
                <a:spAutoFit/>
              </a:bodyPr>
              <a:lstStyle/>
              <a:p>
                <a:pPr algn="ctr"/>
                <a:r>
                  <a:rPr altLang="zh-CN" lang="en-US" smtClean="0" sz="1200">
                    <a:solidFill>
                      <a:schemeClr val="bg1">
                        <a:lumMod val="50000"/>
                      </a:schemeClr>
                    </a:solidFill>
                    <a:latin charset="-128" pitchFamily="34" typeface="Adobe Gothic Std B"/>
                  </a:rPr>
                  <a:t>Enter your title</a:t>
                </a:r>
              </a:p>
            </p:txBody>
          </p:sp>
          <p:sp>
            <p:nvSpPr>
              <p:cNvPr id="26" name="文本框 82"/>
              <p:cNvSpPr txBox="1"/>
              <p:nvPr/>
            </p:nvSpPr>
            <p:spPr>
              <a:xfrm>
                <a:off x="1287627" y="2719670"/>
                <a:ext cx="2393320" cy="228161"/>
              </a:xfrm>
              <a:prstGeom prst="rect">
                <a:avLst/>
              </a:prstGeom>
              <a:noFill/>
            </p:spPr>
            <p:txBody>
              <a:bodyPr rtlCol="0" wrap="square">
                <a:spAutoFit/>
              </a:bodyPr>
              <a:lstStyle/>
              <a:p>
                <a:pPr algn="ctr"/>
                <a:r>
                  <a:rPr altLang="zh-CN" i="1" lang="en-US" smtClean="0" sz="1400">
                    <a:solidFill>
                      <a:schemeClr val="bg1">
                        <a:lumMod val="50000"/>
                      </a:schemeClr>
                    </a:solidFill>
                    <a:latin charset="-128" pitchFamily="34" typeface="Adobe Gothic Std B"/>
                  </a:rPr>
                  <a:t>Please Enter your title</a:t>
                </a:r>
              </a:p>
            </p:txBody>
          </p:sp>
        </p:grpSp>
        <p:sp>
          <p:nvSpPr>
            <p:cNvPr id="27" name="矩形 26"/>
            <p:cNvSpPr/>
            <p:nvPr/>
          </p:nvSpPr>
          <p:spPr>
            <a:xfrm>
              <a:off x="2376413" y="4351921"/>
              <a:ext cx="2184892" cy="530473"/>
            </a:xfrm>
            <a:prstGeom prst="rect">
              <a:avLst/>
            </a:prstGeom>
          </p:spPr>
          <p:txBody>
            <a:bodyPr wrap="square">
              <a:spAutoFit/>
            </a:bodyPr>
            <a:lstStyle/>
            <a:p>
              <a:pPr>
                <a:lnSpc>
                  <a:spcPct val="150000"/>
                </a:lnSpc>
              </a:pPr>
              <a:r>
                <a:rPr altLang="zh-CN" i="1" lang="en-US" smtClean="0" sz="900">
                  <a:solidFill>
                    <a:schemeClr val="bg1">
                      <a:lumMod val="50000"/>
                    </a:schemeClr>
                  </a:solidFill>
                  <a:latin charset="-122" panose="020b0300000000000000" pitchFamily="34" typeface="冬青黑体简体中文 W3"/>
                  <a:ea charset="-122" panose="020b0300000000000000" pitchFamily="34" typeface="冬青黑体简体中文 W3"/>
                </a:rPr>
                <a:t>Lorem ipsum dolor sit amet, consectetur adipisicing elit, sed do eiusmod tempor incididunt ut labore et dolore magna aliqua. </a:t>
              </a:r>
            </a:p>
          </p:txBody>
        </p:sp>
        <p:grpSp>
          <p:nvGrpSpPr>
            <p:cNvPr id="28" name="组合 27"/>
            <p:cNvGrpSpPr/>
            <p:nvPr/>
          </p:nvGrpSpPr>
          <p:grpSpPr>
            <a:xfrm>
              <a:off x="4450509" y="3967631"/>
              <a:ext cx="2393320" cy="415306"/>
              <a:chOff x="1287627" y="2719670"/>
              <a:chExt cx="2393320" cy="415306"/>
            </a:xfrm>
          </p:grpSpPr>
          <p:sp>
            <p:nvSpPr>
              <p:cNvPr id="29" name="文本框 85"/>
              <p:cNvSpPr txBox="1"/>
              <p:nvPr/>
            </p:nvSpPr>
            <p:spPr>
              <a:xfrm>
                <a:off x="1583554" y="2927626"/>
                <a:ext cx="1801467" cy="205344"/>
              </a:xfrm>
              <a:prstGeom prst="rect">
                <a:avLst/>
              </a:prstGeom>
              <a:noFill/>
            </p:spPr>
            <p:txBody>
              <a:bodyPr rtlCol="0" wrap="square">
                <a:spAutoFit/>
              </a:bodyPr>
              <a:lstStyle/>
              <a:p>
                <a:pPr algn="ctr"/>
                <a:r>
                  <a:rPr altLang="zh-CN" lang="en-US" smtClean="0" sz="1200">
                    <a:solidFill>
                      <a:schemeClr val="bg1">
                        <a:lumMod val="50000"/>
                      </a:schemeClr>
                    </a:solidFill>
                    <a:latin charset="-128" pitchFamily="34" typeface="Adobe Gothic Std B"/>
                  </a:rPr>
                  <a:t>Enter your title</a:t>
                </a:r>
              </a:p>
            </p:txBody>
          </p:sp>
          <p:sp>
            <p:nvSpPr>
              <p:cNvPr id="30" name="文本框 86"/>
              <p:cNvSpPr txBox="1"/>
              <p:nvPr/>
            </p:nvSpPr>
            <p:spPr>
              <a:xfrm>
                <a:off x="1287628" y="2719670"/>
                <a:ext cx="2393320" cy="228161"/>
              </a:xfrm>
              <a:prstGeom prst="rect">
                <a:avLst/>
              </a:prstGeom>
              <a:noFill/>
            </p:spPr>
            <p:txBody>
              <a:bodyPr rtlCol="0" wrap="square">
                <a:spAutoFit/>
              </a:bodyPr>
              <a:lstStyle/>
              <a:p>
                <a:pPr algn="ctr"/>
                <a:r>
                  <a:rPr altLang="zh-CN" i="1" lang="en-US" smtClean="0" sz="1400">
                    <a:solidFill>
                      <a:schemeClr val="bg1">
                        <a:lumMod val="50000"/>
                      </a:schemeClr>
                    </a:solidFill>
                    <a:latin charset="-128" pitchFamily="34" typeface="Adobe Gothic Std B"/>
                  </a:rPr>
                  <a:t>Please Enter your title</a:t>
                </a:r>
              </a:p>
            </p:txBody>
          </p:sp>
        </p:grpSp>
        <p:sp>
          <p:nvSpPr>
            <p:cNvPr id="31" name="矩形 30"/>
            <p:cNvSpPr/>
            <p:nvPr/>
          </p:nvSpPr>
          <p:spPr>
            <a:xfrm>
              <a:off x="4553406" y="4351921"/>
              <a:ext cx="2184892" cy="530473"/>
            </a:xfrm>
            <a:prstGeom prst="rect">
              <a:avLst/>
            </a:prstGeom>
          </p:spPr>
          <p:txBody>
            <a:bodyPr wrap="square">
              <a:spAutoFit/>
            </a:bodyPr>
            <a:lstStyle/>
            <a:p>
              <a:pPr>
                <a:lnSpc>
                  <a:spcPct val="150000"/>
                </a:lnSpc>
              </a:pPr>
              <a:r>
                <a:rPr altLang="zh-CN" i="1" lang="en-US" smtClean="0" sz="900">
                  <a:solidFill>
                    <a:schemeClr val="bg1">
                      <a:lumMod val="50000"/>
                    </a:schemeClr>
                  </a:solidFill>
                  <a:latin charset="-122" panose="020b0300000000000000" pitchFamily="34" typeface="冬青黑体简体中文 W3"/>
                  <a:ea charset="-122" panose="020b0300000000000000" pitchFamily="34" typeface="冬青黑体简体中文 W3"/>
                </a:rPr>
                <a:t>Lorem ipsum dolor sit amet, consectetur adipisicing elit, sed do eiusmod tempor incididunt ut labore et dolore magna aliqua. </a:t>
              </a:r>
            </a:p>
          </p:txBody>
        </p:sp>
        <p:grpSp>
          <p:nvGrpSpPr>
            <p:cNvPr id="33" name="组合 32"/>
            <p:cNvGrpSpPr/>
            <p:nvPr/>
          </p:nvGrpSpPr>
          <p:grpSpPr>
            <a:xfrm>
              <a:off x="6630135" y="3967631"/>
              <a:ext cx="2393320" cy="415306"/>
              <a:chOff x="1287627" y="2719670"/>
              <a:chExt cx="2393320" cy="415306"/>
            </a:xfrm>
          </p:grpSpPr>
          <p:sp>
            <p:nvSpPr>
              <p:cNvPr id="34" name="文本框 89"/>
              <p:cNvSpPr txBox="1"/>
              <p:nvPr/>
            </p:nvSpPr>
            <p:spPr>
              <a:xfrm>
                <a:off x="1583555" y="2927626"/>
                <a:ext cx="1801467" cy="205344"/>
              </a:xfrm>
              <a:prstGeom prst="rect">
                <a:avLst/>
              </a:prstGeom>
              <a:noFill/>
            </p:spPr>
            <p:txBody>
              <a:bodyPr rtlCol="0" wrap="square">
                <a:spAutoFit/>
              </a:bodyPr>
              <a:lstStyle/>
              <a:p>
                <a:pPr algn="ctr"/>
                <a:r>
                  <a:rPr altLang="zh-CN" lang="en-US" smtClean="0" sz="1200">
                    <a:solidFill>
                      <a:schemeClr val="bg1">
                        <a:lumMod val="50000"/>
                      </a:schemeClr>
                    </a:solidFill>
                    <a:latin charset="-128" pitchFamily="34" typeface="Adobe Gothic Std B"/>
                  </a:rPr>
                  <a:t>Enter your title</a:t>
                </a:r>
              </a:p>
            </p:txBody>
          </p:sp>
          <p:sp>
            <p:nvSpPr>
              <p:cNvPr id="35" name="文本框 90"/>
              <p:cNvSpPr txBox="1"/>
              <p:nvPr/>
            </p:nvSpPr>
            <p:spPr>
              <a:xfrm>
                <a:off x="1287627" y="2719670"/>
                <a:ext cx="2393320" cy="228161"/>
              </a:xfrm>
              <a:prstGeom prst="rect">
                <a:avLst/>
              </a:prstGeom>
              <a:noFill/>
            </p:spPr>
            <p:txBody>
              <a:bodyPr rtlCol="0" wrap="square">
                <a:spAutoFit/>
              </a:bodyPr>
              <a:lstStyle/>
              <a:p>
                <a:pPr algn="ctr"/>
                <a:r>
                  <a:rPr altLang="zh-CN" i="1" lang="en-US" smtClean="0" sz="1400">
                    <a:solidFill>
                      <a:schemeClr val="bg1">
                        <a:lumMod val="50000"/>
                      </a:schemeClr>
                    </a:solidFill>
                    <a:latin charset="-128" pitchFamily="34" typeface="Adobe Gothic Std B"/>
                  </a:rPr>
                  <a:t>Please Enter your title</a:t>
                </a:r>
              </a:p>
            </p:txBody>
          </p:sp>
        </p:grpSp>
        <p:sp>
          <p:nvSpPr>
            <p:cNvPr id="36" name="矩形 35"/>
            <p:cNvSpPr/>
            <p:nvPr/>
          </p:nvSpPr>
          <p:spPr>
            <a:xfrm>
              <a:off x="6730399" y="4351921"/>
              <a:ext cx="2184892" cy="530473"/>
            </a:xfrm>
            <a:prstGeom prst="rect">
              <a:avLst/>
            </a:prstGeom>
          </p:spPr>
          <p:txBody>
            <a:bodyPr wrap="square">
              <a:spAutoFit/>
            </a:bodyPr>
            <a:lstStyle/>
            <a:p>
              <a:pPr>
                <a:lnSpc>
                  <a:spcPct val="150000"/>
                </a:lnSpc>
              </a:pPr>
              <a:r>
                <a:rPr altLang="zh-CN" i="1" lang="en-US" smtClean="0" sz="900">
                  <a:solidFill>
                    <a:schemeClr val="bg1">
                      <a:lumMod val="50000"/>
                    </a:schemeClr>
                  </a:solidFill>
                  <a:latin charset="-122" panose="020b0300000000000000" pitchFamily="34" typeface="冬青黑体简体中文 W3"/>
                  <a:ea charset="-122" panose="020b0300000000000000" pitchFamily="34" typeface="冬青黑体简体中文 W3"/>
                </a:rPr>
                <a:t>Lorem ipsum dolor sit amet, consectetur adipisicing elit, sed do eiusmod tempor incididunt ut labore et dolore magna aliqua. </a:t>
              </a:r>
            </a:p>
          </p:txBody>
        </p:sp>
      </p:grpSp>
    </p:spTree>
    <p:extLst>
      <p:ext uri="{BB962C8B-B14F-4D97-AF65-F5344CB8AC3E}">
        <p14:creationId val="140127182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1000" id="11"/>
                                        <p:tgtEl>
                                          <p:spTgt spid="2"/>
                                        </p:tgtEl>
                                      </p:cBhvr>
                                    </p:animEffect>
                                    <p:anim calcmode="lin" valueType="num">
                                      <p:cBhvr>
                                        <p:cTn dur="1000" fill="hold" id="12"/>
                                        <p:tgtEl>
                                          <p:spTgt spid="2"/>
                                        </p:tgtEl>
                                        <p:attrNameLst>
                                          <p:attrName>ppt_x</p:attrName>
                                        </p:attrNameLst>
                                      </p:cBhvr>
                                      <p:tavLst>
                                        <p:tav tm="0">
                                          <p:val>
                                            <p:strVal val="#ppt_x"/>
                                          </p:val>
                                        </p:tav>
                                        <p:tav tm="100000">
                                          <p:val>
                                            <p:strVal val="#ppt_x"/>
                                          </p:val>
                                        </p:tav>
                                      </p:tavLst>
                                    </p:anim>
                                    <p:anim calcmode="lin" valueType="num">
                                      <p:cBhvr>
                                        <p:cTn dur="1000" fill="hold" id="13"/>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26720"/>
            </a:xfrm>
            <a:prstGeom prst="rect">
              <a:avLst/>
            </a:prstGeom>
            <a:noFill/>
          </p:spPr>
          <p:txBody>
            <a:bodyPr bIns="0" lIns="0" rIns="0" rtlCol="0" tIns="0" wrap="square">
              <a:spAutoFit/>
            </a:bodyPr>
            <a:lstStyle/>
            <a:p>
              <a:pPr algn="ctr" lvl="1" marL="0"/>
              <a:r>
                <a:rPr altLang="en-US" lang="zh-CN" smtClean="0" sz="2800">
                  <a:solidFill>
                    <a:schemeClr val="tx2">
                      <a:lumMod val="50000"/>
                    </a:schemeClr>
                  </a:solidFill>
                  <a:latin charset="-122" panose="020b0503020204020204" pitchFamily="34" typeface="微软雅黑"/>
                  <a:ea charset="-122" panose="020b0503020204020204" pitchFamily="34" typeface="微软雅黑"/>
                </a:rPr>
                <a:t>点击加入你的标题</a:t>
              </a:r>
            </a:p>
          </p:txBody>
        </p:sp>
        <p:cxnSp>
          <p:nvCxnSpPr>
            <p:cNvPr id="6" name="品 11"/>
            <p:cNvCxnSpPr/>
            <p:nvPr>
              <p:custDataLst>
                <p:tags r:id="rId2"/>
              </p:custDataLst>
            </p:nvPr>
          </p:nvCxnSpPr>
          <p:spPr>
            <a:xfrm>
              <a:off x="384045" y="868506"/>
              <a:ext cx="6110515" cy="0"/>
            </a:xfrm>
            <a:prstGeom prst="line">
              <a:avLst/>
            </a:prstGeom>
            <a:noFill/>
            <a:ln algn="ctr" cap="flat" cmpd="sng" w="38100">
              <a:solidFill>
                <a:schemeClr val="accent1">
                  <a:lumMod val="75000"/>
                </a:schemeClr>
              </a:solidFill>
              <a:prstDash val="solid"/>
              <a:miter lim="800000"/>
            </a:ln>
            <a:effectLst/>
          </p:spPr>
        </p:cxnSp>
      </p:grpSp>
      <p:grpSp>
        <p:nvGrpSpPr>
          <p:cNvPr id="2" name="组合 1"/>
          <p:cNvGrpSpPr/>
          <p:nvPr/>
        </p:nvGrpSpPr>
        <p:grpSpPr>
          <a:xfrm>
            <a:off x="-46775" y="1709063"/>
            <a:ext cx="12403927" cy="4245428"/>
            <a:chOff x="-46775" y="1533727"/>
            <a:chExt cx="9195293" cy="3147225"/>
          </a:xfrm>
        </p:grpSpPr>
        <p:sp>
          <p:nvSpPr>
            <p:cNvPr id="5" name="矩形 4"/>
            <p:cNvSpPr/>
            <p:nvPr/>
          </p:nvSpPr>
          <p:spPr>
            <a:xfrm>
              <a:off x="0" y="3735952"/>
              <a:ext cx="9148518" cy="945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aphicFrame>
          <p:nvGraphicFramePr>
            <p:cNvPr id="7" name="图表 6"/>
            <p:cNvGraphicFramePr/>
            <p:nvPr>
              <p:extLst>
                <p:ext uri="{D42A27DB-BD31-4B8C-83A1-F6EECF244321}">
                  <p14:modId val="2665472094"/>
                </p:ext>
              </p:extLst>
            </p:nvPr>
          </p:nvGraphicFramePr>
          <p:xfrm>
            <a:off x="4386540" y="1533727"/>
            <a:ext cx="2924307" cy="1949537"/>
          </p:xfrm>
          <a:graphic>
            <a:graphicData uri="http://schemas.openxmlformats.org/drawingml/2006/chart">
              <c:chart xmlns:c="http://schemas.openxmlformats.org/drawingml/2006/chart" r:id="rId3"/>
            </a:graphicData>
          </a:graphic>
        </p:graphicFrame>
        <p:sp>
          <p:nvSpPr>
            <p:cNvPr id="8" name="文本框 17"/>
            <p:cNvSpPr txBox="1"/>
            <p:nvPr/>
          </p:nvSpPr>
          <p:spPr>
            <a:xfrm>
              <a:off x="7348077" y="2443349"/>
              <a:ext cx="1420243" cy="248550"/>
            </a:xfrm>
            <a:prstGeom prst="rect">
              <a:avLst/>
            </a:prstGeom>
            <a:noFill/>
          </p:spPr>
          <p:txBody>
            <a:bodyPr rtlCol="0" wrap="square">
              <a:spAutoFit/>
            </a:bodyPr>
            <a:lstStyle/>
            <a:p>
              <a:r>
                <a:rPr altLang="zh-CN" lang="en-US" sz="1600">
                  <a:solidFill>
                    <a:schemeClr val="bg1">
                      <a:lumMod val="50000"/>
                    </a:schemeClr>
                  </a:solidFill>
                  <a:latin charset="-128" pitchFamily="34" typeface="Adobe Gothic Std B"/>
                  <a:ea charset="-128" panose="020b0800000000000000" pitchFamily="34" typeface="Adobe Gothic Std B"/>
                </a:rPr>
                <a:t>Sample Heading</a:t>
              </a:r>
            </a:p>
          </p:txBody>
        </p:sp>
        <p:sp>
          <p:nvSpPr>
            <p:cNvPr id="9" name="文本框 18"/>
            <p:cNvSpPr txBox="1"/>
            <p:nvPr/>
          </p:nvSpPr>
          <p:spPr>
            <a:xfrm>
              <a:off x="7348077" y="1896337"/>
              <a:ext cx="1420243" cy="248550"/>
            </a:xfrm>
            <a:prstGeom prst="rect">
              <a:avLst/>
            </a:prstGeom>
            <a:noFill/>
          </p:spPr>
          <p:txBody>
            <a:bodyPr rtlCol="0" wrap="square">
              <a:spAutoFit/>
            </a:bodyPr>
            <a:lstStyle/>
            <a:p>
              <a:r>
                <a:rPr altLang="zh-CN" lang="en-US" sz="1600">
                  <a:solidFill>
                    <a:schemeClr val="bg1">
                      <a:lumMod val="50000"/>
                    </a:schemeClr>
                  </a:solidFill>
                  <a:latin charset="-128" pitchFamily="34" typeface="Adobe Gothic Std B"/>
                  <a:ea charset="-128" panose="020b0800000000000000" pitchFamily="34" typeface="Adobe Gothic Std B"/>
                </a:rPr>
                <a:t>Sample Heading</a:t>
              </a:r>
            </a:p>
          </p:txBody>
        </p:sp>
        <p:sp>
          <p:nvSpPr>
            <p:cNvPr id="10" name="文本框 19"/>
            <p:cNvSpPr txBox="1"/>
            <p:nvPr/>
          </p:nvSpPr>
          <p:spPr>
            <a:xfrm>
              <a:off x="7296541" y="1702845"/>
              <a:ext cx="714616" cy="225955"/>
            </a:xfrm>
            <a:prstGeom prst="rect">
              <a:avLst/>
            </a:prstGeom>
            <a:noFill/>
          </p:spPr>
          <p:txBody>
            <a:bodyPr rtlCol="0" wrap="square">
              <a:spAutoFit/>
            </a:bodyPr>
            <a:lstStyle/>
            <a:p>
              <a:r>
                <a:rPr altLang="zh-CN" lang="en-US" sz="1400">
                  <a:solidFill>
                    <a:schemeClr val="bg1">
                      <a:lumMod val="50000"/>
                    </a:schemeClr>
                  </a:solidFill>
                  <a:latin charset="-128" pitchFamily="34" typeface="Adobe Gothic Std B"/>
                  <a:ea charset="-128" panose="020b0800000000000000" pitchFamily="34" typeface="Adobe Gothic Std B"/>
                </a:rPr>
                <a:t>30%</a:t>
              </a:r>
            </a:p>
          </p:txBody>
        </p:sp>
        <p:sp>
          <p:nvSpPr>
            <p:cNvPr id="11" name="文本框 20"/>
            <p:cNvSpPr txBox="1"/>
            <p:nvPr/>
          </p:nvSpPr>
          <p:spPr>
            <a:xfrm>
              <a:off x="7296541" y="2255048"/>
              <a:ext cx="714616" cy="225955"/>
            </a:xfrm>
            <a:prstGeom prst="rect">
              <a:avLst/>
            </a:prstGeom>
            <a:noFill/>
          </p:spPr>
          <p:txBody>
            <a:bodyPr rtlCol="0" wrap="square">
              <a:spAutoFit/>
            </a:bodyPr>
            <a:lstStyle/>
            <a:p>
              <a:r>
                <a:rPr altLang="zh-CN" lang="en-US" sz="1400">
                  <a:solidFill>
                    <a:schemeClr val="bg1">
                      <a:lumMod val="50000"/>
                    </a:schemeClr>
                  </a:solidFill>
                  <a:latin charset="-128" pitchFamily="34" typeface="Adobe Gothic Std B"/>
                  <a:ea charset="-128" panose="020b0800000000000000" pitchFamily="34" typeface="Adobe Gothic Std B"/>
                </a:rPr>
                <a:t>70%</a:t>
              </a:r>
            </a:p>
          </p:txBody>
        </p:sp>
        <p:cxnSp>
          <p:nvCxnSpPr>
            <p:cNvPr id="12" name="直接连接符 11"/>
            <p:cNvCxnSpPr/>
            <p:nvPr/>
          </p:nvCxnSpPr>
          <p:spPr>
            <a:xfrm>
              <a:off x="5774440" y="1855350"/>
              <a:ext cx="1311954" cy="0"/>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567639" y="2393547"/>
              <a:ext cx="553653" cy="1"/>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510252" y="1590001"/>
              <a:ext cx="1" cy="1706696"/>
            </a:xfrm>
            <a:prstGeom prst="line">
              <a:avLst/>
            </a:prstGeom>
            <a:ln w="19050">
              <a:solidFill>
                <a:schemeClr val="bg1">
                  <a:lumMod val="75000"/>
                </a:schemeClr>
              </a:solidFill>
              <a:prstDash val="sysDot"/>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5" name="任意多边形 14"/>
            <p:cNvSpPr/>
            <p:nvPr/>
          </p:nvSpPr>
          <p:spPr>
            <a:xfrm>
              <a:off x="832804" y="3845661"/>
              <a:ext cx="333931" cy="333931"/>
            </a:xfrm>
            <a:custGeom>
              <a:gdLst>
                <a:gd fmla="*/ 157858 w 370624" name="connsiteX0"/>
                <a:gd fmla="*/ 99531 h 370624" name="connsiteY0"/>
                <a:gd fmla="*/ 157858 w 370624" name="connsiteX1"/>
                <a:gd fmla="*/ 157858 h 370624" name="connsiteY1"/>
                <a:gd fmla="*/ 99531 w 370624" name="connsiteX2"/>
                <a:gd fmla="*/ 157858 h 370624" name="connsiteY2"/>
                <a:gd fmla="*/ 99531 w 370624" name="connsiteX3"/>
                <a:gd fmla="*/ 212764 h 370624" name="connsiteY3"/>
                <a:gd fmla="*/ 157858 w 370624" name="connsiteX4"/>
                <a:gd fmla="*/ 212764 h 370624" name="connsiteY4"/>
                <a:gd fmla="*/ 157858 w 370624" name="connsiteX5"/>
                <a:gd fmla="*/ 271091 h 370624" name="connsiteY5"/>
                <a:gd fmla="*/ 212764 w 370624" name="connsiteX6"/>
                <a:gd fmla="*/ 271091 h 370624" name="connsiteY6"/>
                <a:gd fmla="*/ 212764 w 370624" name="connsiteX7"/>
                <a:gd fmla="*/ 212764 h 370624" name="connsiteY7"/>
                <a:gd fmla="*/ 271091 w 370624" name="connsiteX8"/>
                <a:gd fmla="*/ 212764 h 370624" name="connsiteY8"/>
                <a:gd fmla="*/ 271091 w 370624" name="connsiteX9"/>
                <a:gd fmla="*/ 157858 h 370624" name="connsiteY9"/>
                <a:gd fmla="*/ 212764 w 370624" name="connsiteX10"/>
                <a:gd fmla="*/ 157858 h 370624" name="connsiteY10"/>
                <a:gd fmla="*/ 212764 w 370624" name="connsiteX11"/>
                <a:gd fmla="*/ 99531 h 370624" name="connsiteY11"/>
                <a:gd fmla="*/ 185312 w 370624" name="connsiteX12"/>
                <a:gd fmla="*/ 0 h 370624" name="connsiteY12"/>
                <a:gd fmla="*/ 370624 w 370624" name="connsiteX13"/>
                <a:gd fmla="*/ 185312 h 370624" name="connsiteY13"/>
                <a:gd fmla="*/ 185312 w 370624" name="connsiteX14"/>
                <a:gd fmla="*/ 370624 h 370624" name="connsiteY14"/>
                <a:gd fmla="*/ 0 w 370624" name="connsiteX15"/>
                <a:gd fmla="*/ 185312 h 370624" name="connsiteY15"/>
                <a:gd fmla="*/ 185312 w 370624" name="connsiteX16"/>
                <a:gd fmla="*/ 0 h 370624"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370624" w="370624">
                  <a:moveTo>
                    <a:pt x="157858" y="99531"/>
                  </a:moveTo>
                  <a:lnTo>
                    <a:pt x="157858" y="157858"/>
                  </a:lnTo>
                  <a:lnTo>
                    <a:pt x="99531" y="157858"/>
                  </a:lnTo>
                  <a:lnTo>
                    <a:pt x="99531" y="212764"/>
                  </a:lnTo>
                  <a:lnTo>
                    <a:pt x="157858" y="212764"/>
                  </a:lnTo>
                  <a:lnTo>
                    <a:pt x="157858" y="271091"/>
                  </a:lnTo>
                  <a:lnTo>
                    <a:pt x="212764" y="271091"/>
                  </a:lnTo>
                  <a:lnTo>
                    <a:pt x="212764" y="212764"/>
                  </a:lnTo>
                  <a:lnTo>
                    <a:pt x="271091" y="212764"/>
                  </a:lnTo>
                  <a:lnTo>
                    <a:pt x="271091" y="157858"/>
                  </a:lnTo>
                  <a:lnTo>
                    <a:pt x="212764" y="157858"/>
                  </a:lnTo>
                  <a:lnTo>
                    <a:pt x="212764" y="99531"/>
                  </a:lnTo>
                  <a:close/>
                  <a:moveTo>
                    <a:pt x="185312" y="0"/>
                  </a:moveTo>
                  <a:cubicBezTo>
                    <a:pt x="287657" y="0"/>
                    <a:pt x="370624" y="82967"/>
                    <a:pt x="370624" y="185312"/>
                  </a:cubicBezTo>
                  <a:cubicBezTo>
                    <a:pt x="370624" y="287657"/>
                    <a:pt x="287657" y="370624"/>
                    <a:pt x="185312" y="370624"/>
                  </a:cubicBezTo>
                  <a:cubicBezTo>
                    <a:pt x="82967" y="370624"/>
                    <a:pt x="0" y="287657"/>
                    <a:pt x="0" y="185312"/>
                  </a:cubicBezTo>
                  <a:cubicBezTo>
                    <a:pt x="0" y="82967"/>
                    <a:pt x="82967" y="0"/>
                    <a:pt x="1853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16" name="文本框 40"/>
            <p:cNvSpPr txBox="1"/>
            <p:nvPr/>
          </p:nvSpPr>
          <p:spPr>
            <a:xfrm>
              <a:off x="1160934" y="3848848"/>
              <a:ext cx="3227393" cy="429314"/>
            </a:xfrm>
            <a:prstGeom prst="rect">
              <a:avLst/>
            </a:prstGeom>
            <a:noFill/>
          </p:spPr>
          <p:txBody>
            <a:bodyPr rtlCol="0" wrap="square">
              <a:spAutoFit/>
            </a:bodyPr>
            <a:lstStyle/>
            <a:p>
              <a:r>
                <a:rPr altLang="zh-CN" lang="en-US" smtClean="0" sz="3200">
                  <a:solidFill>
                    <a:schemeClr val="bg1">
                      <a:lumMod val="50000"/>
                    </a:schemeClr>
                  </a:solidFill>
                  <a:latin charset="-128" pitchFamily="34" typeface="Adobe Gothic Std B"/>
                </a:rPr>
                <a:t>Please enter your title</a:t>
              </a:r>
            </a:p>
          </p:txBody>
        </p:sp>
        <p:sp>
          <p:nvSpPr>
            <p:cNvPr id="17" name="矩形 16"/>
            <p:cNvSpPr/>
            <p:nvPr/>
          </p:nvSpPr>
          <p:spPr>
            <a:xfrm>
              <a:off x="534686" y="4220128"/>
              <a:ext cx="3788832" cy="338932"/>
            </a:xfrm>
            <a:prstGeom prst="rect">
              <a:avLst/>
            </a:prstGeom>
          </p:spPr>
          <p:txBody>
            <a:bodyPr wrap="square">
              <a:spAutoFit/>
            </a:bodyPr>
            <a:lstStyle/>
            <a:p>
              <a:r>
                <a:rPr altLang="zh-CN" lang="en-US" sz="1200">
                  <a:solidFill>
                    <a:schemeClr val="bg1"/>
                  </a:solidFill>
                  <a:latin charset="-122" panose="020b0300000000000000" pitchFamily="34" typeface="冬青黑体简体中文 W3"/>
                  <a:ea charset="-122" panose="020b0300000000000000" pitchFamily="34" typeface="冬青黑体简体中文 W3"/>
                </a:rPr>
                <a:t>Lorem ipsum dolor sit amet, consectetur adipisicing elit, sed do eiusmod tempor incididunt ut labore et dolore magna aliqua. </a:t>
              </a:r>
            </a:p>
          </p:txBody>
        </p:sp>
        <p:sp>
          <p:nvSpPr>
            <p:cNvPr id="18" name="任意多边形 17"/>
            <p:cNvSpPr/>
            <p:nvPr/>
          </p:nvSpPr>
          <p:spPr>
            <a:xfrm>
              <a:off x="5212795" y="3845661"/>
              <a:ext cx="333931" cy="333931"/>
            </a:xfrm>
            <a:custGeom>
              <a:gdLst>
                <a:gd fmla="*/ 157858 w 370624" name="connsiteX0"/>
                <a:gd fmla="*/ 99531 h 370624" name="connsiteY0"/>
                <a:gd fmla="*/ 157858 w 370624" name="connsiteX1"/>
                <a:gd fmla="*/ 157858 h 370624" name="connsiteY1"/>
                <a:gd fmla="*/ 99531 w 370624" name="connsiteX2"/>
                <a:gd fmla="*/ 157858 h 370624" name="connsiteY2"/>
                <a:gd fmla="*/ 99531 w 370624" name="connsiteX3"/>
                <a:gd fmla="*/ 212764 h 370624" name="connsiteY3"/>
                <a:gd fmla="*/ 157858 w 370624" name="connsiteX4"/>
                <a:gd fmla="*/ 212764 h 370624" name="connsiteY4"/>
                <a:gd fmla="*/ 157858 w 370624" name="connsiteX5"/>
                <a:gd fmla="*/ 271091 h 370624" name="connsiteY5"/>
                <a:gd fmla="*/ 212764 w 370624" name="connsiteX6"/>
                <a:gd fmla="*/ 271091 h 370624" name="connsiteY6"/>
                <a:gd fmla="*/ 212764 w 370624" name="connsiteX7"/>
                <a:gd fmla="*/ 212764 h 370624" name="connsiteY7"/>
                <a:gd fmla="*/ 271091 w 370624" name="connsiteX8"/>
                <a:gd fmla="*/ 212764 h 370624" name="connsiteY8"/>
                <a:gd fmla="*/ 271091 w 370624" name="connsiteX9"/>
                <a:gd fmla="*/ 157858 h 370624" name="connsiteY9"/>
                <a:gd fmla="*/ 212764 w 370624" name="connsiteX10"/>
                <a:gd fmla="*/ 157858 h 370624" name="connsiteY10"/>
                <a:gd fmla="*/ 212764 w 370624" name="connsiteX11"/>
                <a:gd fmla="*/ 99531 h 370624" name="connsiteY11"/>
                <a:gd fmla="*/ 185312 w 370624" name="connsiteX12"/>
                <a:gd fmla="*/ 0 h 370624" name="connsiteY12"/>
                <a:gd fmla="*/ 370624 w 370624" name="connsiteX13"/>
                <a:gd fmla="*/ 185312 h 370624" name="connsiteY13"/>
                <a:gd fmla="*/ 185312 w 370624" name="connsiteX14"/>
                <a:gd fmla="*/ 370624 h 370624" name="connsiteY14"/>
                <a:gd fmla="*/ 0 w 370624" name="connsiteX15"/>
                <a:gd fmla="*/ 185312 h 370624" name="connsiteY15"/>
                <a:gd fmla="*/ 185312 w 370624" name="connsiteX16"/>
                <a:gd fmla="*/ 0 h 370624"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370624" w="370624">
                  <a:moveTo>
                    <a:pt x="157858" y="99531"/>
                  </a:moveTo>
                  <a:lnTo>
                    <a:pt x="157858" y="157858"/>
                  </a:lnTo>
                  <a:lnTo>
                    <a:pt x="99531" y="157858"/>
                  </a:lnTo>
                  <a:lnTo>
                    <a:pt x="99531" y="212764"/>
                  </a:lnTo>
                  <a:lnTo>
                    <a:pt x="157858" y="212764"/>
                  </a:lnTo>
                  <a:lnTo>
                    <a:pt x="157858" y="271091"/>
                  </a:lnTo>
                  <a:lnTo>
                    <a:pt x="212764" y="271091"/>
                  </a:lnTo>
                  <a:lnTo>
                    <a:pt x="212764" y="212764"/>
                  </a:lnTo>
                  <a:lnTo>
                    <a:pt x="271091" y="212764"/>
                  </a:lnTo>
                  <a:lnTo>
                    <a:pt x="271091" y="157858"/>
                  </a:lnTo>
                  <a:lnTo>
                    <a:pt x="212764" y="157858"/>
                  </a:lnTo>
                  <a:lnTo>
                    <a:pt x="212764" y="99531"/>
                  </a:lnTo>
                  <a:close/>
                  <a:moveTo>
                    <a:pt x="185312" y="0"/>
                  </a:moveTo>
                  <a:cubicBezTo>
                    <a:pt x="287657" y="0"/>
                    <a:pt x="370624" y="82967"/>
                    <a:pt x="370624" y="185312"/>
                  </a:cubicBezTo>
                  <a:cubicBezTo>
                    <a:pt x="370624" y="287657"/>
                    <a:pt x="287657" y="370624"/>
                    <a:pt x="185312" y="370624"/>
                  </a:cubicBezTo>
                  <a:cubicBezTo>
                    <a:pt x="82967" y="370624"/>
                    <a:pt x="0" y="287657"/>
                    <a:pt x="0" y="185312"/>
                  </a:cubicBezTo>
                  <a:cubicBezTo>
                    <a:pt x="0" y="82967"/>
                    <a:pt x="82967" y="0"/>
                    <a:pt x="1853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19" name="文本框 43"/>
            <p:cNvSpPr txBox="1"/>
            <p:nvPr/>
          </p:nvSpPr>
          <p:spPr>
            <a:xfrm>
              <a:off x="5540925" y="3848848"/>
              <a:ext cx="3227393" cy="429314"/>
            </a:xfrm>
            <a:prstGeom prst="rect">
              <a:avLst/>
            </a:prstGeom>
            <a:noFill/>
          </p:spPr>
          <p:txBody>
            <a:bodyPr rtlCol="0" wrap="square">
              <a:spAutoFit/>
            </a:bodyPr>
            <a:lstStyle/>
            <a:p>
              <a:r>
                <a:rPr altLang="zh-CN" lang="en-US" smtClean="0" sz="3200">
                  <a:solidFill>
                    <a:schemeClr val="bg1">
                      <a:lumMod val="50000"/>
                    </a:schemeClr>
                  </a:solidFill>
                  <a:latin charset="-128" pitchFamily="34" typeface="Adobe Gothic Std B"/>
                </a:rPr>
                <a:t>Please enter your title</a:t>
              </a:r>
            </a:p>
          </p:txBody>
        </p:sp>
        <p:sp>
          <p:nvSpPr>
            <p:cNvPr id="20" name="矩形 19"/>
            <p:cNvSpPr/>
            <p:nvPr/>
          </p:nvSpPr>
          <p:spPr>
            <a:xfrm>
              <a:off x="4914677" y="4220128"/>
              <a:ext cx="3788832" cy="338932"/>
            </a:xfrm>
            <a:prstGeom prst="rect">
              <a:avLst/>
            </a:prstGeom>
          </p:spPr>
          <p:txBody>
            <a:bodyPr wrap="square">
              <a:spAutoFit/>
            </a:bodyPr>
            <a:lstStyle/>
            <a:p>
              <a:r>
                <a:rPr altLang="zh-CN" lang="en-US" sz="1200">
                  <a:solidFill>
                    <a:schemeClr val="bg1"/>
                  </a:solidFill>
                  <a:latin charset="-122" panose="020b0300000000000000" pitchFamily="34" typeface="冬青黑体简体中文 W3"/>
                  <a:ea charset="-122" panose="020b0300000000000000" pitchFamily="34" typeface="冬青黑体简体中文 W3"/>
                </a:rPr>
                <a:t>Lorem ipsum dolor sit amet, consectetur adipisicing elit, sed do eiusmod tempor incididunt ut labore et dolore magna aliqua. </a:t>
              </a:r>
            </a:p>
          </p:txBody>
        </p:sp>
        <p:graphicFrame>
          <p:nvGraphicFramePr>
            <p:cNvPr id="21" name="图表 20"/>
            <p:cNvGraphicFramePr/>
            <p:nvPr>
              <p:extLst>
                <p:ext uri="{D42A27DB-BD31-4B8C-83A1-F6EECF244321}">
                  <p14:modId val="762634105"/>
                </p:ext>
              </p:extLst>
            </p:nvPr>
          </p:nvGraphicFramePr>
          <p:xfrm>
            <a:off x="-46775" y="1533727"/>
            <a:ext cx="2924307" cy="1949537"/>
          </p:xfrm>
          <a:graphic>
            <a:graphicData uri="http://schemas.openxmlformats.org/drawingml/2006/chart">
              <c:chart xmlns:c="http://schemas.openxmlformats.org/drawingml/2006/chart" r:id="rId4"/>
            </a:graphicData>
          </a:graphic>
        </p:graphicFrame>
        <p:sp>
          <p:nvSpPr>
            <p:cNvPr id="22" name="文本框 49"/>
            <p:cNvSpPr txBox="1"/>
            <p:nvPr/>
          </p:nvSpPr>
          <p:spPr>
            <a:xfrm>
              <a:off x="2914762" y="2443349"/>
              <a:ext cx="1420243" cy="248550"/>
            </a:xfrm>
            <a:prstGeom prst="rect">
              <a:avLst/>
            </a:prstGeom>
            <a:noFill/>
          </p:spPr>
          <p:txBody>
            <a:bodyPr rtlCol="0" wrap="square">
              <a:spAutoFit/>
            </a:bodyPr>
            <a:lstStyle/>
            <a:p>
              <a:r>
                <a:rPr altLang="zh-CN" lang="en-US" sz="1600">
                  <a:solidFill>
                    <a:schemeClr val="bg1">
                      <a:lumMod val="50000"/>
                    </a:schemeClr>
                  </a:solidFill>
                  <a:latin charset="-128" pitchFamily="34" typeface="Adobe Gothic Std B"/>
                  <a:ea charset="-128" panose="020b0800000000000000" pitchFamily="34" typeface="Adobe Gothic Std B"/>
                </a:rPr>
                <a:t>Sample Heading</a:t>
              </a:r>
            </a:p>
          </p:txBody>
        </p:sp>
        <p:sp>
          <p:nvSpPr>
            <p:cNvPr id="23" name="文本框 50"/>
            <p:cNvSpPr txBox="1"/>
            <p:nvPr/>
          </p:nvSpPr>
          <p:spPr>
            <a:xfrm>
              <a:off x="2914762" y="1896337"/>
              <a:ext cx="1420243" cy="248550"/>
            </a:xfrm>
            <a:prstGeom prst="rect">
              <a:avLst/>
            </a:prstGeom>
            <a:noFill/>
          </p:spPr>
          <p:txBody>
            <a:bodyPr rtlCol="0" wrap="square">
              <a:spAutoFit/>
            </a:bodyPr>
            <a:lstStyle/>
            <a:p>
              <a:r>
                <a:rPr altLang="zh-CN" lang="en-US" sz="1600">
                  <a:solidFill>
                    <a:schemeClr val="bg1">
                      <a:lumMod val="50000"/>
                    </a:schemeClr>
                  </a:solidFill>
                  <a:latin charset="-128" pitchFamily="34" typeface="Adobe Gothic Std B"/>
                  <a:ea charset="-128" panose="020b0800000000000000" pitchFamily="34" typeface="Adobe Gothic Std B"/>
                </a:rPr>
                <a:t>Sample Heading</a:t>
              </a:r>
            </a:p>
          </p:txBody>
        </p:sp>
        <p:sp>
          <p:nvSpPr>
            <p:cNvPr id="24" name="文本框 51"/>
            <p:cNvSpPr txBox="1"/>
            <p:nvPr/>
          </p:nvSpPr>
          <p:spPr>
            <a:xfrm>
              <a:off x="2863225" y="1702845"/>
              <a:ext cx="714616" cy="225955"/>
            </a:xfrm>
            <a:prstGeom prst="rect">
              <a:avLst/>
            </a:prstGeom>
            <a:noFill/>
          </p:spPr>
          <p:txBody>
            <a:bodyPr rtlCol="0" wrap="square">
              <a:spAutoFit/>
            </a:bodyPr>
            <a:lstStyle/>
            <a:p>
              <a:r>
                <a:rPr altLang="zh-CN" lang="en-US" sz="1400">
                  <a:solidFill>
                    <a:schemeClr val="bg1">
                      <a:lumMod val="50000"/>
                    </a:schemeClr>
                  </a:solidFill>
                  <a:latin charset="-128" pitchFamily="34" typeface="Adobe Gothic Std B"/>
                  <a:ea charset="-128" panose="020b0800000000000000" pitchFamily="34" typeface="Adobe Gothic Std B"/>
                </a:rPr>
                <a:t>30%</a:t>
              </a:r>
            </a:p>
          </p:txBody>
        </p:sp>
        <p:sp>
          <p:nvSpPr>
            <p:cNvPr id="25" name="文本框 52"/>
            <p:cNvSpPr txBox="1"/>
            <p:nvPr/>
          </p:nvSpPr>
          <p:spPr>
            <a:xfrm>
              <a:off x="2863225" y="2255048"/>
              <a:ext cx="714616" cy="225955"/>
            </a:xfrm>
            <a:prstGeom prst="rect">
              <a:avLst/>
            </a:prstGeom>
            <a:noFill/>
          </p:spPr>
          <p:txBody>
            <a:bodyPr rtlCol="0" wrap="square">
              <a:spAutoFit/>
            </a:bodyPr>
            <a:lstStyle/>
            <a:p>
              <a:r>
                <a:rPr altLang="zh-CN" lang="en-US" sz="1400">
                  <a:solidFill>
                    <a:schemeClr val="bg1">
                      <a:lumMod val="50000"/>
                    </a:schemeClr>
                  </a:solidFill>
                  <a:latin charset="-128" pitchFamily="34" typeface="Adobe Gothic Std B"/>
                  <a:ea charset="-128" panose="020b0800000000000000" pitchFamily="34" typeface="Adobe Gothic Std B"/>
                </a:rPr>
                <a:t>70%</a:t>
              </a:r>
            </a:p>
          </p:txBody>
        </p:sp>
        <p:cxnSp>
          <p:nvCxnSpPr>
            <p:cNvPr id="26" name="直接连接符 25"/>
            <p:cNvCxnSpPr/>
            <p:nvPr/>
          </p:nvCxnSpPr>
          <p:spPr>
            <a:xfrm>
              <a:off x="1341125" y="1855350"/>
              <a:ext cx="1311954" cy="0"/>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134324" y="2393547"/>
              <a:ext cx="553653" cy="1"/>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99038140"/>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1000" id="11"/>
                                        <p:tgtEl>
                                          <p:spTgt spid="2"/>
                                        </p:tgtEl>
                                      </p:cBhvr>
                                    </p:animEffect>
                                    <p:anim calcmode="lin" valueType="num">
                                      <p:cBhvr>
                                        <p:cTn dur="1000" fill="hold" id="12"/>
                                        <p:tgtEl>
                                          <p:spTgt spid="2"/>
                                        </p:tgtEl>
                                        <p:attrNameLst>
                                          <p:attrName>ppt_x</p:attrName>
                                        </p:attrNameLst>
                                      </p:cBhvr>
                                      <p:tavLst>
                                        <p:tav tm="0">
                                          <p:val>
                                            <p:strVal val="#ppt_x"/>
                                          </p:val>
                                        </p:tav>
                                        <p:tav tm="100000">
                                          <p:val>
                                            <p:strVal val="#ppt_x"/>
                                          </p:val>
                                        </p:tav>
                                      </p:tavLst>
                                    </p:anim>
                                    <p:anim calcmode="lin" valueType="num">
                                      <p:cBhvr>
                                        <p:cTn dur="1000" fill="hold" id="13"/>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26720"/>
            </a:xfrm>
            <a:prstGeom prst="rect">
              <a:avLst/>
            </a:prstGeom>
            <a:noFill/>
          </p:spPr>
          <p:txBody>
            <a:bodyPr bIns="0" lIns="0" rIns="0" rtlCol="0" tIns="0" wrap="square">
              <a:spAutoFit/>
            </a:bodyPr>
            <a:lstStyle/>
            <a:p>
              <a:pPr algn="ctr" lvl="1" marL="0"/>
              <a:r>
                <a:rPr altLang="en-US" lang="zh-CN" smtClean="0" sz="2800">
                  <a:solidFill>
                    <a:schemeClr val="tx2">
                      <a:lumMod val="50000"/>
                    </a:schemeClr>
                  </a:solidFill>
                  <a:latin charset="-122" panose="020b0503020204020204" pitchFamily="34" typeface="微软雅黑"/>
                  <a:ea charset="-122" panose="020b0503020204020204" pitchFamily="34" typeface="微软雅黑"/>
                </a:rPr>
                <a:t>点击加入你的标题</a:t>
              </a:r>
            </a:p>
          </p:txBody>
        </p:sp>
        <p:cxnSp>
          <p:nvCxnSpPr>
            <p:cNvPr id="6" name="品 11"/>
            <p:cNvCxnSpPr/>
            <p:nvPr>
              <p:custDataLst>
                <p:tags r:id="rId2"/>
              </p:custDataLst>
            </p:nvPr>
          </p:nvCxnSpPr>
          <p:spPr>
            <a:xfrm>
              <a:off x="384045" y="868506"/>
              <a:ext cx="6110515" cy="0"/>
            </a:xfrm>
            <a:prstGeom prst="line">
              <a:avLst/>
            </a:prstGeom>
            <a:noFill/>
            <a:ln algn="ctr" cap="flat" cmpd="sng" w="38100">
              <a:solidFill>
                <a:schemeClr val="accent1">
                  <a:lumMod val="75000"/>
                </a:schemeClr>
              </a:solidFill>
              <a:prstDash val="solid"/>
              <a:miter lim="800000"/>
            </a:ln>
            <a:effectLst/>
          </p:spPr>
        </p:cxnSp>
      </p:grpSp>
      <p:cxnSp>
        <p:nvCxnSpPr>
          <p:cNvPr id="5" name="直接连接符 4"/>
          <p:cNvCxnSpPr/>
          <p:nvPr/>
        </p:nvCxnSpPr>
        <p:spPr>
          <a:xfrm>
            <a:off x="1059145" y="4128156"/>
            <a:ext cx="10204451" cy="0"/>
          </a:xfrm>
          <a:prstGeom prst="line">
            <a:avLst/>
          </a:prstGeom>
          <a:ln>
            <a:solidFill>
              <a:srgbClr val="1B2153"/>
            </a:solidFill>
          </a:ln>
        </p:spPr>
        <p:style>
          <a:lnRef idx="1">
            <a:schemeClr val="accent1"/>
          </a:lnRef>
          <a:fillRef idx="0">
            <a:schemeClr val="accent1"/>
          </a:fillRef>
          <a:effectRef idx="0">
            <a:schemeClr val="accent1"/>
          </a:effectRef>
          <a:fontRef idx="minor">
            <a:schemeClr val="tx1"/>
          </a:fontRef>
        </p:style>
      </p:cxnSp>
      <p:sp>
        <p:nvSpPr>
          <p:cNvPr id="7" name="Diamond 151"/>
          <p:cNvSpPr/>
          <p:nvPr/>
        </p:nvSpPr>
        <p:spPr>
          <a:xfrm>
            <a:off x="1242998" y="3395376"/>
            <a:ext cx="1440160" cy="1440160"/>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8" name="Diamond 152"/>
          <p:cNvSpPr/>
          <p:nvPr/>
        </p:nvSpPr>
        <p:spPr>
          <a:xfrm>
            <a:off x="3331585" y="3395376"/>
            <a:ext cx="1440160" cy="1440160"/>
          </a:xfrm>
          <a:prstGeom prst="diamond">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9" name="Diamond 153"/>
          <p:cNvSpPr/>
          <p:nvPr/>
        </p:nvSpPr>
        <p:spPr>
          <a:xfrm>
            <a:off x="5458963" y="3395376"/>
            <a:ext cx="1440160" cy="1440160"/>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10" name="Diamond 153"/>
          <p:cNvSpPr/>
          <p:nvPr/>
        </p:nvSpPr>
        <p:spPr>
          <a:xfrm>
            <a:off x="7504394" y="3395376"/>
            <a:ext cx="1440160" cy="1440160"/>
          </a:xfrm>
          <a:prstGeom prst="diamond">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11" name="Diamond 153"/>
          <p:cNvSpPr/>
          <p:nvPr/>
        </p:nvSpPr>
        <p:spPr>
          <a:xfrm>
            <a:off x="9565971" y="3395376"/>
            <a:ext cx="1440160" cy="1440160"/>
          </a:xfrm>
          <a:prstGeom prst="diamond">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sp>
        <p:nvSpPr>
          <p:cNvPr id="12" name="文本框 19"/>
          <p:cNvSpPr txBox="1"/>
          <p:nvPr/>
        </p:nvSpPr>
        <p:spPr>
          <a:xfrm>
            <a:off x="1619192" y="3875536"/>
            <a:ext cx="687705" cy="365760"/>
          </a:xfrm>
          <a:prstGeom prst="rect">
            <a:avLst/>
          </a:prstGeom>
          <a:noFill/>
        </p:spPr>
        <p:txBody>
          <a:bodyPr rtlCol="0" wrap="none">
            <a:spAutoFit/>
          </a:bodyPr>
          <a:lstStyle/>
          <a:p>
            <a:pPr algn="ctr"/>
            <a:r>
              <a:rPr altLang="zh-CN" b="1" lang="en-US" smtClean="0">
                <a:solidFill>
                  <a:schemeClr val="bg1"/>
                </a:solidFill>
                <a:latin charset="-122" panose="020b0503020204020204" pitchFamily="34" typeface="微软雅黑"/>
                <a:ea charset="-122" panose="020b0503020204020204" pitchFamily="34" typeface="微软雅黑"/>
              </a:rPr>
              <a:t>Text</a:t>
            </a:r>
          </a:p>
        </p:txBody>
      </p:sp>
      <p:grpSp>
        <p:nvGrpSpPr>
          <p:cNvPr id="13" name="组合 354"/>
          <p:cNvGrpSpPr/>
          <p:nvPr/>
        </p:nvGrpSpPr>
        <p:grpSpPr>
          <a:xfrm>
            <a:off x="1102154" y="2322477"/>
            <a:ext cx="2348825" cy="933843"/>
            <a:chOff x="1343472" y="4037003"/>
            <a:chExt cx="1761619" cy="700382"/>
          </a:xfrm>
        </p:grpSpPr>
        <p:sp>
          <p:nvSpPr>
            <p:cNvPr id="14" name="文本框 355"/>
            <p:cNvSpPr txBox="1"/>
            <p:nvPr/>
          </p:nvSpPr>
          <p:spPr>
            <a:xfrm>
              <a:off x="1454173" y="4360455"/>
              <a:ext cx="1650918" cy="373304"/>
            </a:xfrm>
            <a:prstGeom prst="rect">
              <a:avLst/>
            </a:prstGeom>
            <a:noFill/>
          </p:spPr>
          <p:txBody>
            <a:bodyPr rtlCol="0" wrap="square">
              <a:spAutoFit/>
            </a:bodyPr>
            <a:lstStyle/>
            <a:p>
              <a:r>
                <a:rPr altLang="zh-CN" lang="en-US" sz="1333">
                  <a:solidFill>
                    <a:schemeClr val="bg1">
                      <a:lumMod val="50000"/>
                    </a:schemeClr>
                  </a:solidFill>
                  <a:latin charset="-122" panose="020b0503020204020204" pitchFamily="34" typeface="微软雅黑"/>
                  <a:ea charset="-122" panose="020b0503020204020204" pitchFamily="34" typeface="微软雅黑"/>
                </a:rPr>
                <a:t>Your text here. </a:t>
              </a:r>
            </a:p>
            <a:p>
              <a:r>
                <a:rPr altLang="zh-CN" lang="en-US" sz="1333">
                  <a:solidFill>
                    <a:schemeClr val="bg1">
                      <a:lumMod val="50000"/>
                    </a:schemeClr>
                  </a:solidFill>
                  <a:latin charset="-122" panose="020b0503020204020204" pitchFamily="34" typeface="微软雅黑"/>
                  <a:ea charset="-122" panose="020b0503020204020204" pitchFamily="34" typeface="微软雅黑"/>
                </a:rPr>
                <a:t>Your text here.</a:t>
              </a:r>
            </a:p>
          </p:txBody>
        </p:sp>
        <p:sp>
          <p:nvSpPr>
            <p:cNvPr id="15" name="文本框 356"/>
            <p:cNvSpPr txBox="1"/>
            <p:nvPr/>
          </p:nvSpPr>
          <p:spPr>
            <a:xfrm>
              <a:off x="1343472" y="4037003"/>
              <a:ext cx="1650918" cy="281978"/>
            </a:xfrm>
            <a:prstGeom prst="rect">
              <a:avLst/>
            </a:prstGeom>
            <a:noFill/>
          </p:spPr>
          <p:txBody>
            <a:bodyPr rtlCol="0" wrap="square">
              <a:spAutoFit/>
            </a:bodyPr>
            <a:lstStyle/>
            <a:p>
              <a:r>
                <a:rPr altLang="zh-CN" b="1" lang="en-US" sz="1867">
                  <a:solidFill>
                    <a:schemeClr val="bg1">
                      <a:lumMod val="50000"/>
                    </a:schemeClr>
                  </a:solidFill>
                  <a:latin charset="-122" panose="020b0503020204020204" pitchFamily="34" typeface="微软雅黑"/>
                  <a:ea charset="-122" panose="020b0503020204020204" pitchFamily="34" typeface="微软雅黑"/>
                </a:rPr>
                <a:t>TEXT HERE</a:t>
              </a:r>
            </a:p>
          </p:txBody>
        </p:sp>
      </p:grpSp>
      <p:grpSp>
        <p:nvGrpSpPr>
          <p:cNvPr id="16" name="组合 354"/>
          <p:cNvGrpSpPr/>
          <p:nvPr/>
        </p:nvGrpSpPr>
        <p:grpSpPr>
          <a:xfrm>
            <a:off x="3271528" y="4871107"/>
            <a:ext cx="2348825" cy="933843"/>
            <a:chOff x="1343472" y="4037003"/>
            <a:chExt cx="1761619" cy="700382"/>
          </a:xfrm>
        </p:grpSpPr>
        <p:sp>
          <p:nvSpPr>
            <p:cNvPr id="17" name="文本框 355"/>
            <p:cNvSpPr txBox="1"/>
            <p:nvPr/>
          </p:nvSpPr>
          <p:spPr>
            <a:xfrm>
              <a:off x="1454173" y="4360455"/>
              <a:ext cx="1650918" cy="373304"/>
            </a:xfrm>
            <a:prstGeom prst="rect">
              <a:avLst/>
            </a:prstGeom>
            <a:noFill/>
          </p:spPr>
          <p:txBody>
            <a:bodyPr rtlCol="0" wrap="square">
              <a:spAutoFit/>
            </a:bodyPr>
            <a:lstStyle/>
            <a:p>
              <a:r>
                <a:rPr altLang="zh-CN" lang="en-US" sz="1333">
                  <a:solidFill>
                    <a:schemeClr val="bg1">
                      <a:lumMod val="50000"/>
                    </a:schemeClr>
                  </a:solidFill>
                  <a:latin charset="-122" panose="020b0503020204020204" pitchFamily="34" typeface="微软雅黑"/>
                  <a:ea charset="-122" panose="020b0503020204020204" pitchFamily="34" typeface="微软雅黑"/>
                </a:rPr>
                <a:t>Your text here. </a:t>
              </a:r>
            </a:p>
            <a:p>
              <a:r>
                <a:rPr altLang="zh-CN" lang="en-US" sz="1333">
                  <a:solidFill>
                    <a:schemeClr val="bg1">
                      <a:lumMod val="50000"/>
                    </a:schemeClr>
                  </a:solidFill>
                  <a:latin charset="-122" panose="020b0503020204020204" pitchFamily="34" typeface="微软雅黑"/>
                  <a:ea charset="-122" panose="020b0503020204020204" pitchFamily="34" typeface="微软雅黑"/>
                </a:rPr>
                <a:t>Your text here.</a:t>
              </a:r>
            </a:p>
          </p:txBody>
        </p:sp>
        <p:sp>
          <p:nvSpPr>
            <p:cNvPr id="18" name="文本框 356"/>
            <p:cNvSpPr txBox="1"/>
            <p:nvPr/>
          </p:nvSpPr>
          <p:spPr>
            <a:xfrm>
              <a:off x="1343472" y="4037003"/>
              <a:ext cx="1650918" cy="281978"/>
            </a:xfrm>
            <a:prstGeom prst="rect">
              <a:avLst/>
            </a:prstGeom>
            <a:noFill/>
          </p:spPr>
          <p:txBody>
            <a:bodyPr rtlCol="0" wrap="square">
              <a:spAutoFit/>
            </a:bodyPr>
            <a:lstStyle/>
            <a:p>
              <a:r>
                <a:rPr altLang="zh-CN" b="1" lang="en-US" sz="1867">
                  <a:solidFill>
                    <a:schemeClr val="bg1">
                      <a:lumMod val="50000"/>
                    </a:schemeClr>
                  </a:solidFill>
                  <a:latin charset="-122" panose="020b0503020204020204" pitchFamily="34" typeface="微软雅黑"/>
                  <a:ea charset="-122" panose="020b0503020204020204" pitchFamily="34" typeface="微软雅黑"/>
                </a:rPr>
                <a:t>TEXT HERE</a:t>
              </a:r>
            </a:p>
          </p:txBody>
        </p:sp>
      </p:grpSp>
      <p:grpSp>
        <p:nvGrpSpPr>
          <p:cNvPr id="19" name="组合 354"/>
          <p:cNvGrpSpPr/>
          <p:nvPr/>
        </p:nvGrpSpPr>
        <p:grpSpPr>
          <a:xfrm>
            <a:off x="5343954" y="2264265"/>
            <a:ext cx="2348825" cy="933843"/>
            <a:chOff x="1343472" y="4037003"/>
            <a:chExt cx="1761619" cy="700382"/>
          </a:xfrm>
        </p:grpSpPr>
        <p:sp>
          <p:nvSpPr>
            <p:cNvPr id="20" name="文本框 355"/>
            <p:cNvSpPr txBox="1"/>
            <p:nvPr/>
          </p:nvSpPr>
          <p:spPr>
            <a:xfrm>
              <a:off x="1454173" y="4360455"/>
              <a:ext cx="1650918" cy="373304"/>
            </a:xfrm>
            <a:prstGeom prst="rect">
              <a:avLst/>
            </a:prstGeom>
            <a:noFill/>
          </p:spPr>
          <p:txBody>
            <a:bodyPr rtlCol="0" wrap="square">
              <a:spAutoFit/>
            </a:bodyPr>
            <a:lstStyle/>
            <a:p>
              <a:r>
                <a:rPr altLang="zh-CN" lang="en-US" sz="1333">
                  <a:solidFill>
                    <a:schemeClr val="bg1">
                      <a:lumMod val="50000"/>
                    </a:schemeClr>
                  </a:solidFill>
                  <a:latin charset="-122" panose="020b0503020204020204" pitchFamily="34" typeface="微软雅黑"/>
                  <a:ea charset="-122" panose="020b0503020204020204" pitchFamily="34" typeface="微软雅黑"/>
                </a:rPr>
                <a:t>Your text here. </a:t>
              </a:r>
            </a:p>
            <a:p>
              <a:r>
                <a:rPr altLang="zh-CN" lang="en-US" sz="1333">
                  <a:solidFill>
                    <a:schemeClr val="bg1">
                      <a:lumMod val="50000"/>
                    </a:schemeClr>
                  </a:solidFill>
                  <a:latin charset="-122" panose="020b0503020204020204" pitchFamily="34" typeface="微软雅黑"/>
                  <a:ea charset="-122" panose="020b0503020204020204" pitchFamily="34" typeface="微软雅黑"/>
                </a:rPr>
                <a:t>Your text here.</a:t>
              </a:r>
            </a:p>
          </p:txBody>
        </p:sp>
        <p:sp>
          <p:nvSpPr>
            <p:cNvPr id="21" name="文本框 356"/>
            <p:cNvSpPr txBox="1"/>
            <p:nvPr/>
          </p:nvSpPr>
          <p:spPr>
            <a:xfrm>
              <a:off x="1343472" y="4037003"/>
              <a:ext cx="1650918" cy="281978"/>
            </a:xfrm>
            <a:prstGeom prst="rect">
              <a:avLst/>
            </a:prstGeom>
            <a:noFill/>
          </p:spPr>
          <p:txBody>
            <a:bodyPr rtlCol="0" wrap="square">
              <a:spAutoFit/>
            </a:bodyPr>
            <a:lstStyle/>
            <a:p>
              <a:r>
                <a:rPr altLang="zh-CN" b="1" lang="en-US" sz="1867">
                  <a:solidFill>
                    <a:schemeClr val="bg1">
                      <a:lumMod val="50000"/>
                    </a:schemeClr>
                  </a:solidFill>
                  <a:latin charset="-122" panose="020b0503020204020204" pitchFamily="34" typeface="微软雅黑"/>
                  <a:ea charset="-122" panose="020b0503020204020204" pitchFamily="34" typeface="微软雅黑"/>
                </a:rPr>
                <a:t>TEXT HERE</a:t>
              </a:r>
            </a:p>
          </p:txBody>
        </p:sp>
      </p:grpSp>
      <p:grpSp>
        <p:nvGrpSpPr>
          <p:cNvPr id="22" name="组合 354"/>
          <p:cNvGrpSpPr/>
          <p:nvPr/>
        </p:nvGrpSpPr>
        <p:grpSpPr>
          <a:xfrm>
            <a:off x="7402795" y="4907950"/>
            <a:ext cx="2348825" cy="933843"/>
            <a:chOff x="1343472" y="4037003"/>
            <a:chExt cx="1761619" cy="700382"/>
          </a:xfrm>
        </p:grpSpPr>
        <p:sp>
          <p:nvSpPr>
            <p:cNvPr id="23" name="文本框 355"/>
            <p:cNvSpPr txBox="1"/>
            <p:nvPr/>
          </p:nvSpPr>
          <p:spPr>
            <a:xfrm>
              <a:off x="1454172" y="4360455"/>
              <a:ext cx="1650918" cy="373304"/>
            </a:xfrm>
            <a:prstGeom prst="rect">
              <a:avLst/>
            </a:prstGeom>
            <a:noFill/>
          </p:spPr>
          <p:txBody>
            <a:bodyPr rtlCol="0" wrap="square">
              <a:spAutoFit/>
            </a:bodyPr>
            <a:lstStyle/>
            <a:p>
              <a:r>
                <a:rPr altLang="zh-CN" lang="en-US" sz="1333">
                  <a:solidFill>
                    <a:schemeClr val="bg1">
                      <a:lumMod val="50000"/>
                    </a:schemeClr>
                  </a:solidFill>
                  <a:latin charset="-122" panose="020b0503020204020204" pitchFamily="34" typeface="微软雅黑"/>
                  <a:ea charset="-122" panose="020b0503020204020204" pitchFamily="34" typeface="微软雅黑"/>
                </a:rPr>
                <a:t>Your text here. </a:t>
              </a:r>
            </a:p>
            <a:p>
              <a:r>
                <a:rPr altLang="zh-CN" lang="en-US" sz="1333">
                  <a:solidFill>
                    <a:schemeClr val="bg1">
                      <a:lumMod val="50000"/>
                    </a:schemeClr>
                  </a:solidFill>
                  <a:latin charset="-122" panose="020b0503020204020204" pitchFamily="34" typeface="微软雅黑"/>
                  <a:ea charset="-122" panose="020b0503020204020204" pitchFamily="34" typeface="微软雅黑"/>
                </a:rPr>
                <a:t>Your text here.</a:t>
              </a:r>
            </a:p>
          </p:txBody>
        </p:sp>
        <p:sp>
          <p:nvSpPr>
            <p:cNvPr id="24" name="文本框 356"/>
            <p:cNvSpPr txBox="1"/>
            <p:nvPr/>
          </p:nvSpPr>
          <p:spPr>
            <a:xfrm>
              <a:off x="1343471" y="4037003"/>
              <a:ext cx="1650918" cy="281978"/>
            </a:xfrm>
            <a:prstGeom prst="rect">
              <a:avLst/>
            </a:prstGeom>
            <a:noFill/>
          </p:spPr>
          <p:txBody>
            <a:bodyPr rtlCol="0" wrap="square">
              <a:spAutoFit/>
            </a:bodyPr>
            <a:lstStyle/>
            <a:p>
              <a:r>
                <a:rPr altLang="zh-CN" b="1" lang="en-US" sz="1867">
                  <a:solidFill>
                    <a:schemeClr val="bg1">
                      <a:lumMod val="50000"/>
                    </a:schemeClr>
                  </a:solidFill>
                  <a:latin charset="-122" panose="020b0503020204020204" pitchFamily="34" typeface="微软雅黑"/>
                  <a:ea charset="-122" panose="020b0503020204020204" pitchFamily="34" typeface="微软雅黑"/>
                </a:rPr>
                <a:t>TEXT HERE</a:t>
              </a:r>
            </a:p>
          </p:txBody>
        </p:sp>
      </p:grpSp>
      <p:grpSp>
        <p:nvGrpSpPr>
          <p:cNvPr id="25" name="组合 354"/>
          <p:cNvGrpSpPr/>
          <p:nvPr/>
        </p:nvGrpSpPr>
        <p:grpSpPr>
          <a:xfrm>
            <a:off x="9555445" y="2144887"/>
            <a:ext cx="2348825" cy="933843"/>
            <a:chOff x="1343472" y="4037003"/>
            <a:chExt cx="1761619" cy="700382"/>
          </a:xfrm>
        </p:grpSpPr>
        <p:sp>
          <p:nvSpPr>
            <p:cNvPr id="26" name="文本框 355"/>
            <p:cNvSpPr txBox="1"/>
            <p:nvPr/>
          </p:nvSpPr>
          <p:spPr>
            <a:xfrm>
              <a:off x="1454172" y="4360455"/>
              <a:ext cx="1650918" cy="373304"/>
            </a:xfrm>
            <a:prstGeom prst="rect">
              <a:avLst/>
            </a:prstGeom>
            <a:noFill/>
          </p:spPr>
          <p:txBody>
            <a:bodyPr rtlCol="0" wrap="square">
              <a:spAutoFit/>
            </a:bodyPr>
            <a:lstStyle/>
            <a:p>
              <a:r>
                <a:rPr altLang="zh-CN" lang="en-US" sz="1333">
                  <a:solidFill>
                    <a:schemeClr val="bg1">
                      <a:lumMod val="50000"/>
                    </a:schemeClr>
                  </a:solidFill>
                  <a:latin charset="-122" panose="020b0503020204020204" pitchFamily="34" typeface="微软雅黑"/>
                  <a:ea charset="-122" panose="020b0503020204020204" pitchFamily="34" typeface="微软雅黑"/>
                </a:rPr>
                <a:t>Your text here. </a:t>
              </a:r>
            </a:p>
            <a:p>
              <a:r>
                <a:rPr altLang="zh-CN" lang="en-US" sz="1333">
                  <a:solidFill>
                    <a:schemeClr val="bg1">
                      <a:lumMod val="50000"/>
                    </a:schemeClr>
                  </a:solidFill>
                  <a:latin charset="-122" panose="020b0503020204020204" pitchFamily="34" typeface="微软雅黑"/>
                  <a:ea charset="-122" panose="020b0503020204020204" pitchFamily="34" typeface="微软雅黑"/>
                </a:rPr>
                <a:t>Your text here.</a:t>
              </a:r>
            </a:p>
          </p:txBody>
        </p:sp>
        <p:sp>
          <p:nvSpPr>
            <p:cNvPr id="27" name="文本框 356"/>
            <p:cNvSpPr txBox="1"/>
            <p:nvPr/>
          </p:nvSpPr>
          <p:spPr>
            <a:xfrm>
              <a:off x="1343471" y="4037003"/>
              <a:ext cx="1650918" cy="281978"/>
            </a:xfrm>
            <a:prstGeom prst="rect">
              <a:avLst/>
            </a:prstGeom>
            <a:noFill/>
          </p:spPr>
          <p:txBody>
            <a:bodyPr rtlCol="0" wrap="square">
              <a:spAutoFit/>
            </a:bodyPr>
            <a:lstStyle/>
            <a:p>
              <a:r>
                <a:rPr altLang="zh-CN" b="1" lang="en-US" sz="1867">
                  <a:solidFill>
                    <a:schemeClr val="bg1">
                      <a:lumMod val="50000"/>
                    </a:schemeClr>
                  </a:solidFill>
                  <a:latin charset="-122" panose="020b0503020204020204" pitchFamily="34" typeface="微软雅黑"/>
                  <a:ea charset="-122" panose="020b0503020204020204" pitchFamily="34" typeface="微软雅黑"/>
                </a:rPr>
                <a:t>TEXT HERE</a:t>
              </a:r>
            </a:p>
          </p:txBody>
        </p:sp>
      </p:grpSp>
      <p:sp>
        <p:nvSpPr>
          <p:cNvPr id="28" name="文本框 19"/>
          <p:cNvSpPr txBox="1"/>
          <p:nvPr/>
        </p:nvSpPr>
        <p:spPr>
          <a:xfrm>
            <a:off x="3726565" y="3875536"/>
            <a:ext cx="687705" cy="365760"/>
          </a:xfrm>
          <a:prstGeom prst="rect">
            <a:avLst/>
          </a:prstGeom>
          <a:noFill/>
        </p:spPr>
        <p:txBody>
          <a:bodyPr rtlCol="0" wrap="none">
            <a:spAutoFit/>
          </a:bodyPr>
          <a:lstStyle/>
          <a:p>
            <a:pPr algn="ctr"/>
            <a:r>
              <a:rPr altLang="zh-CN" b="1" lang="en-US" smtClean="0">
                <a:solidFill>
                  <a:schemeClr val="bg1"/>
                </a:solidFill>
                <a:latin charset="-122" panose="020b0503020204020204" pitchFamily="34" typeface="微软雅黑"/>
                <a:ea charset="-122" panose="020b0503020204020204" pitchFamily="34" typeface="微软雅黑"/>
              </a:rPr>
              <a:t>Text</a:t>
            </a:r>
          </a:p>
        </p:txBody>
      </p:sp>
      <p:sp>
        <p:nvSpPr>
          <p:cNvPr id="29" name="文本框 19"/>
          <p:cNvSpPr txBox="1"/>
          <p:nvPr/>
        </p:nvSpPr>
        <p:spPr>
          <a:xfrm>
            <a:off x="5833938" y="3875536"/>
            <a:ext cx="687705" cy="365760"/>
          </a:xfrm>
          <a:prstGeom prst="rect">
            <a:avLst/>
          </a:prstGeom>
          <a:noFill/>
        </p:spPr>
        <p:txBody>
          <a:bodyPr rtlCol="0" wrap="none">
            <a:spAutoFit/>
          </a:bodyPr>
          <a:lstStyle/>
          <a:p>
            <a:pPr algn="ctr"/>
            <a:r>
              <a:rPr altLang="zh-CN" b="1" lang="en-US" smtClean="0">
                <a:solidFill>
                  <a:schemeClr val="bg1"/>
                </a:solidFill>
                <a:latin charset="-122" panose="020b0503020204020204" pitchFamily="34" typeface="微软雅黑"/>
                <a:ea charset="-122" panose="020b0503020204020204" pitchFamily="34" typeface="微软雅黑"/>
              </a:rPr>
              <a:t>Text</a:t>
            </a:r>
          </a:p>
        </p:txBody>
      </p:sp>
      <p:sp>
        <p:nvSpPr>
          <p:cNvPr id="30" name="文本框 19"/>
          <p:cNvSpPr txBox="1"/>
          <p:nvPr/>
        </p:nvSpPr>
        <p:spPr>
          <a:xfrm>
            <a:off x="7853802" y="3875536"/>
            <a:ext cx="687705" cy="365760"/>
          </a:xfrm>
          <a:prstGeom prst="rect">
            <a:avLst/>
          </a:prstGeom>
          <a:noFill/>
        </p:spPr>
        <p:txBody>
          <a:bodyPr rtlCol="0" wrap="none">
            <a:spAutoFit/>
          </a:bodyPr>
          <a:lstStyle/>
          <a:p>
            <a:pPr algn="ctr"/>
            <a:r>
              <a:rPr altLang="zh-CN" b="1" lang="en-US" smtClean="0">
                <a:solidFill>
                  <a:schemeClr val="bg1"/>
                </a:solidFill>
                <a:latin charset="-122" panose="020b0503020204020204" pitchFamily="34" typeface="微软雅黑"/>
                <a:ea charset="-122" panose="020b0503020204020204" pitchFamily="34" typeface="微软雅黑"/>
              </a:rPr>
              <a:t>Text</a:t>
            </a:r>
          </a:p>
        </p:txBody>
      </p:sp>
      <p:sp>
        <p:nvSpPr>
          <p:cNvPr id="31" name="文本框 19"/>
          <p:cNvSpPr txBox="1"/>
          <p:nvPr/>
        </p:nvSpPr>
        <p:spPr>
          <a:xfrm>
            <a:off x="9942034" y="3875536"/>
            <a:ext cx="687705" cy="365760"/>
          </a:xfrm>
          <a:prstGeom prst="rect">
            <a:avLst/>
          </a:prstGeom>
          <a:noFill/>
        </p:spPr>
        <p:txBody>
          <a:bodyPr rtlCol="0" wrap="none">
            <a:spAutoFit/>
          </a:bodyPr>
          <a:lstStyle/>
          <a:p>
            <a:pPr algn="ctr"/>
            <a:r>
              <a:rPr altLang="zh-CN" b="1" lang="en-US" smtClean="0">
                <a:solidFill>
                  <a:schemeClr val="bg1"/>
                </a:solidFill>
                <a:latin charset="-122" panose="020b0503020204020204" pitchFamily="34" typeface="微软雅黑"/>
                <a:ea charset="-122" panose="020b0503020204020204" pitchFamily="34" typeface="微软雅黑"/>
              </a:rPr>
              <a:t>Text</a:t>
            </a:r>
          </a:p>
        </p:txBody>
      </p:sp>
    </p:spTree>
    <p:extLst>
      <p:ext uri="{BB962C8B-B14F-4D97-AF65-F5344CB8AC3E}">
        <p14:creationId val="2299984178"/>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par>
                                <p:cTn fill="hold" id="8" nodeType="withEffect" presetClass="entr" presetID="22" presetSubtype="8">
                                  <p:stCondLst>
                                    <p:cond delay="0"/>
                                  </p:stCondLst>
                                  <p:childTnLst>
                                    <p:set>
                                      <p:cBhvr>
                                        <p:cTn dur="1" fill="hold" id="9">
                                          <p:stCondLst>
                                            <p:cond delay="0"/>
                                          </p:stCondLst>
                                        </p:cTn>
                                        <p:tgtEl>
                                          <p:spTgt spid="5"/>
                                        </p:tgtEl>
                                        <p:attrNameLst>
                                          <p:attrName>style.visibility</p:attrName>
                                        </p:attrNameLst>
                                      </p:cBhvr>
                                      <p:to>
                                        <p:strVal val="visible"/>
                                      </p:to>
                                    </p:set>
                                    <p:animEffect filter="wipe(left)" transition="in">
                                      <p:cBhvr>
                                        <p:cTn dur="500" id="10"/>
                                        <p:tgtEl>
                                          <p:spTgt spid="5"/>
                                        </p:tgtEl>
                                      </p:cBhvr>
                                    </p:animEffect>
                                  </p:childTnLst>
                                </p:cTn>
                              </p:par>
                              <p:par>
                                <p:cTn fill="hold" grpId="0" id="11" nodeType="withEffect" presetClass="entr" presetID="22" presetSubtype="8">
                                  <p:stCondLst>
                                    <p:cond delay="0"/>
                                  </p:stCondLst>
                                  <p:childTnLst>
                                    <p:set>
                                      <p:cBhvr>
                                        <p:cTn dur="1" fill="hold" id="12">
                                          <p:stCondLst>
                                            <p:cond delay="0"/>
                                          </p:stCondLst>
                                        </p:cTn>
                                        <p:tgtEl>
                                          <p:spTgt spid="7"/>
                                        </p:tgtEl>
                                        <p:attrNameLst>
                                          <p:attrName>style.visibility</p:attrName>
                                        </p:attrNameLst>
                                      </p:cBhvr>
                                      <p:to>
                                        <p:strVal val="visible"/>
                                      </p:to>
                                    </p:set>
                                    <p:animEffect filter="wipe(left)" transition="in">
                                      <p:cBhvr>
                                        <p:cTn dur="500" id="13"/>
                                        <p:tgtEl>
                                          <p:spTgt spid="7"/>
                                        </p:tgtEl>
                                      </p:cBhvr>
                                    </p:animEffect>
                                  </p:childTnLst>
                                </p:cTn>
                              </p:par>
                              <p:par>
                                <p:cTn fill="hold" grpId="0" id="14" nodeType="withEffect" presetClass="entr" presetID="22" presetSubtype="8">
                                  <p:stCondLst>
                                    <p:cond delay="0"/>
                                  </p:stCondLst>
                                  <p:childTnLst>
                                    <p:set>
                                      <p:cBhvr>
                                        <p:cTn dur="1" fill="hold" id="15">
                                          <p:stCondLst>
                                            <p:cond delay="0"/>
                                          </p:stCondLst>
                                        </p:cTn>
                                        <p:tgtEl>
                                          <p:spTgt spid="8"/>
                                        </p:tgtEl>
                                        <p:attrNameLst>
                                          <p:attrName>style.visibility</p:attrName>
                                        </p:attrNameLst>
                                      </p:cBhvr>
                                      <p:to>
                                        <p:strVal val="visible"/>
                                      </p:to>
                                    </p:set>
                                    <p:animEffect filter="wipe(left)" transition="in">
                                      <p:cBhvr>
                                        <p:cTn dur="500" id="16"/>
                                        <p:tgtEl>
                                          <p:spTgt spid="8"/>
                                        </p:tgtEl>
                                      </p:cBhvr>
                                    </p:animEffect>
                                  </p:childTnLst>
                                </p:cTn>
                              </p:par>
                              <p:par>
                                <p:cTn fill="hold" grpId="0" id="17" nodeType="withEffect" presetClass="entr" presetID="22" presetSubtype="8">
                                  <p:stCondLst>
                                    <p:cond delay="0"/>
                                  </p:stCondLst>
                                  <p:childTnLst>
                                    <p:set>
                                      <p:cBhvr>
                                        <p:cTn dur="1" fill="hold" id="18">
                                          <p:stCondLst>
                                            <p:cond delay="0"/>
                                          </p:stCondLst>
                                        </p:cTn>
                                        <p:tgtEl>
                                          <p:spTgt spid="9"/>
                                        </p:tgtEl>
                                        <p:attrNameLst>
                                          <p:attrName>style.visibility</p:attrName>
                                        </p:attrNameLst>
                                      </p:cBhvr>
                                      <p:to>
                                        <p:strVal val="visible"/>
                                      </p:to>
                                    </p:set>
                                    <p:animEffect filter="wipe(left)" transition="in">
                                      <p:cBhvr>
                                        <p:cTn dur="500" id="19"/>
                                        <p:tgtEl>
                                          <p:spTgt spid="9"/>
                                        </p:tgtEl>
                                      </p:cBhvr>
                                    </p:animEffect>
                                  </p:childTnLst>
                                </p:cTn>
                              </p:par>
                              <p:par>
                                <p:cTn fill="hold" grpId="0" id="20" nodeType="withEffect" presetClass="entr" presetID="22" presetSubtype="8">
                                  <p:stCondLst>
                                    <p:cond delay="0"/>
                                  </p:stCondLst>
                                  <p:childTnLst>
                                    <p:set>
                                      <p:cBhvr>
                                        <p:cTn dur="1" fill="hold" id="21">
                                          <p:stCondLst>
                                            <p:cond delay="0"/>
                                          </p:stCondLst>
                                        </p:cTn>
                                        <p:tgtEl>
                                          <p:spTgt spid="10"/>
                                        </p:tgtEl>
                                        <p:attrNameLst>
                                          <p:attrName>style.visibility</p:attrName>
                                        </p:attrNameLst>
                                      </p:cBhvr>
                                      <p:to>
                                        <p:strVal val="visible"/>
                                      </p:to>
                                    </p:set>
                                    <p:animEffect filter="wipe(left)" transition="in">
                                      <p:cBhvr>
                                        <p:cTn dur="500" id="22"/>
                                        <p:tgtEl>
                                          <p:spTgt spid="10"/>
                                        </p:tgtEl>
                                      </p:cBhvr>
                                    </p:animEffect>
                                  </p:childTnLst>
                                </p:cTn>
                              </p:par>
                              <p:par>
                                <p:cTn fill="hold" grpId="0" id="23" nodeType="withEffect" presetClass="entr" presetID="22" presetSubtype="8">
                                  <p:stCondLst>
                                    <p:cond delay="0"/>
                                  </p:stCondLst>
                                  <p:childTnLst>
                                    <p:set>
                                      <p:cBhvr>
                                        <p:cTn dur="1" fill="hold" id="24">
                                          <p:stCondLst>
                                            <p:cond delay="0"/>
                                          </p:stCondLst>
                                        </p:cTn>
                                        <p:tgtEl>
                                          <p:spTgt spid="11"/>
                                        </p:tgtEl>
                                        <p:attrNameLst>
                                          <p:attrName>style.visibility</p:attrName>
                                        </p:attrNameLst>
                                      </p:cBhvr>
                                      <p:to>
                                        <p:strVal val="visible"/>
                                      </p:to>
                                    </p:set>
                                    <p:animEffect filter="wipe(left)" transition="in">
                                      <p:cBhvr>
                                        <p:cTn dur="500" id="25"/>
                                        <p:tgtEl>
                                          <p:spTgt spid="11"/>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12"/>
                                        </p:tgtEl>
                                        <p:attrNameLst>
                                          <p:attrName>style.visibility</p:attrName>
                                        </p:attrNameLst>
                                      </p:cBhvr>
                                      <p:to>
                                        <p:strVal val="visible"/>
                                      </p:to>
                                    </p:set>
                                    <p:animEffect filter="wipe(left)" transition="in">
                                      <p:cBhvr>
                                        <p:cTn dur="500" id="28"/>
                                        <p:tgtEl>
                                          <p:spTgt spid="12"/>
                                        </p:tgtEl>
                                      </p:cBhvr>
                                    </p:animEffect>
                                  </p:childTnLst>
                                </p:cTn>
                              </p:par>
                              <p:par>
                                <p:cTn fill="hold" grpId="0" id="29" nodeType="withEffect" presetClass="entr" presetID="22" presetSubtype="8">
                                  <p:stCondLst>
                                    <p:cond delay="0"/>
                                  </p:stCondLst>
                                  <p:childTnLst>
                                    <p:set>
                                      <p:cBhvr>
                                        <p:cTn dur="1" fill="hold" id="30">
                                          <p:stCondLst>
                                            <p:cond delay="0"/>
                                          </p:stCondLst>
                                        </p:cTn>
                                        <p:tgtEl>
                                          <p:spTgt spid="28"/>
                                        </p:tgtEl>
                                        <p:attrNameLst>
                                          <p:attrName>style.visibility</p:attrName>
                                        </p:attrNameLst>
                                      </p:cBhvr>
                                      <p:to>
                                        <p:strVal val="visible"/>
                                      </p:to>
                                    </p:set>
                                    <p:animEffect filter="wipe(left)" transition="in">
                                      <p:cBhvr>
                                        <p:cTn dur="500" id="31"/>
                                        <p:tgtEl>
                                          <p:spTgt spid="28"/>
                                        </p:tgtEl>
                                      </p:cBhvr>
                                    </p:animEffect>
                                  </p:childTnLst>
                                </p:cTn>
                              </p:par>
                              <p:par>
                                <p:cTn fill="hold" grpId="0" id="32" nodeType="withEffect" presetClass="entr" presetID="22" presetSubtype="8">
                                  <p:stCondLst>
                                    <p:cond delay="0"/>
                                  </p:stCondLst>
                                  <p:childTnLst>
                                    <p:set>
                                      <p:cBhvr>
                                        <p:cTn dur="1" fill="hold" id="33">
                                          <p:stCondLst>
                                            <p:cond delay="0"/>
                                          </p:stCondLst>
                                        </p:cTn>
                                        <p:tgtEl>
                                          <p:spTgt spid="29"/>
                                        </p:tgtEl>
                                        <p:attrNameLst>
                                          <p:attrName>style.visibility</p:attrName>
                                        </p:attrNameLst>
                                      </p:cBhvr>
                                      <p:to>
                                        <p:strVal val="visible"/>
                                      </p:to>
                                    </p:set>
                                    <p:animEffect filter="wipe(left)" transition="in">
                                      <p:cBhvr>
                                        <p:cTn dur="500" id="34"/>
                                        <p:tgtEl>
                                          <p:spTgt spid="29"/>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30"/>
                                        </p:tgtEl>
                                        <p:attrNameLst>
                                          <p:attrName>style.visibility</p:attrName>
                                        </p:attrNameLst>
                                      </p:cBhvr>
                                      <p:to>
                                        <p:strVal val="visible"/>
                                      </p:to>
                                    </p:set>
                                    <p:animEffect filter="wipe(left)" transition="in">
                                      <p:cBhvr>
                                        <p:cTn dur="500" id="37"/>
                                        <p:tgtEl>
                                          <p:spTgt spid="30"/>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31"/>
                                        </p:tgtEl>
                                        <p:attrNameLst>
                                          <p:attrName>style.visibility</p:attrName>
                                        </p:attrNameLst>
                                      </p:cBhvr>
                                      <p:to>
                                        <p:strVal val="visible"/>
                                      </p:to>
                                    </p:set>
                                    <p:animEffect filter="wipe(left)" transition="in">
                                      <p:cBhvr>
                                        <p:cTn dur="500" id="40"/>
                                        <p:tgtEl>
                                          <p:spTgt spid="31"/>
                                        </p:tgtEl>
                                      </p:cBhvr>
                                    </p:animEffect>
                                  </p:childTnLst>
                                </p:cTn>
                              </p:par>
                            </p:childTnLst>
                          </p:cTn>
                        </p:par>
                        <p:par>
                          <p:cTn fill="hold" id="41" nodeType="afterGroup">
                            <p:stCondLst>
                              <p:cond delay="500"/>
                            </p:stCondLst>
                            <p:childTnLst>
                              <p:par>
                                <p:cTn fill="hold" id="42" nodeType="afterEffect" presetClass="entr" presetID="42" presetSubtype="0">
                                  <p:stCondLst>
                                    <p:cond delay="0"/>
                                  </p:stCondLst>
                                  <p:childTnLst>
                                    <p:set>
                                      <p:cBhvr>
                                        <p:cTn dur="1" fill="hold" id="43">
                                          <p:stCondLst>
                                            <p:cond delay="0"/>
                                          </p:stCondLst>
                                        </p:cTn>
                                        <p:tgtEl>
                                          <p:spTgt spid="13"/>
                                        </p:tgtEl>
                                        <p:attrNameLst>
                                          <p:attrName>style.visibility</p:attrName>
                                        </p:attrNameLst>
                                      </p:cBhvr>
                                      <p:to>
                                        <p:strVal val="visible"/>
                                      </p:to>
                                    </p:set>
                                    <p:animEffect filter="fade" transition="in">
                                      <p:cBhvr>
                                        <p:cTn dur="1000" id="44"/>
                                        <p:tgtEl>
                                          <p:spTgt spid="13"/>
                                        </p:tgtEl>
                                      </p:cBhvr>
                                    </p:animEffect>
                                    <p:anim calcmode="lin" valueType="num">
                                      <p:cBhvr>
                                        <p:cTn dur="1000" fill="hold" id="45"/>
                                        <p:tgtEl>
                                          <p:spTgt spid="13"/>
                                        </p:tgtEl>
                                        <p:attrNameLst>
                                          <p:attrName>ppt_x</p:attrName>
                                        </p:attrNameLst>
                                      </p:cBhvr>
                                      <p:tavLst>
                                        <p:tav tm="0">
                                          <p:val>
                                            <p:strVal val="#ppt_x"/>
                                          </p:val>
                                        </p:tav>
                                        <p:tav tm="100000">
                                          <p:val>
                                            <p:strVal val="#ppt_x"/>
                                          </p:val>
                                        </p:tav>
                                      </p:tavLst>
                                    </p:anim>
                                    <p:anim calcmode="lin" valueType="num">
                                      <p:cBhvr>
                                        <p:cTn dur="1000" fill="hold" id="46"/>
                                        <p:tgtEl>
                                          <p:spTgt spid="13"/>
                                        </p:tgtEl>
                                        <p:attrNameLst>
                                          <p:attrName>ppt_y</p:attrName>
                                        </p:attrNameLst>
                                      </p:cBhvr>
                                      <p:tavLst>
                                        <p:tav tm="0">
                                          <p:val>
                                            <p:strVal val="#ppt_y+.1"/>
                                          </p:val>
                                        </p:tav>
                                        <p:tav tm="100000">
                                          <p:val>
                                            <p:strVal val="#ppt_y"/>
                                          </p:val>
                                        </p:tav>
                                      </p:tavLst>
                                    </p:anim>
                                  </p:childTnLst>
                                </p:cTn>
                              </p:par>
                              <p:par>
                                <p:cTn fill="hold" id="47" nodeType="withEffect" presetClass="entr" presetID="42" presetSubtype="0">
                                  <p:stCondLst>
                                    <p:cond delay="0"/>
                                  </p:stCondLst>
                                  <p:childTnLst>
                                    <p:set>
                                      <p:cBhvr>
                                        <p:cTn dur="1" fill="hold" id="48">
                                          <p:stCondLst>
                                            <p:cond delay="0"/>
                                          </p:stCondLst>
                                        </p:cTn>
                                        <p:tgtEl>
                                          <p:spTgt spid="16"/>
                                        </p:tgtEl>
                                        <p:attrNameLst>
                                          <p:attrName>style.visibility</p:attrName>
                                        </p:attrNameLst>
                                      </p:cBhvr>
                                      <p:to>
                                        <p:strVal val="visible"/>
                                      </p:to>
                                    </p:set>
                                    <p:animEffect filter="fade" transition="in">
                                      <p:cBhvr>
                                        <p:cTn dur="1000" id="49"/>
                                        <p:tgtEl>
                                          <p:spTgt spid="16"/>
                                        </p:tgtEl>
                                      </p:cBhvr>
                                    </p:animEffect>
                                    <p:anim calcmode="lin" valueType="num">
                                      <p:cBhvr>
                                        <p:cTn dur="1000" fill="hold" id="50"/>
                                        <p:tgtEl>
                                          <p:spTgt spid="16"/>
                                        </p:tgtEl>
                                        <p:attrNameLst>
                                          <p:attrName>ppt_x</p:attrName>
                                        </p:attrNameLst>
                                      </p:cBhvr>
                                      <p:tavLst>
                                        <p:tav tm="0">
                                          <p:val>
                                            <p:strVal val="#ppt_x"/>
                                          </p:val>
                                        </p:tav>
                                        <p:tav tm="100000">
                                          <p:val>
                                            <p:strVal val="#ppt_x"/>
                                          </p:val>
                                        </p:tav>
                                      </p:tavLst>
                                    </p:anim>
                                    <p:anim calcmode="lin" valueType="num">
                                      <p:cBhvr>
                                        <p:cTn dur="1000" fill="hold" id="51"/>
                                        <p:tgtEl>
                                          <p:spTgt spid="16"/>
                                        </p:tgtEl>
                                        <p:attrNameLst>
                                          <p:attrName>ppt_y</p:attrName>
                                        </p:attrNameLst>
                                      </p:cBhvr>
                                      <p:tavLst>
                                        <p:tav tm="0">
                                          <p:val>
                                            <p:strVal val="#ppt_y+.1"/>
                                          </p:val>
                                        </p:tav>
                                        <p:tav tm="100000">
                                          <p:val>
                                            <p:strVal val="#ppt_y"/>
                                          </p:val>
                                        </p:tav>
                                      </p:tavLst>
                                    </p:anim>
                                  </p:childTnLst>
                                </p:cTn>
                              </p:par>
                              <p:par>
                                <p:cTn fill="hold" id="52" nodeType="withEffect" presetClass="entr" presetID="42" presetSubtype="0">
                                  <p:stCondLst>
                                    <p:cond delay="0"/>
                                  </p:stCondLst>
                                  <p:childTnLst>
                                    <p:set>
                                      <p:cBhvr>
                                        <p:cTn dur="1" fill="hold" id="53">
                                          <p:stCondLst>
                                            <p:cond delay="0"/>
                                          </p:stCondLst>
                                        </p:cTn>
                                        <p:tgtEl>
                                          <p:spTgt spid="19"/>
                                        </p:tgtEl>
                                        <p:attrNameLst>
                                          <p:attrName>style.visibility</p:attrName>
                                        </p:attrNameLst>
                                      </p:cBhvr>
                                      <p:to>
                                        <p:strVal val="visible"/>
                                      </p:to>
                                    </p:set>
                                    <p:animEffect filter="fade" transition="in">
                                      <p:cBhvr>
                                        <p:cTn dur="1000" id="54"/>
                                        <p:tgtEl>
                                          <p:spTgt spid="19"/>
                                        </p:tgtEl>
                                      </p:cBhvr>
                                    </p:animEffect>
                                    <p:anim calcmode="lin" valueType="num">
                                      <p:cBhvr>
                                        <p:cTn dur="1000" fill="hold" id="55"/>
                                        <p:tgtEl>
                                          <p:spTgt spid="19"/>
                                        </p:tgtEl>
                                        <p:attrNameLst>
                                          <p:attrName>ppt_x</p:attrName>
                                        </p:attrNameLst>
                                      </p:cBhvr>
                                      <p:tavLst>
                                        <p:tav tm="0">
                                          <p:val>
                                            <p:strVal val="#ppt_x"/>
                                          </p:val>
                                        </p:tav>
                                        <p:tav tm="100000">
                                          <p:val>
                                            <p:strVal val="#ppt_x"/>
                                          </p:val>
                                        </p:tav>
                                      </p:tavLst>
                                    </p:anim>
                                    <p:anim calcmode="lin" valueType="num">
                                      <p:cBhvr>
                                        <p:cTn dur="1000" fill="hold" id="56"/>
                                        <p:tgtEl>
                                          <p:spTgt spid="19"/>
                                        </p:tgtEl>
                                        <p:attrNameLst>
                                          <p:attrName>ppt_y</p:attrName>
                                        </p:attrNameLst>
                                      </p:cBhvr>
                                      <p:tavLst>
                                        <p:tav tm="0">
                                          <p:val>
                                            <p:strVal val="#ppt_y+.1"/>
                                          </p:val>
                                        </p:tav>
                                        <p:tav tm="100000">
                                          <p:val>
                                            <p:strVal val="#ppt_y"/>
                                          </p:val>
                                        </p:tav>
                                      </p:tavLst>
                                    </p:anim>
                                  </p:childTnLst>
                                </p:cTn>
                              </p:par>
                              <p:par>
                                <p:cTn fill="hold" id="57" nodeType="withEffect" presetClass="entr" presetID="42" presetSubtype="0">
                                  <p:stCondLst>
                                    <p:cond delay="0"/>
                                  </p:stCondLst>
                                  <p:childTnLst>
                                    <p:set>
                                      <p:cBhvr>
                                        <p:cTn dur="1" fill="hold" id="58">
                                          <p:stCondLst>
                                            <p:cond delay="0"/>
                                          </p:stCondLst>
                                        </p:cTn>
                                        <p:tgtEl>
                                          <p:spTgt spid="22"/>
                                        </p:tgtEl>
                                        <p:attrNameLst>
                                          <p:attrName>style.visibility</p:attrName>
                                        </p:attrNameLst>
                                      </p:cBhvr>
                                      <p:to>
                                        <p:strVal val="visible"/>
                                      </p:to>
                                    </p:set>
                                    <p:animEffect filter="fade" transition="in">
                                      <p:cBhvr>
                                        <p:cTn dur="1000" id="59"/>
                                        <p:tgtEl>
                                          <p:spTgt spid="22"/>
                                        </p:tgtEl>
                                      </p:cBhvr>
                                    </p:animEffect>
                                    <p:anim calcmode="lin" valueType="num">
                                      <p:cBhvr>
                                        <p:cTn dur="1000" fill="hold" id="60"/>
                                        <p:tgtEl>
                                          <p:spTgt spid="22"/>
                                        </p:tgtEl>
                                        <p:attrNameLst>
                                          <p:attrName>ppt_x</p:attrName>
                                        </p:attrNameLst>
                                      </p:cBhvr>
                                      <p:tavLst>
                                        <p:tav tm="0">
                                          <p:val>
                                            <p:strVal val="#ppt_x"/>
                                          </p:val>
                                        </p:tav>
                                        <p:tav tm="100000">
                                          <p:val>
                                            <p:strVal val="#ppt_x"/>
                                          </p:val>
                                        </p:tav>
                                      </p:tavLst>
                                    </p:anim>
                                    <p:anim calcmode="lin" valueType="num">
                                      <p:cBhvr>
                                        <p:cTn dur="1000" fill="hold" id="61"/>
                                        <p:tgtEl>
                                          <p:spTgt spid="22"/>
                                        </p:tgtEl>
                                        <p:attrNameLst>
                                          <p:attrName>ppt_y</p:attrName>
                                        </p:attrNameLst>
                                      </p:cBhvr>
                                      <p:tavLst>
                                        <p:tav tm="0">
                                          <p:val>
                                            <p:strVal val="#ppt_y+.1"/>
                                          </p:val>
                                        </p:tav>
                                        <p:tav tm="100000">
                                          <p:val>
                                            <p:strVal val="#ppt_y"/>
                                          </p:val>
                                        </p:tav>
                                      </p:tavLst>
                                    </p:anim>
                                  </p:childTnLst>
                                </p:cTn>
                              </p:par>
                              <p:par>
                                <p:cTn fill="hold" id="62" nodeType="withEffect" presetClass="entr" presetID="42" presetSubtype="0">
                                  <p:stCondLst>
                                    <p:cond delay="0"/>
                                  </p:stCondLst>
                                  <p:childTnLst>
                                    <p:set>
                                      <p:cBhvr>
                                        <p:cTn dur="1" fill="hold" id="63">
                                          <p:stCondLst>
                                            <p:cond delay="0"/>
                                          </p:stCondLst>
                                        </p:cTn>
                                        <p:tgtEl>
                                          <p:spTgt spid="25"/>
                                        </p:tgtEl>
                                        <p:attrNameLst>
                                          <p:attrName>style.visibility</p:attrName>
                                        </p:attrNameLst>
                                      </p:cBhvr>
                                      <p:to>
                                        <p:strVal val="visible"/>
                                      </p:to>
                                    </p:set>
                                    <p:animEffect filter="fade" transition="in">
                                      <p:cBhvr>
                                        <p:cTn dur="1000" id="64"/>
                                        <p:tgtEl>
                                          <p:spTgt spid="25"/>
                                        </p:tgtEl>
                                      </p:cBhvr>
                                    </p:animEffect>
                                    <p:anim calcmode="lin" valueType="num">
                                      <p:cBhvr>
                                        <p:cTn dur="1000" fill="hold" id="65"/>
                                        <p:tgtEl>
                                          <p:spTgt spid="25"/>
                                        </p:tgtEl>
                                        <p:attrNameLst>
                                          <p:attrName>ppt_x</p:attrName>
                                        </p:attrNameLst>
                                      </p:cBhvr>
                                      <p:tavLst>
                                        <p:tav tm="0">
                                          <p:val>
                                            <p:strVal val="#ppt_x"/>
                                          </p:val>
                                        </p:tav>
                                        <p:tav tm="100000">
                                          <p:val>
                                            <p:strVal val="#ppt_x"/>
                                          </p:val>
                                        </p:tav>
                                      </p:tavLst>
                                    </p:anim>
                                    <p:anim calcmode="lin" valueType="num">
                                      <p:cBhvr>
                                        <p:cTn dur="1000" fill="hold" id="66"/>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28"/>
      <p:bldP grpId="0" spid="29"/>
      <p:bldP grpId="0" spid="30"/>
      <p:bldP grpId="0" spid="3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26720"/>
            </a:xfrm>
            <a:prstGeom prst="rect">
              <a:avLst/>
            </a:prstGeom>
            <a:noFill/>
          </p:spPr>
          <p:txBody>
            <a:bodyPr bIns="0" lIns="0" rIns="0" rtlCol="0" tIns="0" wrap="square">
              <a:spAutoFit/>
            </a:bodyPr>
            <a:lstStyle/>
            <a:p>
              <a:pPr algn="ctr" lvl="1" marL="0"/>
              <a:r>
                <a:rPr altLang="en-US" lang="zh-CN" smtClean="0" sz="2800">
                  <a:solidFill>
                    <a:schemeClr val="tx2">
                      <a:lumMod val="50000"/>
                    </a:schemeClr>
                  </a:solidFill>
                  <a:latin charset="-122" panose="020b0503020204020204" pitchFamily="34" typeface="微软雅黑"/>
                  <a:ea charset="-122" panose="020b0503020204020204" pitchFamily="34" typeface="微软雅黑"/>
                </a:rPr>
                <a:t>点击加入你的标题</a:t>
              </a:r>
            </a:p>
          </p:txBody>
        </p:sp>
        <p:cxnSp>
          <p:nvCxnSpPr>
            <p:cNvPr id="6" name="品 11"/>
            <p:cNvCxnSpPr/>
            <p:nvPr>
              <p:custDataLst>
                <p:tags r:id="rId2"/>
              </p:custDataLst>
            </p:nvPr>
          </p:nvCxnSpPr>
          <p:spPr>
            <a:xfrm>
              <a:off x="384045" y="868506"/>
              <a:ext cx="6110515" cy="0"/>
            </a:xfrm>
            <a:prstGeom prst="line">
              <a:avLst/>
            </a:prstGeom>
            <a:noFill/>
            <a:ln algn="ctr" cap="flat" cmpd="sng" w="38100">
              <a:solidFill>
                <a:schemeClr val="accent1">
                  <a:lumMod val="75000"/>
                </a:schemeClr>
              </a:solidFill>
              <a:prstDash val="solid"/>
              <a:miter lim="800000"/>
            </a:ln>
            <a:effectLst/>
          </p:spPr>
        </p:cxnSp>
      </p:grpSp>
      <p:sp>
        <p:nvSpPr>
          <p:cNvPr id="100" name="矩形 99"/>
          <p:cNvSpPr/>
          <p:nvPr/>
        </p:nvSpPr>
        <p:spPr>
          <a:xfrm>
            <a:off x="1983401" y="2175569"/>
            <a:ext cx="1440000" cy="1980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椭圆 100"/>
          <p:cNvSpPr>
            <a:spLocks noChangeAspect="1"/>
          </p:cNvSpPr>
          <p:nvPr/>
        </p:nvSpPr>
        <p:spPr>
          <a:xfrm>
            <a:off x="2163401" y="2349000"/>
            <a:ext cx="1080000" cy="10800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矩形 101"/>
          <p:cNvSpPr/>
          <p:nvPr/>
        </p:nvSpPr>
        <p:spPr>
          <a:xfrm>
            <a:off x="4245134" y="2175569"/>
            <a:ext cx="1440000" cy="1980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椭圆 102"/>
          <p:cNvSpPr>
            <a:spLocks noChangeAspect="1"/>
          </p:cNvSpPr>
          <p:nvPr/>
        </p:nvSpPr>
        <p:spPr>
          <a:xfrm>
            <a:off x="4425134" y="2349000"/>
            <a:ext cx="1080000" cy="10800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4" name="矩形 103"/>
          <p:cNvSpPr/>
          <p:nvPr/>
        </p:nvSpPr>
        <p:spPr>
          <a:xfrm>
            <a:off x="6506867" y="2175569"/>
            <a:ext cx="1440000" cy="1980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椭圆 104"/>
          <p:cNvSpPr>
            <a:spLocks noChangeAspect="1"/>
          </p:cNvSpPr>
          <p:nvPr/>
        </p:nvSpPr>
        <p:spPr>
          <a:xfrm>
            <a:off x="6686867" y="2349000"/>
            <a:ext cx="1080000" cy="10800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矩形 105"/>
          <p:cNvSpPr/>
          <p:nvPr/>
        </p:nvSpPr>
        <p:spPr>
          <a:xfrm>
            <a:off x="8768599" y="2175569"/>
            <a:ext cx="1440000" cy="1980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7" name="椭圆 106"/>
          <p:cNvSpPr>
            <a:spLocks noChangeAspect="1"/>
          </p:cNvSpPr>
          <p:nvPr/>
        </p:nvSpPr>
        <p:spPr>
          <a:xfrm>
            <a:off x="8948599" y="2349000"/>
            <a:ext cx="1080000" cy="10800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8" name="文本框 13"/>
          <p:cNvSpPr txBox="1"/>
          <p:nvPr/>
        </p:nvSpPr>
        <p:spPr>
          <a:xfrm>
            <a:off x="2171430" y="3623008"/>
            <a:ext cx="1063942" cy="335280"/>
          </a:xfrm>
          <a:prstGeom prst="rect">
            <a:avLst/>
          </a:prstGeom>
          <a:noFill/>
        </p:spPr>
        <p:txBody>
          <a:bodyPr rtlCol="0" wrap="none">
            <a:spAutoFit/>
          </a:bodyPr>
          <a:lstStyle/>
          <a:p>
            <a:pPr algn="ctr"/>
            <a:r>
              <a:rPr altLang="zh-CN" lang="en-US" smtClean="0" sz="1600">
                <a:solidFill>
                  <a:schemeClr val="bg1">
                    <a:lumMod val="50000"/>
                  </a:schemeClr>
                </a:solidFill>
              </a:rPr>
              <a:t>TEXT HERE</a:t>
            </a:r>
          </a:p>
        </p:txBody>
      </p:sp>
      <p:sp>
        <p:nvSpPr>
          <p:cNvPr id="109" name="文本框 14"/>
          <p:cNvSpPr txBox="1"/>
          <p:nvPr/>
        </p:nvSpPr>
        <p:spPr>
          <a:xfrm>
            <a:off x="4433162" y="3623008"/>
            <a:ext cx="1063942" cy="335280"/>
          </a:xfrm>
          <a:prstGeom prst="rect">
            <a:avLst/>
          </a:prstGeom>
          <a:noFill/>
        </p:spPr>
        <p:txBody>
          <a:bodyPr rtlCol="0" wrap="none">
            <a:spAutoFit/>
          </a:bodyPr>
          <a:lstStyle/>
          <a:p>
            <a:pPr algn="ctr"/>
            <a:r>
              <a:rPr altLang="zh-CN" lang="en-US" smtClean="0" sz="1600">
                <a:solidFill>
                  <a:schemeClr val="bg1">
                    <a:lumMod val="50000"/>
                  </a:schemeClr>
                </a:solidFill>
              </a:rPr>
              <a:t>TEXT HERE</a:t>
            </a:r>
          </a:p>
        </p:txBody>
      </p:sp>
      <p:sp>
        <p:nvSpPr>
          <p:cNvPr id="110" name="文本框 15"/>
          <p:cNvSpPr txBox="1"/>
          <p:nvPr/>
        </p:nvSpPr>
        <p:spPr>
          <a:xfrm>
            <a:off x="6697507" y="3623008"/>
            <a:ext cx="1063942" cy="335280"/>
          </a:xfrm>
          <a:prstGeom prst="rect">
            <a:avLst/>
          </a:prstGeom>
          <a:noFill/>
        </p:spPr>
        <p:txBody>
          <a:bodyPr rtlCol="0" wrap="none">
            <a:spAutoFit/>
          </a:bodyPr>
          <a:lstStyle/>
          <a:p>
            <a:pPr algn="ctr"/>
            <a:r>
              <a:rPr altLang="zh-CN" lang="en-US" smtClean="0" sz="1600">
                <a:solidFill>
                  <a:schemeClr val="bg1">
                    <a:lumMod val="50000"/>
                  </a:schemeClr>
                </a:solidFill>
              </a:rPr>
              <a:t>TEXT HERE</a:t>
            </a:r>
          </a:p>
        </p:txBody>
      </p:sp>
      <p:sp>
        <p:nvSpPr>
          <p:cNvPr id="111" name="文本框 16"/>
          <p:cNvSpPr txBox="1"/>
          <p:nvPr/>
        </p:nvSpPr>
        <p:spPr>
          <a:xfrm>
            <a:off x="8956628" y="3623008"/>
            <a:ext cx="1063942" cy="335280"/>
          </a:xfrm>
          <a:prstGeom prst="rect">
            <a:avLst/>
          </a:prstGeom>
          <a:noFill/>
        </p:spPr>
        <p:txBody>
          <a:bodyPr rtlCol="0" wrap="none">
            <a:spAutoFit/>
          </a:bodyPr>
          <a:lstStyle/>
          <a:p>
            <a:pPr algn="ctr"/>
            <a:r>
              <a:rPr altLang="zh-CN" lang="en-US" smtClean="0" sz="1600">
                <a:solidFill>
                  <a:schemeClr val="bg1">
                    <a:lumMod val="50000"/>
                  </a:schemeClr>
                </a:solidFill>
              </a:rPr>
              <a:t>TEXT HERE</a:t>
            </a:r>
          </a:p>
        </p:txBody>
      </p:sp>
      <p:sp>
        <p:nvSpPr>
          <p:cNvPr id="112" name="矩形 111"/>
          <p:cNvSpPr/>
          <p:nvPr/>
        </p:nvSpPr>
        <p:spPr>
          <a:xfrm>
            <a:off x="838200" y="4623606"/>
            <a:ext cx="10512425" cy="891540"/>
          </a:xfrm>
          <a:prstGeom prst="rect">
            <a:avLst/>
          </a:prstGeom>
        </p:spPr>
        <p:txBody>
          <a:bodyPr wrap="square">
            <a:spAutoFit/>
          </a:bodyPr>
          <a:lstStyle/>
          <a:p>
            <a:pPr>
              <a:lnSpc>
                <a:spcPct val="125000"/>
              </a:lnSpc>
            </a:pPr>
            <a:r>
              <a:rPr altLang="zh-CN" lang="en-US" sz="1400">
                <a:solidFill>
                  <a:schemeClr val="bg1">
                    <a:lumMod val="50000"/>
                  </a:schemeClr>
                </a:solidFill>
              </a:rPr>
              <a:t>Your design looks awesome by the way. People tend to read writing. This text will not appear in a consistent order. Using default text is a simple way to create the appearance of content without having to create it. Humans are creative beings. If it is not real text, they will focus on the design.</a:t>
            </a:r>
          </a:p>
        </p:txBody>
      </p:sp>
      <p:sp>
        <p:nvSpPr>
          <p:cNvPr id="113" name="KSO_Shape"/>
          <p:cNvSpPr>
            <a:spLocks noChangeAspect="1"/>
          </p:cNvSpPr>
          <p:nvPr/>
        </p:nvSpPr>
        <p:spPr>
          <a:xfrm>
            <a:off x="4695134" y="2669400"/>
            <a:ext cx="540000" cy="503100"/>
          </a:xfrm>
          <a:custGeom>
            <a:rect b="b" l="l" r="r" t="t"/>
            <a:pathLst>
              <a:path h="903533" w="96965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4" name="KSO_Shape"/>
          <p:cNvSpPr>
            <a:spLocks noChangeAspect="1"/>
          </p:cNvSpPr>
          <p:nvPr/>
        </p:nvSpPr>
        <p:spPr>
          <a:xfrm>
            <a:off x="2433401" y="2669400"/>
            <a:ext cx="540000" cy="439200"/>
          </a:xfrm>
          <a:custGeom>
            <a:rect b="b" l="l" r="r" t="t"/>
            <a:pathLst>
              <a:path h="556307" w="684048">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5" name="Freeform 16"/>
          <p:cNvSpPr>
            <a:spLocks noChangeAspect="1"/>
          </p:cNvSpPr>
          <p:nvPr/>
        </p:nvSpPr>
        <p:spPr bwMode="auto">
          <a:xfrm>
            <a:off x="6956867" y="2717885"/>
            <a:ext cx="540000" cy="440705"/>
          </a:xfrm>
          <a:custGeom>
            <a:gdLst>
              <a:gd fmla="*/ 630000 w 197" name="T0"/>
              <a:gd fmla="*/ 61023 h 160" name="T1"/>
              <a:gd fmla="*/ 556447 w 197" name="T2"/>
              <a:gd fmla="*/ 80293 h 160" name="T3"/>
              <a:gd fmla="*/ 614010 w 197" name="T4"/>
              <a:gd fmla="*/ 9635 h 160" name="T5"/>
              <a:gd fmla="*/ 530863 w 197" name="T6"/>
              <a:gd fmla="*/ 41753 h 160" name="T7"/>
              <a:gd fmla="*/ 434924 w 197" name="T8"/>
              <a:gd fmla="*/ 0 h 160" name="T9"/>
              <a:gd fmla="*/ 307005 w 197" name="T10"/>
              <a:gd fmla="*/ 128470 h 160" name="T11"/>
              <a:gd fmla="*/ 310203 w 197" name="T12"/>
              <a:gd fmla="*/ 160587 h 160" name="T13"/>
              <a:gd fmla="*/ 44772 w 197" name="T14"/>
              <a:gd fmla="*/ 22482 h 160" name="T15"/>
              <a:gd fmla="*/ 25584 w 197" name="T16"/>
              <a:gd fmla="*/ 89929 h 160" name="T17"/>
              <a:gd fmla="*/ 83147 w 197" name="T18"/>
              <a:gd fmla="*/ 195916 h 160" name="T19"/>
              <a:gd fmla="*/ 25584 w 197" name="T20"/>
              <a:gd fmla="*/ 179857 h 160" name="T21"/>
              <a:gd fmla="*/ 25584 w 197" name="T22"/>
              <a:gd fmla="*/ 183069 h 160" name="T23"/>
              <a:gd fmla="*/ 127919 w 197" name="T24"/>
              <a:gd fmla="*/ 308327 h 160" name="T25"/>
              <a:gd fmla="*/ 95939 w 197" name="T26"/>
              <a:gd fmla="*/ 314750 h 160" name="T27"/>
              <a:gd fmla="*/ 70355 w 197" name="T28"/>
              <a:gd fmla="*/ 311539 h 160" name="T29"/>
              <a:gd fmla="*/ 191878 w 197" name="T30"/>
              <a:gd fmla="*/ 401467 h 160" name="T31"/>
              <a:gd fmla="*/ 31980 w 197" name="T32"/>
              <a:gd fmla="*/ 456067 h 160" name="T33"/>
              <a:gd fmla="*/ 0 w 197" name="T34"/>
              <a:gd fmla="*/ 456067 h 160" name="T35"/>
              <a:gd fmla="*/ 198274 w 197" name="T36"/>
              <a:gd fmla="*/ 513878 h 160" name="T37"/>
              <a:gd fmla="*/ 566041 w 197" name="T38"/>
              <a:gd fmla="*/ 144528 h 160" name="T39"/>
              <a:gd fmla="*/ 566041 w 197" name="T40"/>
              <a:gd fmla="*/ 128470 h 160" name="T41"/>
              <a:gd fmla="*/ 630000 w 197" name="T42"/>
              <a:gd fmla="*/ 61023 h 16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60" w="197">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a:noFill/>
          </a:ln>
        </p:spPr>
        <p:txBody>
          <a:bodyPr/>
          <a:lstStyle/>
          <a:p>
            <a:endParaRPr altLang="en-US" lang="zh-CN"/>
          </a:p>
        </p:txBody>
      </p:sp>
      <p:sp>
        <p:nvSpPr>
          <p:cNvPr id="116" name="Freeform 24"/>
          <p:cNvSpPr>
            <a:spLocks noChangeAspect="1"/>
          </p:cNvSpPr>
          <p:nvPr/>
        </p:nvSpPr>
        <p:spPr bwMode="auto">
          <a:xfrm>
            <a:off x="9361540" y="2650950"/>
            <a:ext cx="254118" cy="540000"/>
          </a:xfrm>
          <a:custGeom>
            <a:gdLst>
              <a:gd fmla="*/ 254254 w 89" name="T0"/>
              <a:gd fmla="*/ 176269 h 193" name="T1"/>
              <a:gd fmla="*/ 168550 w 89" name="T2"/>
              <a:gd fmla="*/ 176269 h 193" name="T3"/>
              <a:gd fmla="*/ 168550 w 89" name="T4"/>
              <a:gd fmla="*/ 120311 h 193" name="T5"/>
              <a:gd fmla="*/ 191405 w 89" name="T6"/>
              <a:gd fmla="*/ 92332 h 193" name="T7"/>
              <a:gd fmla="*/ 254254 w 89" name="T8"/>
              <a:gd fmla="*/ 92332 h 193" name="T9"/>
              <a:gd fmla="*/ 254254 w 89" name="T10"/>
              <a:gd fmla="*/ 0 h 193" name="T11"/>
              <a:gd fmla="*/ 168550 w 89" name="T12"/>
              <a:gd fmla="*/ 0 h 193" name="T13"/>
              <a:gd fmla="*/ 54279 w 89" name="T14"/>
              <a:gd fmla="*/ 111917 h 193" name="T15"/>
              <a:gd fmla="*/ 54279 w 89" name="T16"/>
              <a:gd fmla="*/ 176269 h 193" name="T17"/>
              <a:gd fmla="*/ 0 w 89" name="T18"/>
              <a:gd fmla="*/ 176269 h 193" name="T19"/>
              <a:gd fmla="*/ 0 w 89" name="T20"/>
              <a:gd fmla="*/ 271399 h 193" name="T21"/>
              <a:gd fmla="*/ 54279 w 89" name="T22"/>
              <a:gd fmla="*/ 271399 h 193" name="T23"/>
              <a:gd fmla="*/ 54279 w 89" name="T24"/>
              <a:gd fmla="*/ 540000 h 193" name="T25"/>
              <a:gd fmla="*/ 168550 w 89" name="T26"/>
              <a:gd fmla="*/ 540000 h 193" name="T27"/>
              <a:gd fmla="*/ 168550 w 89" name="T28"/>
              <a:gd fmla="*/ 271399 h 193" name="T29"/>
              <a:gd fmla="*/ 245684 w 89" name="T30"/>
              <a:gd fmla="*/ 271399 h 193" name="T31"/>
              <a:gd fmla="*/ 254254 w 89" name="T32"/>
              <a:gd fmla="*/ 176269 h 193"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193" w="89">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a:noFill/>
          </a:ln>
        </p:spPr>
        <p:txBody>
          <a:bodyPr/>
          <a:lstStyle/>
          <a:p>
            <a:endParaRPr altLang="en-US" lang="zh-CN"/>
          </a:p>
        </p:txBody>
      </p:sp>
    </p:spTree>
    <p:extLst>
      <p:ext uri="{BB962C8B-B14F-4D97-AF65-F5344CB8AC3E}">
        <p14:creationId val="947769806"/>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100"/>
                                        </p:tgtEl>
                                        <p:attrNameLst>
                                          <p:attrName>style.visibility</p:attrName>
                                        </p:attrNameLst>
                                      </p:cBhvr>
                                      <p:to>
                                        <p:strVal val="visible"/>
                                      </p:to>
                                    </p:set>
                                    <p:animEffect filter="fade" transition="in">
                                      <p:cBhvr>
                                        <p:cTn dur="250" id="11"/>
                                        <p:tgtEl>
                                          <p:spTgt spid="100"/>
                                        </p:tgtEl>
                                      </p:cBhvr>
                                    </p:animEffect>
                                    <p:anim calcmode="lin" valueType="num">
                                      <p:cBhvr>
                                        <p:cTn dur="250" fill="hold" id="12"/>
                                        <p:tgtEl>
                                          <p:spTgt spid="100"/>
                                        </p:tgtEl>
                                        <p:attrNameLst>
                                          <p:attrName>ppt_x</p:attrName>
                                        </p:attrNameLst>
                                      </p:cBhvr>
                                      <p:tavLst>
                                        <p:tav tm="0">
                                          <p:val>
                                            <p:strVal val="#ppt_x"/>
                                          </p:val>
                                        </p:tav>
                                        <p:tav tm="100000">
                                          <p:val>
                                            <p:strVal val="#ppt_x"/>
                                          </p:val>
                                        </p:tav>
                                      </p:tavLst>
                                    </p:anim>
                                    <p:anim calcmode="lin" valueType="num">
                                      <p:cBhvr>
                                        <p:cTn dur="250" fill="hold" id="13"/>
                                        <p:tgtEl>
                                          <p:spTgt spid="100"/>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grpId="0" id="15" nodeType="afterEffect" presetClass="entr" presetID="42" presetSubtype="0">
                                  <p:stCondLst>
                                    <p:cond delay="0"/>
                                  </p:stCondLst>
                                  <p:childTnLst>
                                    <p:set>
                                      <p:cBhvr>
                                        <p:cTn dur="1" fill="hold" id="16">
                                          <p:stCondLst>
                                            <p:cond delay="0"/>
                                          </p:stCondLst>
                                        </p:cTn>
                                        <p:tgtEl>
                                          <p:spTgt spid="101"/>
                                        </p:tgtEl>
                                        <p:attrNameLst>
                                          <p:attrName>style.visibility</p:attrName>
                                        </p:attrNameLst>
                                      </p:cBhvr>
                                      <p:to>
                                        <p:strVal val="visible"/>
                                      </p:to>
                                    </p:set>
                                    <p:animEffect filter="fade" transition="in">
                                      <p:cBhvr>
                                        <p:cTn dur="250" id="17"/>
                                        <p:tgtEl>
                                          <p:spTgt spid="101"/>
                                        </p:tgtEl>
                                      </p:cBhvr>
                                    </p:animEffect>
                                    <p:anim calcmode="lin" valueType="num">
                                      <p:cBhvr>
                                        <p:cTn dur="250" fill="hold" id="18"/>
                                        <p:tgtEl>
                                          <p:spTgt spid="101"/>
                                        </p:tgtEl>
                                        <p:attrNameLst>
                                          <p:attrName>ppt_x</p:attrName>
                                        </p:attrNameLst>
                                      </p:cBhvr>
                                      <p:tavLst>
                                        <p:tav tm="0">
                                          <p:val>
                                            <p:strVal val="#ppt_x"/>
                                          </p:val>
                                        </p:tav>
                                        <p:tav tm="100000">
                                          <p:val>
                                            <p:strVal val="#ppt_x"/>
                                          </p:val>
                                        </p:tav>
                                      </p:tavLst>
                                    </p:anim>
                                    <p:anim calcmode="lin" valueType="num">
                                      <p:cBhvr>
                                        <p:cTn dur="250" fill="hold" id="19"/>
                                        <p:tgtEl>
                                          <p:spTgt spid="101"/>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42" presetSubtype="0">
                                  <p:stCondLst>
                                    <p:cond delay="0"/>
                                  </p:stCondLst>
                                  <p:childTnLst>
                                    <p:set>
                                      <p:cBhvr>
                                        <p:cTn dur="1" fill="hold" id="22">
                                          <p:stCondLst>
                                            <p:cond delay="0"/>
                                          </p:stCondLst>
                                        </p:cTn>
                                        <p:tgtEl>
                                          <p:spTgt spid="102"/>
                                        </p:tgtEl>
                                        <p:attrNameLst>
                                          <p:attrName>style.visibility</p:attrName>
                                        </p:attrNameLst>
                                      </p:cBhvr>
                                      <p:to>
                                        <p:strVal val="visible"/>
                                      </p:to>
                                    </p:set>
                                    <p:animEffect filter="fade" transition="in">
                                      <p:cBhvr>
                                        <p:cTn dur="250" id="23"/>
                                        <p:tgtEl>
                                          <p:spTgt spid="102"/>
                                        </p:tgtEl>
                                      </p:cBhvr>
                                    </p:animEffect>
                                    <p:anim calcmode="lin" valueType="num">
                                      <p:cBhvr>
                                        <p:cTn dur="250" fill="hold" id="24"/>
                                        <p:tgtEl>
                                          <p:spTgt spid="102"/>
                                        </p:tgtEl>
                                        <p:attrNameLst>
                                          <p:attrName>ppt_x</p:attrName>
                                        </p:attrNameLst>
                                      </p:cBhvr>
                                      <p:tavLst>
                                        <p:tav tm="0">
                                          <p:val>
                                            <p:strVal val="#ppt_x"/>
                                          </p:val>
                                        </p:tav>
                                        <p:tav tm="100000">
                                          <p:val>
                                            <p:strVal val="#ppt_x"/>
                                          </p:val>
                                        </p:tav>
                                      </p:tavLst>
                                    </p:anim>
                                    <p:anim calcmode="lin" valueType="num">
                                      <p:cBhvr>
                                        <p:cTn dur="250" fill="hold" id="25"/>
                                        <p:tgtEl>
                                          <p:spTgt spid="102"/>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250"/>
                            </p:stCondLst>
                            <p:childTnLst>
                              <p:par>
                                <p:cTn fill="hold" grpId="0" id="27" nodeType="afterEffect" presetClass="entr" presetID="42" presetSubtype="0">
                                  <p:stCondLst>
                                    <p:cond delay="0"/>
                                  </p:stCondLst>
                                  <p:childTnLst>
                                    <p:set>
                                      <p:cBhvr>
                                        <p:cTn dur="1" fill="hold" id="28">
                                          <p:stCondLst>
                                            <p:cond delay="0"/>
                                          </p:stCondLst>
                                        </p:cTn>
                                        <p:tgtEl>
                                          <p:spTgt spid="103"/>
                                        </p:tgtEl>
                                        <p:attrNameLst>
                                          <p:attrName>style.visibility</p:attrName>
                                        </p:attrNameLst>
                                      </p:cBhvr>
                                      <p:to>
                                        <p:strVal val="visible"/>
                                      </p:to>
                                    </p:set>
                                    <p:animEffect filter="fade" transition="in">
                                      <p:cBhvr>
                                        <p:cTn dur="250" id="29"/>
                                        <p:tgtEl>
                                          <p:spTgt spid="103"/>
                                        </p:tgtEl>
                                      </p:cBhvr>
                                    </p:animEffect>
                                    <p:anim calcmode="lin" valueType="num">
                                      <p:cBhvr>
                                        <p:cTn dur="250" fill="hold" id="30"/>
                                        <p:tgtEl>
                                          <p:spTgt spid="103"/>
                                        </p:tgtEl>
                                        <p:attrNameLst>
                                          <p:attrName>ppt_x</p:attrName>
                                        </p:attrNameLst>
                                      </p:cBhvr>
                                      <p:tavLst>
                                        <p:tav tm="0">
                                          <p:val>
                                            <p:strVal val="#ppt_x"/>
                                          </p:val>
                                        </p:tav>
                                        <p:tav tm="100000">
                                          <p:val>
                                            <p:strVal val="#ppt_x"/>
                                          </p:val>
                                        </p:tav>
                                      </p:tavLst>
                                    </p:anim>
                                    <p:anim calcmode="lin" valueType="num">
                                      <p:cBhvr>
                                        <p:cTn dur="250" fill="hold" id="31"/>
                                        <p:tgtEl>
                                          <p:spTgt spid="103"/>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1500"/>
                            </p:stCondLst>
                            <p:childTnLst>
                              <p:par>
                                <p:cTn fill="hold" grpId="0" id="33" nodeType="afterEffect" presetClass="entr" presetID="42" presetSubtype="0">
                                  <p:stCondLst>
                                    <p:cond delay="0"/>
                                  </p:stCondLst>
                                  <p:childTnLst>
                                    <p:set>
                                      <p:cBhvr>
                                        <p:cTn dur="1" fill="hold" id="34">
                                          <p:stCondLst>
                                            <p:cond delay="0"/>
                                          </p:stCondLst>
                                        </p:cTn>
                                        <p:tgtEl>
                                          <p:spTgt spid="104"/>
                                        </p:tgtEl>
                                        <p:attrNameLst>
                                          <p:attrName>style.visibility</p:attrName>
                                        </p:attrNameLst>
                                      </p:cBhvr>
                                      <p:to>
                                        <p:strVal val="visible"/>
                                      </p:to>
                                    </p:set>
                                    <p:animEffect filter="fade" transition="in">
                                      <p:cBhvr>
                                        <p:cTn dur="250" id="35"/>
                                        <p:tgtEl>
                                          <p:spTgt spid="104"/>
                                        </p:tgtEl>
                                      </p:cBhvr>
                                    </p:animEffect>
                                    <p:anim calcmode="lin" valueType="num">
                                      <p:cBhvr>
                                        <p:cTn dur="250" fill="hold" id="36"/>
                                        <p:tgtEl>
                                          <p:spTgt spid="104"/>
                                        </p:tgtEl>
                                        <p:attrNameLst>
                                          <p:attrName>ppt_x</p:attrName>
                                        </p:attrNameLst>
                                      </p:cBhvr>
                                      <p:tavLst>
                                        <p:tav tm="0">
                                          <p:val>
                                            <p:strVal val="#ppt_x"/>
                                          </p:val>
                                        </p:tav>
                                        <p:tav tm="100000">
                                          <p:val>
                                            <p:strVal val="#ppt_x"/>
                                          </p:val>
                                        </p:tav>
                                      </p:tavLst>
                                    </p:anim>
                                    <p:anim calcmode="lin" valueType="num">
                                      <p:cBhvr>
                                        <p:cTn dur="250" fill="hold" id="37"/>
                                        <p:tgtEl>
                                          <p:spTgt spid="104"/>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1750"/>
                            </p:stCondLst>
                            <p:childTnLst>
                              <p:par>
                                <p:cTn fill="hold" grpId="0" id="39" nodeType="afterEffect" presetClass="entr" presetID="42" presetSubtype="0">
                                  <p:stCondLst>
                                    <p:cond delay="0"/>
                                  </p:stCondLst>
                                  <p:childTnLst>
                                    <p:set>
                                      <p:cBhvr>
                                        <p:cTn dur="1" fill="hold" id="40">
                                          <p:stCondLst>
                                            <p:cond delay="0"/>
                                          </p:stCondLst>
                                        </p:cTn>
                                        <p:tgtEl>
                                          <p:spTgt spid="105"/>
                                        </p:tgtEl>
                                        <p:attrNameLst>
                                          <p:attrName>style.visibility</p:attrName>
                                        </p:attrNameLst>
                                      </p:cBhvr>
                                      <p:to>
                                        <p:strVal val="visible"/>
                                      </p:to>
                                    </p:set>
                                    <p:animEffect filter="fade" transition="in">
                                      <p:cBhvr>
                                        <p:cTn dur="250" id="41"/>
                                        <p:tgtEl>
                                          <p:spTgt spid="105"/>
                                        </p:tgtEl>
                                      </p:cBhvr>
                                    </p:animEffect>
                                    <p:anim calcmode="lin" valueType="num">
                                      <p:cBhvr>
                                        <p:cTn dur="250" fill="hold" id="42"/>
                                        <p:tgtEl>
                                          <p:spTgt spid="105"/>
                                        </p:tgtEl>
                                        <p:attrNameLst>
                                          <p:attrName>ppt_x</p:attrName>
                                        </p:attrNameLst>
                                      </p:cBhvr>
                                      <p:tavLst>
                                        <p:tav tm="0">
                                          <p:val>
                                            <p:strVal val="#ppt_x"/>
                                          </p:val>
                                        </p:tav>
                                        <p:tav tm="100000">
                                          <p:val>
                                            <p:strVal val="#ppt_x"/>
                                          </p:val>
                                        </p:tav>
                                      </p:tavLst>
                                    </p:anim>
                                    <p:anim calcmode="lin" valueType="num">
                                      <p:cBhvr>
                                        <p:cTn dur="250" fill="hold" id="43"/>
                                        <p:tgtEl>
                                          <p:spTgt spid="105"/>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000"/>
                            </p:stCondLst>
                            <p:childTnLst>
                              <p:par>
                                <p:cTn fill="hold" grpId="0" id="45" nodeType="afterEffect" presetClass="entr" presetID="42" presetSubtype="0">
                                  <p:stCondLst>
                                    <p:cond delay="0"/>
                                  </p:stCondLst>
                                  <p:childTnLst>
                                    <p:set>
                                      <p:cBhvr>
                                        <p:cTn dur="1" fill="hold" id="46">
                                          <p:stCondLst>
                                            <p:cond delay="0"/>
                                          </p:stCondLst>
                                        </p:cTn>
                                        <p:tgtEl>
                                          <p:spTgt spid="106"/>
                                        </p:tgtEl>
                                        <p:attrNameLst>
                                          <p:attrName>style.visibility</p:attrName>
                                        </p:attrNameLst>
                                      </p:cBhvr>
                                      <p:to>
                                        <p:strVal val="visible"/>
                                      </p:to>
                                    </p:set>
                                    <p:animEffect filter="fade" transition="in">
                                      <p:cBhvr>
                                        <p:cTn dur="250" id="47"/>
                                        <p:tgtEl>
                                          <p:spTgt spid="106"/>
                                        </p:tgtEl>
                                      </p:cBhvr>
                                    </p:animEffect>
                                    <p:anim calcmode="lin" valueType="num">
                                      <p:cBhvr>
                                        <p:cTn dur="250" fill="hold" id="48"/>
                                        <p:tgtEl>
                                          <p:spTgt spid="106"/>
                                        </p:tgtEl>
                                        <p:attrNameLst>
                                          <p:attrName>ppt_x</p:attrName>
                                        </p:attrNameLst>
                                      </p:cBhvr>
                                      <p:tavLst>
                                        <p:tav tm="0">
                                          <p:val>
                                            <p:strVal val="#ppt_x"/>
                                          </p:val>
                                        </p:tav>
                                        <p:tav tm="100000">
                                          <p:val>
                                            <p:strVal val="#ppt_x"/>
                                          </p:val>
                                        </p:tav>
                                      </p:tavLst>
                                    </p:anim>
                                    <p:anim calcmode="lin" valueType="num">
                                      <p:cBhvr>
                                        <p:cTn dur="250" fill="hold" id="49"/>
                                        <p:tgtEl>
                                          <p:spTgt spid="106"/>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2250"/>
                            </p:stCondLst>
                            <p:childTnLst>
                              <p:par>
                                <p:cTn fill="hold" grpId="0" id="51" nodeType="afterEffect" presetClass="entr" presetID="42" presetSubtype="0">
                                  <p:stCondLst>
                                    <p:cond delay="0"/>
                                  </p:stCondLst>
                                  <p:childTnLst>
                                    <p:set>
                                      <p:cBhvr>
                                        <p:cTn dur="1" fill="hold" id="52">
                                          <p:stCondLst>
                                            <p:cond delay="0"/>
                                          </p:stCondLst>
                                        </p:cTn>
                                        <p:tgtEl>
                                          <p:spTgt spid="107"/>
                                        </p:tgtEl>
                                        <p:attrNameLst>
                                          <p:attrName>style.visibility</p:attrName>
                                        </p:attrNameLst>
                                      </p:cBhvr>
                                      <p:to>
                                        <p:strVal val="visible"/>
                                      </p:to>
                                    </p:set>
                                    <p:animEffect filter="fade" transition="in">
                                      <p:cBhvr>
                                        <p:cTn dur="250" id="53"/>
                                        <p:tgtEl>
                                          <p:spTgt spid="107"/>
                                        </p:tgtEl>
                                      </p:cBhvr>
                                    </p:animEffect>
                                    <p:anim calcmode="lin" valueType="num">
                                      <p:cBhvr>
                                        <p:cTn dur="250" fill="hold" id="54"/>
                                        <p:tgtEl>
                                          <p:spTgt spid="107"/>
                                        </p:tgtEl>
                                        <p:attrNameLst>
                                          <p:attrName>ppt_x</p:attrName>
                                        </p:attrNameLst>
                                      </p:cBhvr>
                                      <p:tavLst>
                                        <p:tav tm="0">
                                          <p:val>
                                            <p:strVal val="#ppt_x"/>
                                          </p:val>
                                        </p:tav>
                                        <p:tav tm="100000">
                                          <p:val>
                                            <p:strVal val="#ppt_x"/>
                                          </p:val>
                                        </p:tav>
                                      </p:tavLst>
                                    </p:anim>
                                    <p:anim calcmode="lin" valueType="num">
                                      <p:cBhvr>
                                        <p:cTn dur="250" fill="hold" id="55"/>
                                        <p:tgtEl>
                                          <p:spTgt spid="107"/>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2500"/>
                            </p:stCondLst>
                            <p:childTnLst>
                              <p:par>
                                <p:cTn fill="hold" grpId="0" id="57" nodeType="afterEffect" presetClass="entr" presetID="42" presetSubtype="0">
                                  <p:stCondLst>
                                    <p:cond delay="0"/>
                                  </p:stCondLst>
                                  <p:childTnLst>
                                    <p:set>
                                      <p:cBhvr>
                                        <p:cTn dur="1" fill="hold" id="58">
                                          <p:stCondLst>
                                            <p:cond delay="0"/>
                                          </p:stCondLst>
                                        </p:cTn>
                                        <p:tgtEl>
                                          <p:spTgt spid="108"/>
                                        </p:tgtEl>
                                        <p:attrNameLst>
                                          <p:attrName>style.visibility</p:attrName>
                                        </p:attrNameLst>
                                      </p:cBhvr>
                                      <p:to>
                                        <p:strVal val="visible"/>
                                      </p:to>
                                    </p:set>
                                    <p:animEffect filter="fade" transition="in">
                                      <p:cBhvr>
                                        <p:cTn dur="250" id="59"/>
                                        <p:tgtEl>
                                          <p:spTgt spid="108"/>
                                        </p:tgtEl>
                                      </p:cBhvr>
                                    </p:animEffect>
                                    <p:anim calcmode="lin" valueType="num">
                                      <p:cBhvr>
                                        <p:cTn dur="250" fill="hold" id="60"/>
                                        <p:tgtEl>
                                          <p:spTgt spid="108"/>
                                        </p:tgtEl>
                                        <p:attrNameLst>
                                          <p:attrName>ppt_x</p:attrName>
                                        </p:attrNameLst>
                                      </p:cBhvr>
                                      <p:tavLst>
                                        <p:tav tm="0">
                                          <p:val>
                                            <p:strVal val="#ppt_x"/>
                                          </p:val>
                                        </p:tav>
                                        <p:tav tm="100000">
                                          <p:val>
                                            <p:strVal val="#ppt_x"/>
                                          </p:val>
                                        </p:tav>
                                      </p:tavLst>
                                    </p:anim>
                                    <p:anim calcmode="lin" valueType="num">
                                      <p:cBhvr>
                                        <p:cTn dur="250" fill="hold" id="61"/>
                                        <p:tgtEl>
                                          <p:spTgt spid="108"/>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2750"/>
                            </p:stCondLst>
                            <p:childTnLst>
                              <p:par>
                                <p:cTn fill="hold" grpId="0" id="63" nodeType="afterEffect" presetClass="entr" presetID="42" presetSubtype="0">
                                  <p:stCondLst>
                                    <p:cond delay="0"/>
                                  </p:stCondLst>
                                  <p:childTnLst>
                                    <p:set>
                                      <p:cBhvr>
                                        <p:cTn dur="1" fill="hold" id="64">
                                          <p:stCondLst>
                                            <p:cond delay="0"/>
                                          </p:stCondLst>
                                        </p:cTn>
                                        <p:tgtEl>
                                          <p:spTgt spid="109"/>
                                        </p:tgtEl>
                                        <p:attrNameLst>
                                          <p:attrName>style.visibility</p:attrName>
                                        </p:attrNameLst>
                                      </p:cBhvr>
                                      <p:to>
                                        <p:strVal val="visible"/>
                                      </p:to>
                                    </p:set>
                                    <p:animEffect filter="fade" transition="in">
                                      <p:cBhvr>
                                        <p:cTn dur="250" id="65"/>
                                        <p:tgtEl>
                                          <p:spTgt spid="109"/>
                                        </p:tgtEl>
                                      </p:cBhvr>
                                    </p:animEffect>
                                    <p:anim calcmode="lin" valueType="num">
                                      <p:cBhvr>
                                        <p:cTn dur="250" fill="hold" id="66"/>
                                        <p:tgtEl>
                                          <p:spTgt spid="109"/>
                                        </p:tgtEl>
                                        <p:attrNameLst>
                                          <p:attrName>ppt_x</p:attrName>
                                        </p:attrNameLst>
                                      </p:cBhvr>
                                      <p:tavLst>
                                        <p:tav tm="0">
                                          <p:val>
                                            <p:strVal val="#ppt_x"/>
                                          </p:val>
                                        </p:tav>
                                        <p:tav tm="100000">
                                          <p:val>
                                            <p:strVal val="#ppt_x"/>
                                          </p:val>
                                        </p:tav>
                                      </p:tavLst>
                                    </p:anim>
                                    <p:anim calcmode="lin" valueType="num">
                                      <p:cBhvr>
                                        <p:cTn dur="250" fill="hold" id="67"/>
                                        <p:tgtEl>
                                          <p:spTgt spid="109"/>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3000"/>
                            </p:stCondLst>
                            <p:childTnLst>
                              <p:par>
                                <p:cTn fill="hold" grpId="0" id="69" nodeType="afterEffect" presetClass="entr" presetID="42" presetSubtype="0">
                                  <p:stCondLst>
                                    <p:cond delay="0"/>
                                  </p:stCondLst>
                                  <p:childTnLst>
                                    <p:set>
                                      <p:cBhvr>
                                        <p:cTn dur="1" fill="hold" id="70">
                                          <p:stCondLst>
                                            <p:cond delay="0"/>
                                          </p:stCondLst>
                                        </p:cTn>
                                        <p:tgtEl>
                                          <p:spTgt spid="110"/>
                                        </p:tgtEl>
                                        <p:attrNameLst>
                                          <p:attrName>style.visibility</p:attrName>
                                        </p:attrNameLst>
                                      </p:cBhvr>
                                      <p:to>
                                        <p:strVal val="visible"/>
                                      </p:to>
                                    </p:set>
                                    <p:animEffect filter="fade" transition="in">
                                      <p:cBhvr>
                                        <p:cTn dur="250" id="71"/>
                                        <p:tgtEl>
                                          <p:spTgt spid="110"/>
                                        </p:tgtEl>
                                      </p:cBhvr>
                                    </p:animEffect>
                                    <p:anim calcmode="lin" valueType="num">
                                      <p:cBhvr>
                                        <p:cTn dur="250" fill="hold" id="72"/>
                                        <p:tgtEl>
                                          <p:spTgt spid="110"/>
                                        </p:tgtEl>
                                        <p:attrNameLst>
                                          <p:attrName>ppt_x</p:attrName>
                                        </p:attrNameLst>
                                      </p:cBhvr>
                                      <p:tavLst>
                                        <p:tav tm="0">
                                          <p:val>
                                            <p:strVal val="#ppt_x"/>
                                          </p:val>
                                        </p:tav>
                                        <p:tav tm="100000">
                                          <p:val>
                                            <p:strVal val="#ppt_x"/>
                                          </p:val>
                                        </p:tav>
                                      </p:tavLst>
                                    </p:anim>
                                    <p:anim calcmode="lin" valueType="num">
                                      <p:cBhvr>
                                        <p:cTn dur="250" fill="hold" id="73"/>
                                        <p:tgtEl>
                                          <p:spTgt spid="110"/>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3250"/>
                            </p:stCondLst>
                            <p:childTnLst>
                              <p:par>
                                <p:cTn fill="hold" grpId="0" id="75" nodeType="afterEffect" presetClass="entr" presetID="42" presetSubtype="0">
                                  <p:stCondLst>
                                    <p:cond delay="0"/>
                                  </p:stCondLst>
                                  <p:childTnLst>
                                    <p:set>
                                      <p:cBhvr>
                                        <p:cTn dur="1" fill="hold" id="76">
                                          <p:stCondLst>
                                            <p:cond delay="0"/>
                                          </p:stCondLst>
                                        </p:cTn>
                                        <p:tgtEl>
                                          <p:spTgt spid="111"/>
                                        </p:tgtEl>
                                        <p:attrNameLst>
                                          <p:attrName>style.visibility</p:attrName>
                                        </p:attrNameLst>
                                      </p:cBhvr>
                                      <p:to>
                                        <p:strVal val="visible"/>
                                      </p:to>
                                    </p:set>
                                    <p:animEffect filter="fade" transition="in">
                                      <p:cBhvr>
                                        <p:cTn dur="250" id="77"/>
                                        <p:tgtEl>
                                          <p:spTgt spid="111"/>
                                        </p:tgtEl>
                                      </p:cBhvr>
                                    </p:animEffect>
                                    <p:anim calcmode="lin" valueType="num">
                                      <p:cBhvr>
                                        <p:cTn dur="250" fill="hold" id="78"/>
                                        <p:tgtEl>
                                          <p:spTgt spid="111"/>
                                        </p:tgtEl>
                                        <p:attrNameLst>
                                          <p:attrName>ppt_x</p:attrName>
                                        </p:attrNameLst>
                                      </p:cBhvr>
                                      <p:tavLst>
                                        <p:tav tm="0">
                                          <p:val>
                                            <p:strVal val="#ppt_x"/>
                                          </p:val>
                                        </p:tav>
                                        <p:tav tm="100000">
                                          <p:val>
                                            <p:strVal val="#ppt_x"/>
                                          </p:val>
                                        </p:tav>
                                      </p:tavLst>
                                    </p:anim>
                                    <p:anim calcmode="lin" valueType="num">
                                      <p:cBhvr>
                                        <p:cTn dur="250" fill="hold" id="79"/>
                                        <p:tgtEl>
                                          <p:spTgt spid="111"/>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3500"/>
                            </p:stCondLst>
                            <p:childTnLst>
                              <p:par>
                                <p:cTn fill="hold" grpId="0" id="81" nodeType="afterEffect" presetClass="entr" presetID="42" presetSubtype="0">
                                  <p:stCondLst>
                                    <p:cond delay="0"/>
                                  </p:stCondLst>
                                  <p:childTnLst>
                                    <p:set>
                                      <p:cBhvr>
                                        <p:cTn dur="1" fill="hold" id="82">
                                          <p:stCondLst>
                                            <p:cond delay="0"/>
                                          </p:stCondLst>
                                        </p:cTn>
                                        <p:tgtEl>
                                          <p:spTgt spid="112"/>
                                        </p:tgtEl>
                                        <p:attrNameLst>
                                          <p:attrName>style.visibility</p:attrName>
                                        </p:attrNameLst>
                                      </p:cBhvr>
                                      <p:to>
                                        <p:strVal val="visible"/>
                                      </p:to>
                                    </p:set>
                                    <p:animEffect filter="fade" transition="in">
                                      <p:cBhvr>
                                        <p:cTn dur="250" id="83"/>
                                        <p:tgtEl>
                                          <p:spTgt spid="112"/>
                                        </p:tgtEl>
                                      </p:cBhvr>
                                    </p:animEffect>
                                    <p:anim calcmode="lin" valueType="num">
                                      <p:cBhvr>
                                        <p:cTn dur="250" fill="hold" id="84"/>
                                        <p:tgtEl>
                                          <p:spTgt spid="112"/>
                                        </p:tgtEl>
                                        <p:attrNameLst>
                                          <p:attrName>ppt_x</p:attrName>
                                        </p:attrNameLst>
                                      </p:cBhvr>
                                      <p:tavLst>
                                        <p:tav tm="0">
                                          <p:val>
                                            <p:strVal val="#ppt_x"/>
                                          </p:val>
                                        </p:tav>
                                        <p:tav tm="100000">
                                          <p:val>
                                            <p:strVal val="#ppt_x"/>
                                          </p:val>
                                        </p:tav>
                                      </p:tavLst>
                                    </p:anim>
                                    <p:anim calcmode="lin" valueType="num">
                                      <p:cBhvr>
                                        <p:cTn dur="250" fill="hold" id="85"/>
                                        <p:tgtEl>
                                          <p:spTgt spid="112"/>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3750"/>
                            </p:stCondLst>
                            <p:childTnLst>
                              <p:par>
                                <p:cTn fill="hold" grpId="0" id="87" nodeType="afterEffect" presetClass="entr" presetID="42" presetSubtype="0">
                                  <p:stCondLst>
                                    <p:cond delay="0"/>
                                  </p:stCondLst>
                                  <p:childTnLst>
                                    <p:set>
                                      <p:cBhvr>
                                        <p:cTn dur="1" fill="hold" id="88">
                                          <p:stCondLst>
                                            <p:cond delay="0"/>
                                          </p:stCondLst>
                                        </p:cTn>
                                        <p:tgtEl>
                                          <p:spTgt spid="113"/>
                                        </p:tgtEl>
                                        <p:attrNameLst>
                                          <p:attrName>style.visibility</p:attrName>
                                        </p:attrNameLst>
                                      </p:cBhvr>
                                      <p:to>
                                        <p:strVal val="visible"/>
                                      </p:to>
                                    </p:set>
                                    <p:animEffect filter="fade" transition="in">
                                      <p:cBhvr>
                                        <p:cTn dur="250" id="89"/>
                                        <p:tgtEl>
                                          <p:spTgt spid="113"/>
                                        </p:tgtEl>
                                      </p:cBhvr>
                                    </p:animEffect>
                                    <p:anim calcmode="lin" valueType="num">
                                      <p:cBhvr>
                                        <p:cTn dur="250" fill="hold" id="90"/>
                                        <p:tgtEl>
                                          <p:spTgt spid="113"/>
                                        </p:tgtEl>
                                        <p:attrNameLst>
                                          <p:attrName>ppt_x</p:attrName>
                                        </p:attrNameLst>
                                      </p:cBhvr>
                                      <p:tavLst>
                                        <p:tav tm="0">
                                          <p:val>
                                            <p:strVal val="#ppt_x"/>
                                          </p:val>
                                        </p:tav>
                                        <p:tav tm="100000">
                                          <p:val>
                                            <p:strVal val="#ppt_x"/>
                                          </p:val>
                                        </p:tav>
                                      </p:tavLst>
                                    </p:anim>
                                    <p:anim calcmode="lin" valueType="num">
                                      <p:cBhvr>
                                        <p:cTn dur="250" fill="hold" id="91"/>
                                        <p:tgtEl>
                                          <p:spTgt spid="113"/>
                                        </p:tgtEl>
                                        <p:attrNameLst>
                                          <p:attrName>ppt_y</p:attrName>
                                        </p:attrNameLst>
                                      </p:cBhvr>
                                      <p:tavLst>
                                        <p:tav tm="0">
                                          <p:val>
                                            <p:strVal val="#ppt_y+.1"/>
                                          </p:val>
                                        </p:tav>
                                        <p:tav tm="100000">
                                          <p:val>
                                            <p:strVal val="#ppt_y"/>
                                          </p:val>
                                        </p:tav>
                                      </p:tavLst>
                                    </p:anim>
                                  </p:childTnLst>
                                </p:cTn>
                              </p:par>
                            </p:childTnLst>
                          </p:cTn>
                        </p:par>
                        <p:par>
                          <p:cTn fill="hold" id="92" nodeType="afterGroup">
                            <p:stCondLst>
                              <p:cond delay="4000"/>
                            </p:stCondLst>
                            <p:childTnLst>
                              <p:par>
                                <p:cTn fill="hold" grpId="0" id="93" nodeType="afterEffect" presetClass="entr" presetID="42" presetSubtype="0">
                                  <p:stCondLst>
                                    <p:cond delay="0"/>
                                  </p:stCondLst>
                                  <p:childTnLst>
                                    <p:set>
                                      <p:cBhvr>
                                        <p:cTn dur="1" fill="hold" id="94">
                                          <p:stCondLst>
                                            <p:cond delay="0"/>
                                          </p:stCondLst>
                                        </p:cTn>
                                        <p:tgtEl>
                                          <p:spTgt spid="114"/>
                                        </p:tgtEl>
                                        <p:attrNameLst>
                                          <p:attrName>style.visibility</p:attrName>
                                        </p:attrNameLst>
                                      </p:cBhvr>
                                      <p:to>
                                        <p:strVal val="visible"/>
                                      </p:to>
                                    </p:set>
                                    <p:animEffect filter="fade" transition="in">
                                      <p:cBhvr>
                                        <p:cTn dur="250" id="95"/>
                                        <p:tgtEl>
                                          <p:spTgt spid="114"/>
                                        </p:tgtEl>
                                      </p:cBhvr>
                                    </p:animEffect>
                                    <p:anim calcmode="lin" valueType="num">
                                      <p:cBhvr>
                                        <p:cTn dur="250" fill="hold" id="96"/>
                                        <p:tgtEl>
                                          <p:spTgt spid="114"/>
                                        </p:tgtEl>
                                        <p:attrNameLst>
                                          <p:attrName>ppt_x</p:attrName>
                                        </p:attrNameLst>
                                      </p:cBhvr>
                                      <p:tavLst>
                                        <p:tav tm="0">
                                          <p:val>
                                            <p:strVal val="#ppt_x"/>
                                          </p:val>
                                        </p:tav>
                                        <p:tav tm="100000">
                                          <p:val>
                                            <p:strVal val="#ppt_x"/>
                                          </p:val>
                                        </p:tav>
                                      </p:tavLst>
                                    </p:anim>
                                    <p:anim calcmode="lin" valueType="num">
                                      <p:cBhvr>
                                        <p:cTn dur="250" fill="hold" id="97"/>
                                        <p:tgtEl>
                                          <p:spTgt spid="114"/>
                                        </p:tgtEl>
                                        <p:attrNameLst>
                                          <p:attrName>ppt_y</p:attrName>
                                        </p:attrNameLst>
                                      </p:cBhvr>
                                      <p:tavLst>
                                        <p:tav tm="0">
                                          <p:val>
                                            <p:strVal val="#ppt_y+.1"/>
                                          </p:val>
                                        </p:tav>
                                        <p:tav tm="100000">
                                          <p:val>
                                            <p:strVal val="#ppt_y"/>
                                          </p:val>
                                        </p:tav>
                                      </p:tavLst>
                                    </p:anim>
                                  </p:childTnLst>
                                </p:cTn>
                              </p:par>
                            </p:childTnLst>
                          </p:cTn>
                        </p:par>
                        <p:par>
                          <p:cTn fill="hold" id="98" nodeType="afterGroup">
                            <p:stCondLst>
                              <p:cond delay="4250"/>
                            </p:stCondLst>
                            <p:childTnLst>
                              <p:par>
                                <p:cTn fill="hold" grpId="0" id="99" nodeType="afterEffect" presetClass="entr" presetID="42" presetSubtype="0">
                                  <p:stCondLst>
                                    <p:cond delay="0"/>
                                  </p:stCondLst>
                                  <p:childTnLst>
                                    <p:set>
                                      <p:cBhvr>
                                        <p:cTn dur="1" fill="hold" id="100">
                                          <p:stCondLst>
                                            <p:cond delay="0"/>
                                          </p:stCondLst>
                                        </p:cTn>
                                        <p:tgtEl>
                                          <p:spTgt spid="115"/>
                                        </p:tgtEl>
                                        <p:attrNameLst>
                                          <p:attrName>style.visibility</p:attrName>
                                        </p:attrNameLst>
                                      </p:cBhvr>
                                      <p:to>
                                        <p:strVal val="visible"/>
                                      </p:to>
                                    </p:set>
                                    <p:animEffect filter="fade" transition="in">
                                      <p:cBhvr>
                                        <p:cTn dur="250" id="101"/>
                                        <p:tgtEl>
                                          <p:spTgt spid="115"/>
                                        </p:tgtEl>
                                      </p:cBhvr>
                                    </p:animEffect>
                                    <p:anim calcmode="lin" valueType="num">
                                      <p:cBhvr>
                                        <p:cTn dur="250" fill="hold" id="102"/>
                                        <p:tgtEl>
                                          <p:spTgt spid="115"/>
                                        </p:tgtEl>
                                        <p:attrNameLst>
                                          <p:attrName>ppt_x</p:attrName>
                                        </p:attrNameLst>
                                      </p:cBhvr>
                                      <p:tavLst>
                                        <p:tav tm="0">
                                          <p:val>
                                            <p:strVal val="#ppt_x"/>
                                          </p:val>
                                        </p:tav>
                                        <p:tav tm="100000">
                                          <p:val>
                                            <p:strVal val="#ppt_x"/>
                                          </p:val>
                                        </p:tav>
                                      </p:tavLst>
                                    </p:anim>
                                    <p:anim calcmode="lin" valueType="num">
                                      <p:cBhvr>
                                        <p:cTn dur="250" fill="hold" id="103"/>
                                        <p:tgtEl>
                                          <p:spTgt spid="115"/>
                                        </p:tgtEl>
                                        <p:attrNameLst>
                                          <p:attrName>ppt_y</p:attrName>
                                        </p:attrNameLst>
                                      </p:cBhvr>
                                      <p:tavLst>
                                        <p:tav tm="0">
                                          <p:val>
                                            <p:strVal val="#ppt_y+.1"/>
                                          </p:val>
                                        </p:tav>
                                        <p:tav tm="100000">
                                          <p:val>
                                            <p:strVal val="#ppt_y"/>
                                          </p:val>
                                        </p:tav>
                                      </p:tavLst>
                                    </p:anim>
                                  </p:childTnLst>
                                </p:cTn>
                              </p:par>
                            </p:childTnLst>
                          </p:cTn>
                        </p:par>
                        <p:par>
                          <p:cTn fill="hold" id="104" nodeType="afterGroup">
                            <p:stCondLst>
                              <p:cond delay="4500"/>
                            </p:stCondLst>
                            <p:childTnLst>
                              <p:par>
                                <p:cTn fill="hold" grpId="0" id="105" nodeType="afterEffect" presetClass="entr" presetID="42" presetSubtype="0">
                                  <p:stCondLst>
                                    <p:cond delay="0"/>
                                  </p:stCondLst>
                                  <p:childTnLst>
                                    <p:set>
                                      <p:cBhvr>
                                        <p:cTn dur="1" fill="hold" id="106">
                                          <p:stCondLst>
                                            <p:cond delay="0"/>
                                          </p:stCondLst>
                                        </p:cTn>
                                        <p:tgtEl>
                                          <p:spTgt spid="116"/>
                                        </p:tgtEl>
                                        <p:attrNameLst>
                                          <p:attrName>style.visibility</p:attrName>
                                        </p:attrNameLst>
                                      </p:cBhvr>
                                      <p:to>
                                        <p:strVal val="visible"/>
                                      </p:to>
                                    </p:set>
                                    <p:animEffect filter="fade" transition="in">
                                      <p:cBhvr>
                                        <p:cTn dur="250" id="107"/>
                                        <p:tgtEl>
                                          <p:spTgt spid="116"/>
                                        </p:tgtEl>
                                      </p:cBhvr>
                                    </p:animEffect>
                                    <p:anim calcmode="lin" valueType="num">
                                      <p:cBhvr>
                                        <p:cTn dur="250" fill="hold" id="108"/>
                                        <p:tgtEl>
                                          <p:spTgt spid="116"/>
                                        </p:tgtEl>
                                        <p:attrNameLst>
                                          <p:attrName>ppt_x</p:attrName>
                                        </p:attrNameLst>
                                      </p:cBhvr>
                                      <p:tavLst>
                                        <p:tav tm="0">
                                          <p:val>
                                            <p:strVal val="#ppt_x"/>
                                          </p:val>
                                        </p:tav>
                                        <p:tav tm="100000">
                                          <p:val>
                                            <p:strVal val="#ppt_x"/>
                                          </p:val>
                                        </p:tav>
                                      </p:tavLst>
                                    </p:anim>
                                    <p:anim calcmode="lin" valueType="num">
                                      <p:cBhvr>
                                        <p:cTn dur="250" fill="hold" id="109"/>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0"/>
      <p:bldP grpId="0" spid="101"/>
      <p:bldP grpId="0" spid="102"/>
      <p:bldP grpId="0" spid="103"/>
      <p:bldP grpId="0" spid="104"/>
      <p:bldP grpId="0" spid="105"/>
      <p:bldP grpId="0" spid="106"/>
      <p:bldP grpId="0" spid="107"/>
      <p:bldP grpId="0" spid="108"/>
      <p:bldP grpId="0" spid="109"/>
      <p:bldP grpId="0" spid="110"/>
      <p:bldP grpId="0" spid="111"/>
      <p:bldP grpId="0" spid="112"/>
      <p:bldP grpId="0" spid="113"/>
      <p:bldP grpId="0" spid="114"/>
      <p:bldP grpId="0" spid="115"/>
      <p:bldP grpId="0" spid="116"/>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26720"/>
            </a:xfrm>
            <a:prstGeom prst="rect">
              <a:avLst/>
            </a:prstGeom>
            <a:noFill/>
          </p:spPr>
          <p:txBody>
            <a:bodyPr bIns="0" lIns="0" rIns="0" rtlCol="0" tIns="0" wrap="square">
              <a:spAutoFit/>
            </a:bodyPr>
            <a:lstStyle/>
            <a:p>
              <a:pPr algn="ctr" lvl="1" marL="0"/>
              <a:r>
                <a:rPr altLang="en-US" lang="zh-CN" smtClean="0" sz="2800">
                  <a:solidFill>
                    <a:schemeClr val="tx2">
                      <a:lumMod val="50000"/>
                    </a:schemeClr>
                  </a:solidFill>
                  <a:latin charset="-122" panose="020b0503020204020204" pitchFamily="34" typeface="微软雅黑"/>
                  <a:ea charset="-122" panose="020b0503020204020204" pitchFamily="34" typeface="微软雅黑"/>
                </a:rPr>
                <a:t>点击加入你的标题</a:t>
              </a:r>
            </a:p>
          </p:txBody>
        </p:sp>
        <p:cxnSp>
          <p:nvCxnSpPr>
            <p:cNvPr id="6" name="品 11"/>
            <p:cNvCxnSpPr/>
            <p:nvPr>
              <p:custDataLst>
                <p:tags r:id="rId2"/>
              </p:custDataLst>
            </p:nvPr>
          </p:nvCxnSpPr>
          <p:spPr>
            <a:xfrm>
              <a:off x="384045" y="868506"/>
              <a:ext cx="6110515" cy="0"/>
            </a:xfrm>
            <a:prstGeom prst="line">
              <a:avLst/>
            </a:prstGeom>
            <a:noFill/>
            <a:ln algn="ctr" cap="flat" cmpd="sng" w="38100">
              <a:solidFill>
                <a:schemeClr val="accent1">
                  <a:lumMod val="75000"/>
                </a:schemeClr>
              </a:solidFill>
              <a:prstDash val="solid"/>
              <a:miter lim="800000"/>
            </a:ln>
            <a:effectLst/>
          </p:spPr>
        </p:cxnSp>
      </p:grpSp>
      <p:sp>
        <p:nvSpPr>
          <p:cNvPr id="5" name="椭圆 4"/>
          <p:cNvSpPr/>
          <p:nvPr/>
        </p:nvSpPr>
        <p:spPr>
          <a:xfrm>
            <a:off x="2096246" y="5104441"/>
            <a:ext cx="914400" cy="9144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7" name="椭圆 6"/>
          <p:cNvSpPr/>
          <p:nvPr/>
        </p:nvSpPr>
        <p:spPr>
          <a:xfrm>
            <a:off x="4457949" y="5104441"/>
            <a:ext cx="914400" cy="9144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8" name="椭圆 7"/>
          <p:cNvSpPr/>
          <p:nvPr/>
        </p:nvSpPr>
        <p:spPr>
          <a:xfrm>
            <a:off x="6819652" y="5104441"/>
            <a:ext cx="914400" cy="9144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 name="椭圆 8"/>
          <p:cNvSpPr/>
          <p:nvPr/>
        </p:nvSpPr>
        <p:spPr>
          <a:xfrm>
            <a:off x="9181355" y="5104441"/>
            <a:ext cx="914400" cy="9144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 name="任意多边形 9"/>
          <p:cNvSpPr/>
          <p:nvPr/>
        </p:nvSpPr>
        <p:spPr>
          <a:xfrm>
            <a:off x="1563446" y="2086415"/>
            <a:ext cx="1980000" cy="2827279"/>
          </a:xfrm>
          <a:custGeom>
            <a:gdLst>
              <a:gd fmla="*/ 127235 w 1980000" name="connsiteX0"/>
              <a:gd fmla="*/ 0 h 2827279" name="connsiteY0"/>
              <a:gd fmla="*/ 1852765 w 1980000" name="connsiteX1"/>
              <a:gd fmla="*/ 0 h 2827279" name="connsiteY1"/>
              <a:gd fmla="*/ 1980000 w 1980000" name="connsiteX2"/>
              <a:gd fmla="*/ 127235 h 2827279" name="connsiteY2"/>
              <a:gd fmla="*/ 1980000 w 1980000" name="connsiteX3"/>
              <a:gd fmla="*/ 2572765 h 2827279" name="connsiteY3"/>
              <a:gd fmla="*/ 1852765 w 1980000" name="connsiteX4"/>
              <a:gd fmla="*/ 2700000 h 2827279" name="connsiteY4"/>
              <a:gd fmla="*/ 1117279 w 1980000" name="connsiteX5"/>
              <a:gd fmla="*/ 2700000 h 2827279" name="connsiteY5"/>
              <a:gd fmla="*/ 990000 w 1980000" name="connsiteX6"/>
              <a:gd fmla="*/ 2827279 h 2827279" name="connsiteY6"/>
              <a:gd fmla="*/ 862721 w 1980000" name="connsiteX7"/>
              <a:gd fmla="*/ 2700000 h 2827279" name="connsiteY7"/>
              <a:gd fmla="*/ 127235 w 1980000" name="connsiteX8"/>
              <a:gd fmla="*/ 2700000 h 2827279" name="connsiteY8"/>
              <a:gd fmla="*/ 0 w 1980000" name="connsiteX9"/>
              <a:gd fmla="*/ 2572765 h 2827279" name="connsiteY9"/>
              <a:gd fmla="*/ 0 w 1980000" name="connsiteX10"/>
              <a:gd fmla="*/ 127235 h 2827279" name="connsiteY10"/>
              <a:gd fmla="*/ 127235 w 1980000" name="connsiteX11"/>
              <a:gd fmla="*/ 0 h 2827279"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827279" w="1980000">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1" name="任意多边形 10"/>
          <p:cNvSpPr/>
          <p:nvPr/>
        </p:nvSpPr>
        <p:spPr>
          <a:xfrm>
            <a:off x="3925149" y="2086415"/>
            <a:ext cx="1980000" cy="2827279"/>
          </a:xfrm>
          <a:custGeom>
            <a:gdLst>
              <a:gd fmla="*/ 127235 w 1980000" name="connsiteX0"/>
              <a:gd fmla="*/ 0 h 2827279" name="connsiteY0"/>
              <a:gd fmla="*/ 1852765 w 1980000" name="connsiteX1"/>
              <a:gd fmla="*/ 0 h 2827279" name="connsiteY1"/>
              <a:gd fmla="*/ 1980000 w 1980000" name="connsiteX2"/>
              <a:gd fmla="*/ 127235 h 2827279" name="connsiteY2"/>
              <a:gd fmla="*/ 1980000 w 1980000" name="connsiteX3"/>
              <a:gd fmla="*/ 2572765 h 2827279" name="connsiteY3"/>
              <a:gd fmla="*/ 1852765 w 1980000" name="connsiteX4"/>
              <a:gd fmla="*/ 2700000 h 2827279" name="connsiteY4"/>
              <a:gd fmla="*/ 1117279 w 1980000" name="connsiteX5"/>
              <a:gd fmla="*/ 2700000 h 2827279" name="connsiteY5"/>
              <a:gd fmla="*/ 990000 w 1980000" name="connsiteX6"/>
              <a:gd fmla="*/ 2827279 h 2827279" name="connsiteY6"/>
              <a:gd fmla="*/ 862721 w 1980000" name="connsiteX7"/>
              <a:gd fmla="*/ 2700000 h 2827279" name="connsiteY7"/>
              <a:gd fmla="*/ 127235 w 1980000" name="connsiteX8"/>
              <a:gd fmla="*/ 2700000 h 2827279" name="connsiteY8"/>
              <a:gd fmla="*/ 0 w 1980000" name="connsiteX9"/>
              <a:gd fmla="*/ 2572765 h 2827279" name="connsiteY9"/>
              <a:gd fmla="*/ 0 w 1980000" name="connsiteX10"/>
              <a:gd fmla="*/ 127235 h 2827279" name="connsiteY10"/>
              <a:gd fmla="*/ 127235 w 1980000" name="connsiteX11"/>
              <a:gd fmla="*/ 0 h 2827279"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827279" w="1980000">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2" name="任意多边形 11"/>
          <p:cNvSpPr/>
          <p:nvPr/>
        </p:nvSpPr>
        <p:spPr>
          <a:xfrm>
            <a:off x="6286852" y="2086415"/>
            <a:ext cx="1980000" cy="2827279"/>
          </a:xfrm>
          <a:custGeom>
            <a:gdLst>
              <a:gd fmla="*/ 127235 w 1980000" name="connsiteX0"/>
              <a:gd fmla="*/ 0 h 2827279" name="connsiteY0"/>
              <a:gd fmla="*/ 1852765 w 1980000" name="connsiteX1"/>
              <a:gd fmla="*/ 0 h 2827279" name="connsiteY1"/>
              <a:gd fmla="*/ 1980000 w 1980000" name="connsiteX2"/>
              <a:gd fmla="*/ 127235 h 2827279" name="connsiteY2"/>
              <a:gd fmla="*/ 1980000 w 1980000" name="connsiteX3"/>
              <a:gd fmla="*/ 2572765 h 2827279" name="connsiteY3"/>
              <a:gd fmla="*/ 1852765 w 1980000" name="connsiteX4"/>
              <a:gd fmla="*/ 2700000 h 2827279" name="connsiteY4"/>
              <a:gd fmla="*/ 1117279 w 1980000" name="connsiteX5"/>
              <a:gd fmla="*/ 2700000 h 2827279" name="connsiteY5"/>
              <a:gd fmla="*/ 990000 w 1980000" name="connsiteX6"/>
              <a:gd fmla="*/ 2827279 h 2827279" name="connsiteY6"/>
              <a:gd fmla="*/ 862721 w 1980000" name="connsiteX7"/>
              <a:gd fmla="*/ 2700000 h 2827279" name="connsiteY7"/>
              <a:gd fmla="*/ 127235 w 1980000" name="connsiteX8"/>
              <a:gd fmla="*/ 2700000 h 2827279" name="connsiteY8"/>
              <a:gd fmla="*/ 0 w 1980000" name="connsiteX9"/>
              <a:gd fmla="*/ 2572765 h 2827279" name="connsiteY9"/>
              <a:gd fmla="*/ 0 w 1980000" name="connsiteX10"/>
              <a:gd fmla="*/ 127235 h 2827279" name="connsiteY10"/>
              <a:gd fmla="*/ 127235 w 1980000" name="connsiteX11"/>
              <a:gd fmla="*/ 0 h 2827279"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827279" w="1980000">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3" name="任意多边形 12"/>
          <p:cNvSpPr/>
          <p:nvPr/>
        </p:nvSpPr>
        <p:spPr>
          <a:xfrm>
            <a:off x="8648555" y="2086415"/>
            <a:ext cx="1980000" cy="2827279"/>
          </a:xfrm>
          <a:custGeom>
            <a:gdLst>
              <a:gd fmla="*/ 127235 w 1980000" name="connsiteX0"/>
              <a:gd fmla="*/ 0 h 2827279" name="connsiteY0"/>
              <a:gd fmla="*/ 1852765 w 1980000" name="connsiteX1"/>
              <a:gd fmla="*/ 0 h 2827279" name="connsiteY1"/>
              <a:gd fmla="*/ 1980000 w 1980000" name="connsiteX2"/>
              <a:gd fmla="*/ 127235 h 2827279" name="connsiteY2"/>
              <a:gd fmla="*/ 1980000 w 1980000" name="connsiteX3"/>
              <a:gd fmla="*/ 2572765 h 2827279" name="connsiteY3"/>
              <a:gd fmla="*/ 1852765 w 1980000" name="connsiteX4"/>
              <a:gd fmla="*/ 2700000 h 2827279" name="connsiteY4"/>
              <a:gd fmla="*/ 1117279 w 1980000" name="connsiteX5"/>
              <a:gd fmla="*/ 2700000 h 2827279" name="connsiteY5"/>
              <a:gd fmla="*/ 990000 w 1980000" name="connsiteX6"/>
              <a:gd fmla="*/ 2827279 h 2827279" name="connsiteY6"/>
              <a:gd fmla="*/ 862721 w 1980000" name="connsiteX7"/>
              <a:gd fmla="*/ 2700000 h 2827279" name="connsiteY7"/>
              <a:gd fmla="*/ 127235 w 1980000" name="connsiteX8"/>
              <a:gd fmla="*/ 2700000 h 2827279" name="connsiteY8"/>
              <a:gd fmla="*/ 0 w 1980000" name="connsiteX9"/>
              <a:gd fmla="*/ 2572765 h 2827279" name="connsiteY9"/>
              <a:gd fmla="*/ 0 w 1980000" name="connsiteX10"/>
              <a:gd fmla="*/ 127235 h 2827279" name="connsiteY10"/>
              <a:gd fmla="*/ 127235 w 1980000" name="connsiteX11"/>
              <a:gd fmla="*/ 0 h 2827279"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827279" w="1980000">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14" name="Group 4"/>
          <p:cNvGrpSpPr>
            <a:grpSpLocks noChangeAspect="1"/>
          </p:cNvGrpSpPr>
          <p:nvPr/>
        </p:nvGrpSpPr>
        <p:grpSpPr>
          <a:xfrm>
            <a:off x="4645149" y="5294236"/>
            <a:ext cx="540000" cy="534809"/>
            <a:chOff x="3684" y="2007"/>
            <a:chExt cx="312" cy="309"/>
          </a:xfrm>
          <a:solidFill>
            <a:schemeClr val="bg1"/>
          </a:solidFill>
        </p:grpSpPr>
        <p:sp>
          <p:nvSpPr>
            <p:cNvPr id="15" name="Freeform 5"/>
            <p:cNvSpPr>
              <a:spLocks noEditPoints="1"/>
            </p:cNvSpPr>
            <p:nvPr/>
          </p:nvSpPr>
          <p:spPr bwMode="auto">
            <a:xfrm>
              <a:off x="3684" y="2036"/>
              <a:ext cx="283" cy="280"/>
            </a:xfrm>
            <a:custGeom>
              <a:gdLst>
                <a:gd fmla="*/ 84 w 117" name="T0"/>
                <a:gd fmla="*/ 3 h 116" name="T1"/>
                <a:gd fmla="*/ 76 w 117" name="T2"/>
                <a:gd fmla="*/ 0 h 116" name="T3"/>
                <a:gd fmla="*/ 69 w 117" name="T4"/>
                <a:gd fmla="*/ 3 h 116" name="T5"/>
                <a:gd fmla="*/ 64 w 117" name="T6"/>
                <a:gd fmla="*/ 9 h 116" name="T7"/>
                <a:gd fmla="*/ 61 w 117" name="T8"/>
                <a:gd fmla="*/ 16 h 116" name="T9"/>
                <a:gd fmla="*/ 62 w 117" name="T10"/>
                <a:gd fmla="*/ 21 h 116" name="T11"/>
                <a:gd fmla="*/ 8 w 117" name="T12"/>
                <a:gd fmla="*/ 43 h 116" name="T13"/>
                <a:gd fmla="*/ 1 w 117" name="T14"/>
                <a:gd fmla="*/ 51 h 116" name="T15"/>
                <a:gd fmla="*/ 4 w 117" name="T16"/>
                <a:gd fmla="*/ 62 h 116" name="T17"/>
                <a:gd fmla="*/ 55 w 117" name="T18"/>
                <a:gd fmla="*/ 113 h 116" name="T19"/>
                <a:gd fmla="*/ 63 w 117" name="T20"/>
                <a:gd fmla="*/ 116 h 116" name="T21"/>
                <a:gd fmla="*/ 64 w 117" name="T22"/>
                <a:gd fmla="*/ 116 h 116" name="T23"/>
                <a:gd fmla="*/ 66 w 117" name="T24"/>
                <a:gd fmla="*/ 116 h 116" name="T25"/>
                <a:gd fmla="*/ 75 w 117" name="T26"/>
                <a:gd fmla="*/ 109 h 116" name="T27"/>
                <a:gd fmla="*/ 96 w 117" name="T28"/>
                <a:gd fmla="*/ 55 h 116" name="T29"/>
                <a:gd fmla="*/ 102 w 117" name="T30"/>
                <a:gd fmla="*/ 57 h 116" name="T31"/>
                <a:gd fmla="*/ 109 w 117" name="T32"/>
                <a:gd fmla="*/ 54 h 116" name="T33"/>
                <a:gd fmla="*/ 114 w 117" name="T34"/>
                <a:gd fmla="*/ 48 h 116" name="T35"/>
                <a:gd fmla="*/ 117 w 117" name="T36"/>
                <a:gd fmla="*/ 41 h 116" name="T37"/>
                <a:gd fmla="*/ 114 w 117" name="T38"/>
                <a:gd fmla="*/ 34 h 116" name="T39"/>
                <a:gd fmla="*/ 84 w 117" name="T40"/>
                <a:gd fmla="*/ 3 h 116" name="T41"/>
                <a:gd fmla="*/ 67 w 117" name="T42"/>
                <a:gd fmla="*/ 106 h 116" name="T43"/>
                <a:gd fmla="*/ 65 w 117" name="T44"/>
                <a:gd fmla="*/ 108 h 116" name="T45"/>
                <a:gd fmla="*/ 64 w 117" name="T46"/>
                <a:gd fmla="*/ 108 h 116" name="T47"/>
                <a:gd fmla="*/ 61 w 117" name="T48"/>
                <a:gd fmla="*/ 107 h 116" name="T49"/>
                <a:gd fmla="*/ 10 w 117" name="T50"/>
                <a:gd fmla="*/ 57 h 116" name="T51"/>
                <a:gd fmla="*/ 9 w 117" name="T52"/>
                <a:gd fmla="*/ 53 h 116" name="T53"/>
                <a:gd fmla="*/ 11 w 117" name="T54"/>
                <a:gd fmla="*/ 50 h 116" name="T55"/>
                <a:gd fmla="*/ 36 w 117" name="T56"/>
                <a:gd fmla="*/ 40 h 116" name="T57"/>
                <a:gd fmla="*/ 86 w 117" name="T58"/>
                <a:gd fmla="*/ 58 h 116" name="T59"/>
                <a:gd fmla="*/ 67 w 117" name="T60"/>
                <a:gd fmla="*/ 106 h 116" name="T61"/>
                <a:gd fmla="*/ 109 w 117" name="T62"/>
                <a:gd fmla="*/ 42 h 116" name="T63"/>
                <a:gd fmla="*/ 103 w 117" name="T64"/>
                <a:gd fmla="*/ 48 h 116" name="T65"/>
                <a:gd fmla="*/ 100 w 117" name="T66"/>
                <a:gd fmla="*/ 48 h 116" name="T67"/>
                <a:gd fmla="*/ 93 w 117" name="T68"/>
                <a:gd fmla="*/ 41 h 116" name="T69"/>
                <a:gd fmla="*/ 87 w 117" name="T70"/>
                <a:gd fmla="*/ 55 h 116" name="T71"/>
                <a:gd fmla="*/ 88 w 117" name="T72"/>
                <a:gd fmla="*/ 54 h 116" name="T73"/>
                <a:gd fmla="*/ 53 w 117" name="T74"/>
                <a:gd fmla="*/ 39 h 116" name="T75"/>
                <a:gd fmla="*/ 42 w 117" name="T76"/>
                <a:gd fmla="*/ 38 h 116" name="T77"/>
                <a:gd fmla="*/ 76 w 117" name="T78"/>
                <a:gd fmla="*/ 24 h 116" name="T79"/>
                <a:gd fmla="*/ 69 w 117" name="T80"/>
                <a:gd fmla="*/ 17 h 116" name="T81"/>
                <a:gd fmla="*/ 69 w 117" name="T82"/>
                <a:gd fmla="*/ 14 h 116" name="T83"/>
                <a:gd fmla="*/ 75 w 117" name="T84"/>
                <a:gd fmla="*/ 9 h 116" name="T85"/>
                <a:gd fmla="*/ 78 w 117" name="T86"/>
                <a:gd fmla="*/ 9 h 116" name="T87"/>
                <a:gd fmla="*/ 109 w 117" name="T88"/>
                <a:gd fmla="*/ 40 h 116" name="T89"/>
                <a:gd fmla="*/ 109 w 117" name="T90"/>
                <a:gd fmla="*/ 42 h 11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15" w="117">
                  <a:moveTo>
                    <a:pt x="84" y="3"/>
                  </a:moveTo>
                  <a:cubicBezTo>
                    <a:pt x="82" y="1"/>
                    <a:pt x="79" y="0"/>
                    <a:pt x="76" y="0"/>
                  </a:cubicBezTo>
                  <a:cubicBezTo>
                    <a:pt x="74" y="0"/>
                    <a:pt x="71" y="1"/>
                    <a:pt x="69" y="3"/>
                  </a:cubicBezTo>
                  <a:cubicBezTo>
                    <a:pt x="64" y="9"/>
                    <a:pt x="64" y="9"/>
                    <a:pt x="64" y="9"/>
                  </a:cubicBezTo>
                  <a:cubicBezTo>
                    <a:pt x="62" y="11"/>
                    <a:pt x="61" y="13"/>
                    <a:pt x="61" y="16"/>
                  </a:cubicBezTo>
                  <a:cubicBezTo>
                    <a:pt x="61" y="18"/>
                    <a:pt x="61" y="19"/>
                    <a:pt x="62" y="21"/>
                  </a:cubicBezTo>
                  <a:cubicBezTo>
                    <a:pt x="8" y="43"/>
                    <a:pt x="8" y="43"/>
                    <a:pt x="8" y="43"/>
                  </a:cubicBezTo>
                  <a:cubicBezTo>
                    <a:pt x="4" y="44"/>
                    <a:pt x="2" y="48"/>
                    <a:pt x="1" y="51"/>
                  </a:cubicBezTo>
                  <a:cubicBezTo>
                    <a:pt x="0" y="55"/>
                    <a:pt x="1" y="59"/>
                    <a:pt x="4" y="62"/>
                  </a:cubicBezTo>
                  <a:cubicBezTo>
                    <a:pt x="55" y="113"/>
                    <a:pt x="55" y="113"/>
                    <a:pt x="55" y="113"/>
                  </a:cubicBezTo>
                  <a:cubicBezTo>
                    <a:pt x="57" y="115"/>
                    <a:pt x="60" y="116"/>
                    <a:pt x="63" y="116"/>
                  </a:cubicBezTo>
                  <a:cubicBezTo>
                    <a:pt x="63" y="116"/>
                    <a:pt x="64" y="116"/>
                    <a:pt x="64" y="116"/>
                  </a:cubicBezTo>
                  <a:cubicBezTo>
                    <a:pt x="65" y="116"/>
                    <a:pt x="65" y="116"/>
                    <a:pt x="66" y="116"/>
                  </a:cubicBezTo>
                  <a:cubicBezTo>
                    <a:pt x="70" y="115"/>
                    <a:pt x="73" y="112"/>
                    <a:pt x="75" y="109"/>
                  </a:cubicBezTo>
                  <a:cubicBezTo>
                    <a:pt x="96" y="55"/>
                    <a:pt x="96" y="55"/>
                    <a:pt x="96" y="55"/>
                  </a:cubicBezTo>
                  <a:cubicBezTo>
                    <a:pt x="98" y="56"/>
                    <a:pt x="100" y="57"/>
                    <a:pt x="102" y="57"/>
                  </a:cubicBezTo>
                  <a:cubicBezTo>
                    <a:pt x="104" y="57"/>
                    <a:pt x="107" y="56"/>
                    <a:pt x="109" y="54"/>
                  </a:cubicBezTo>
                  <a:cubicBezTo>
                    <a:pt x="114" y="48"/>
                    <a:pt x="114" y="48"/>
                    <a:pt x="114" y="48"/>
                  </a:cubicBezTo>
                  <a:cubicBezTo>
                    <a:pt x="116" y="46"/>
                    <a:pt x="117" y="44"/>
                    <a:pt x="117" y="41"/>
                  </a:cubicBezTo>
                  <a:cubicBezTo>
                    <a:pt x="117" y="38"/>
                    <a:pt x="116" y="36"/>
                    <a:pt x="114" y="34"/>
                  </a:cubicBezTo>
                  <a:lnTo>
                    <a:pt x="84" y="3"/>
                  </a:lnTo>
                  <a:close/>
                  <a:moveTo>
                    <a:pt x="67" y="106"/>
                  </a:moveTo>
                  <a:cubicBezTo>
                    <a:pt x="67" y="107"/>
                    <a:pt x="66" y="108"/>
                    <a:pt x="65" y="108"/>
                  </a:cubicBezTo>
                  <a:cubicBezTo>
                    <a:pt x="64" y="108"/>
                    <a:pt x="64" y="108"/>
                    <a:pt x="64" y="108"/>
                  </a:cubicBezTo>
                  <a:cubicBezTo>
                    <a:pt x="63" y="108"/>
                    <a:pt x="62" y="108"/>
                    <a:pt x="61" y="107"/>
                  </a:cubicBezTo>
                  <a:cubicBezTo>
                    <a:pt x="10" y="57"/>
                    <a:pt x="10" y="57"/>
                    <a:pt x="10" y="57"/>
                  </a:cubicBezTo>
                  <a:cubicBezTo>
                    <a:pt x="9" y="56"/>
                    <a:pt x="9" y="54"/>
                    <a:pt x="9" y="53"/>
                  </a:cubicBezTo>
                  <a:cubicBezTo>
                    <a:pt x="9" y="52"/>
                    <a:pt x="10" y="51"/>
                    <a:pt x="11" y="50"/>
                  </a:cubicBezTo>
                  <a:cubicBezTo>
                    <a:pt x="36" y="40"/>
                    <a:pt x="36" y="40"/>
                    <a:pt x="36" y="40"/>
                  </a:cubicBezTo>
                  <a:cubicBezTo>
                    <a:pt x="53" y="46"/>
                    <a:pt x="70" y="40"/>
                    <a:pt x="86" y="58"/>
                  </a:cubicBezTo>
                  <a:lnTo>
                    <a:pt x="67" y="106"/>
                  </a:lnTo>
                  <a:close/>
                  <a:moveTo>
                    <a:pt x="109" y="42"/>
                  </a:moveTo>
                  <a:cubicBezTo>
                    <a:pt x="103" y="48"/>
                    <a:pt x="103" y="48"/>
                    <a:pt x="103" y="48"/>
                  </a:cubicBezTo>
                  <a:cubicBezTo>
                    <a:pt x="102" y="49"/>
                    <a:pt x="101" y="49"/>
                    <a:pt x="100" y="48"/>
                  </a:cubicBezTo>
                  <a:cubicBezTo>
                    <a:pt x="93" y="41"/>
                    <a:pt x="93" y="41"/>
                    <a:pt x="93" y="41"/>
                  </a:cubicBezTo>
                  <a:cubicBezTo>
                    <a:pt x="87" y="55"/>
                    <a:pt x="87" y="55"/>
                    <a:pt x="87" y="55"/>
                  </a:cubicBezTo>
                  <a:cubicBezTo>
                    <a:pt x="88" y="54"/>
                    <a:pt x="88" y="54"/>
                    <a:pt x="88" y="54"/>
                  </a:cubicBezTo>
                  <a:cubicBezTo>
                    <a:pt x="76" y="42"/>
                    <a:pt x="64" y="41"/>
                    <a:pt x="53" y="39"/>
                  </a:cubicBezTo>
                  <a:cubicBezTo>
                    <a:pt x="49" y="39"/>
                    <a:pt x="46" y="38"/>
                    <a:pt x="42" y="38"/>
                  </a:cubicBezTo>
                  <a:cubicBezTo>
                    <a:pt x="76" y="24"/>
                    <a:pt x="76" y="24"/>
                    <a:pt x="76" y="24"/>
                  </a:cubicBezTo>
                  <a:cubicBezTo>
                    <a:pt x="69" y="17"/>
                    <a:pt x="69" y="17"/>
                    <a:pt x="69" y="17"/>
                  </a:cubicBezTo>
                  <a:cubicBezTo>
                    <a:pt x="69" y="16"/>
                    <a:pt x="69" y="15"/>
                    <a:pt x="69" y="14"/>
                  </a:cubicBezTo>
                  <a:cubicBezTo>
                    <a:pt x="75" y="9"/>
                    <a:pt x="75" y="9"/>
                    <a:pt x="75" y="9"/>
                  </a:cubicBezTo>
                  <a:cubicBezTo>
                    <a:pt x="76" y="8"/>
                    <a:pt x="77" y="8"/>
                    <a:pt x="78" y="9"/>
                  </a:cubicBezTo>
                  <a:cubicBezTo>
                    <a:pt x="109" y="40"/>
                    <a:pt x="109" y="40"/>
                    <a:pt x="109" y="40"/>
                  </a:cubicBezTo>
                  <a:cubicBezTo>
                    <a:pt x="110" y="40"/>
                    <a:pt x="110" y="42"/>
                    <a:pt x="109"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6"/>
            <p:cNvSpPr>
              <a:spLocks noEditPoints="1"/>
            </p:cNvSpPr>
            <p:nvPr/>
          </p:nvSpPr>
          <p:spPr bwMode="auto">
            <a:xfrm>
              <a:off x="3822" y="2161"/>
              <a:ext cx="48" cy="49"/>
            </a:xfrm>
            <a:custGeom>
              <a:gdLst>
                <a:gd fmla="*/ 10 w 20" name="T0"/>
                <a:gd fmla="*/ 20 h 20" name="T1"/>
                <a:gd fmla="*/ 20 w 20" name="T2"/>
                <a:gd fmla="*/ 10 h 20" name="T3"/>
                <a:gd fmla="*/ 10 w 20" name="T4"/>
                <a:gd fmla="*/ 0 h 20" name="T5"/>
                <a:gd fmla="*/ 0 w 20" name="T6"/>
                <a:gd fmla="*/ 10 h 20" name="T7"/>
                <a:gd fmla="*/ 10 w 20" name="T8"/>
                <a:gd fmla="*/ 20 h 20" name="T9"/>
                <a:gd fmla="*/ 10 w 20" name="T10"/>
                <a:gd fmla="*/ 4 h 20" name="T11"/>
                <a:gd fmla="*/ 16 w 20" name="T12"/>
                <a:gd fmla="*/ 10 h 20" name="T13"/>
                <a:gd fmla="*/ 10 w 20" name="T14"/>
                <a:gd fmla="*/ 16 h 20" name="T15"/>
                <a:gd fmla="*/ 4 w 20" name="T16"/>
                <a:gd fmla="*/ 10 h 20" name="T17"/>
                <a:gd fmla="*/ 10 w 20" name="T18"/>
                <a:gd fmla="*/ 4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20"/>
                  </a:moveTo>
                  <a:cubicBezTo>
                    <a:pt x="15" y="20"/>
                    <a:pt x="20" y="16"/>
                    <a:pt x="20" y="10"/>
                  </a:cubicBezTo>
                  <a:cubicBezTo>
                    <a:pt x="20" y="5"/>
                    <a:pt x="15" y="0"/>
                    <a:pt x="10" y="0"/>
                  </a:cubicBezTo>
                  <a:cubicBezTo>
                    <a:pt x="4" y="0"/>
                    <a:pt x="0" y="5"/>
                    <a:pt x="0" y="10"/>
                  </a:cubicBezTo>
                  <a:cubicBezTo>
                    <a:pt x="0" y="16"/>
                    <a:pt x="4" y="20"/>
                    <a:pt x="10" y="20"/>
                  </a:cubicBezTo>
                  <a:close/>
                  <a:moveTo>
                    <a:pt x="10" y="4"/>
                  </a:moveTo>
                  <a:cubicBezTo>
                    <a:pt x="13" y="4"/>
                    <a:pt x="16" y="7"/>
                    <a:pt x="16" y="10"/>
                  </a:cubicBezTo>
                  <a:cubicBezTo>
                    <a:pt x="16" y="13"/>
                    <a:pt x="13" y="16"/>
                    <a:pt x="10" y="16"/>
                  </a:cubicBezTo>
                  <a:cubicBezTo>
                    <a:pt x="6" y="16"/>
                    <a:pt x="4" y="13"/>
                    <a:pt x="4" y="10"/>
                  </a:cubicBezTo>
                  <a:cubicBezTo>
                    <a:pt x="4" y="7"/>
                    <a:pt x="6" y="4"/>
                    <a:pt x="10"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7"/>
            <p:cNvSpPr>
              <a:spLocks noEditPoints="1"/>
            </p:cNvSpPr>
            <p:nvPr/>
          </p:nvSpPr>
          <p:spPr bwMode="auto">
            <a:xfrm>
              <a:off x="3948" y="2007"/>
              <a:ext cx="48" cy="48"/>
            </a:xfrm>
            <a:custGeom>
              <a:gdLst>
                <a:gd fmla="*/ 10 w 20" name="T0"/>
                <a:gd fmla="*/ 0 h 20" name="T1"/>
                <a:gd fmla="*/ 0 w 20" name="T2"/>
                <a:gd fmla="*/ 10 h 20" name="T3"/>
                <a:gd fmla="*/ 10 w 20" name="T4"/>
                <a:gd fmla="*/ 20 h 20" name="T5"/>
                <a:gd fmla="*/ 20 w 20" name="T6"/>
                <a:gd fmla="*/ 10 h 20" name="T7"/>
                <a:gd fmla="*/ 10 w 20" name="T8"/>
                <a:gd fmla="*/ 0 h 20" name="T9"/>
                <a:gd fmla="*/ 10 w 20" name="T10"/>
                <a:gd fmla="*/ 16 h 20" name="T11"/>
                <a:gd fmla="*/ 4 w 20" name="T12"/>
                <a:gd fmla="*/ 10 h 20" name="T13"/>
                <a:gd fmla="*/ 10 w 20" name="T14"/>
                <a:gd fmla="*/ 4 h 20" name="T15"/>
                <a:gd fmla="*/ 16 w 20" name="T16"/>
                <a:gd fmla="*/ 10 h 20" name="T17"/>
                <a:gd fmla="*/ 10 w 20" name="T18"/>
                <a:gd fmla="*/ 16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6"/>
                  </a:moveTo>
                  <a:cubicBezTo>
                    <a:pt x="6" y="16"/>
                    <a:pt x="4" y="13"/>
                    <a:pt x="4" y="10"/>
                  </a:cubicBezTo>
                  <a:cubicBezTo>
                    <a:pt x="4" y="7"/>
                    <a:pt x="6" y="4"/>
                    <a:pt x="10" y="4"/>
                  </a:cubicBezTo>
                  <a:cubicBezTo>
                    <a:pt x="13" y="4"/>
                    <a:pt x="16" y="7"/>
                    <a:pt x="16" y="10"/>
                  </a:cubicBezTo>
                  <a:cubicBezTo>
                    <a:pt x="16" y="13"/>
                    <a:pt x="13" y="16"/>
                    <a:pt x="10"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8"/>
            <p:cNvSpPr>
              <a:spLocks noEditPoints="1"/>
            </p:cNvSpPr>
            <p:nvPr/>
          </p:nvSpPr>
          <p:spPr bwMode="auto">
            <a:xfrm>
              <a:off x="3764" y="2152"/>
              <a:ext cx="39" cy="38"/>
            </a:xfrm>
            <a:custGeom>
              <a:gdLst>
                <a:gd fmla="*/ 0 w 16" name="T0"/>
                <a:gd fmla="*/ 8 h 16" name="T1"/>
                <a:gd fmla="*/ 8 w 16" name="T2"/>
                <a:gd fmla="*/ 16 h 16" name="T3"/>
                <a:gd fmla="*/ 16 w 16" name="T4"/>
                <a:gd fmla="*/ 8 h 16" name="T5"/>
                <a:gd fmla="*/ 8 w 16" name="T6"/>
                <a:gd fmla="*/ 0 h 16" name="T7"/>
                <a:gd fmla="*/ 0 w 16" name="T8"/>
                <a:gd fmla="*/ 8 h 16" name="T9"/>
                <a:gd fmla="*/ 8 w 16" name="T10"/>
                <a:gd fmla="*/ 4 h 16" name="T11"/>
                <a:gd fmla="*/ 12 w 16" name="T12"/>
                <a:gd fmla="*/ 8 h 16" name="T13"/>
                <a:gd fmla="*/ 8 w 16" name="T14"/>
                <a:gd fmla="*/ 12 h 16" name="T15"/>
                <a:gd fmla="*/ 4 w 16" name="T16"/>
                <a:gd fmla="*/ 8 h 16" name="T17"/>
                <a:gd fmla="*/ 8 w 16" name="T18"/>
                <a:gd fmla="*/ 4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6">
                  <a:moveTo>
                    <a:pt x="0" y="8"/>
                  </a:moveTo>
                  <a:cubicBezTo>
                    <a:pt x="0" y="12"/>
                    <a:pt x="3" y="16"/>
                    <a:pt x="8" y="16"/>
                  </a:cubicBezTo>
                  <a:cubicBezTo>
                    <a:pt x="12" y="16"/>
                    <a:pt x="16" y="12"/>
                    <a:pt x="16" y="8"/>
                  </a:cubicBezTo>
                  <a:cubicBezTo>
                    <a:pt x="16" y="4"/>
                    <a:pt x="12" y="0"/>
                    <a:pt x="8" y="0"/>
                  </a:cubicBezTo>
                  <a:cubicBezTo>
                    <a:pt x="3"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Oval 9"/>
            <p:cNvSpPr>
              <a:spLocks noChangeArrowheads="1"/>
            </p:cNvSpPr>
            <p:nvPr/>
          </p:nvSpPr>
          <p:spPr bwMode="auto">
            <a:xfrm>
              <a:off x="3803" y="2219"/>
              <a:ext cx="19" cy="2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Oval 10"/>
            <p:cNvSpPr>
              <a:spLocks noChangeArrowheads="1"/>
            </p:cNvSpPr>
            <p:nvPr/>
          </p:nvSpPr>
          <p:spPr bwMode="auto">
            <a:xfrm>
              <a:off x="3957" y="2074"/>
              <a:ext cx="20" cy="2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1" name="Freeform 5"/>
          <p:cNvSpPr>
            <a:spLocks noChangeAspect="1" noEditPoints="1"/>
          </p:cNvSpPr>
          <p:nvPr/>
        </p:nvSpPr>
        <p:spPr bwMode="auto">
          <a:xfrm>
            <a:off x="2346195" y="5309641"/>
            <a:ext cx="414502" cy="504000"/>
          </a:xfrm>
          <a:custGeom>
            <a:gdLst>
              <a:gd fmla="*/ 1403 w 1518" name="T0"/>
              <a:gd fmla="*/ 1602 h 1847" name="T1"/>
              <a:gd fmla="*/ 1384 w 1518" name="T2"/>
              <a:gd fmla="*/ 1190 h 1847" name="T3"/>
              <a:gd fmla="*/ 1297 w 1518" name="T4"/>
              <a:gd fmla="*/ 890 h 1847" name="T5"/>
              <a:gd fmla="*/ 1320 w 1518" name="T6"/>
              <a:gd fmla="*/ 897 h 1847" name="T7"/>
              <a:gd fmla="*/ 1408 w 1518" name="T8"/>
              <a:gd fmla="*/ 745 h 1847" name="T9"/>
              <a:gd fmla="*/ 1388 w 1518" name="T10"/>
              <a:gd fmla="*/ 696 h 1847" name="T11"/>
              <a:gd fmla="*/ 657 w 1518" name="T12"/>
              <a:gd fmla="*/ 189 h 1847" name="T13"/>
              <a:gd fmla="*/ 317 w 1518" name="T14"/>
              <a:gd fmla="*/ 8 h 1847" name="T15"/>
              <a:gd fmla="*/ 107 w 1518" name="T16"/>
              <a:gd fmla="*/ 679 h 1847" name="T17"/>
              <a:gd fmla="*/ 267 w 1518" name="T18"/>
              <a:gd fmla="*/ 775 h 1847" name="T19"/>
              <a:gd fmla="*/ 468 w 1518" name="T20"/>
              <a:gd fmla="*/ 547 h 1847" name="T21"/>
              <a:gd fmla="*/ 622 w 1518" name="T22"/>
              <a:gd fmla="*/ 669 h 1847" name="T23"/>
              <a:gd fmla="*/ 487 w 1518" name="T24"/>
              <a:gd fmla="*/ 1602 h 1847" name="T25"/>
              <a:gd fmla="*/ 38 w 1518" name="T26"/>
              <a:gd fmla="*/ 1602 h 1847" name="T27"/>
              <a:gd fmla="*/ 0 w 1518" name="T28"/>
              <a:gd fmla="*/ 1809 h 1847" name="T29"/>
              <a:gd fmla="*/ 1480 w 1518" name="T30"/>
              <a:gd fmla="*/ 1847 h 1847" name="T31"/>
              <a:gd fmla="*/ 1518 w 1518" name="T32"/>
              <a:gd fmla="*/ 1639 h 1847" name="T33"/>
              <a:gd fmla="*/ 1222 w 1518" name="T34"/>
              <a:gd fmla="*/ 1190 h 1847" name="T35"/>
              <a:gd fmla="*/ 1116 w 1518" name="T36"/>
              <a:gd fmla="*/ 1209 h 1847" name="T37"/>
              <a:gd fmla="*/ 1031 w 1518" name="T38"/>
              <a:gd fmla="*/ 1602 h 1847" name="T39"/>
              <a:gd fmla="*/ 905 w 1518" name="T40"/>
              <a:gd fmla="*/ 727 h 1847" name="T41"/>
              <a:gd fmla="*/ 1222 w 1518" name="T42"/>
              <a:gd fmla="*/ 1190 h 1847" name="T43"/>
              <a:gd fmla="*/ 720 w 1518" name="T44"/>
              <a:gd fmla="*/ 838 h 1847" name="T45"/>
              <a:gd fmla="*/ 852 w 1518" name="T46"/>
              <a:gd fmla="*/ 936 h 1847" name="T47"/>
              <a:gd fmla="*/ 641 w 1518" name="T48"/>
              <a:gd fmla="*/ 1112 h 1847" name="T49"/>
              <a:gd fmla="*/ 808 w 1518" name="T50"/>
              <a:gd fmla="*/ 1006 h 1847" name="T51"/>
              <a:gd fmla="*/ 910 w 1518" name="T52"/>
              <a:gd fmla="*/ 1342 h 1847" name="T53"/>
              <a:gd fmla="*/ 870 w 1518" name="T54"/>
              <a:gd fmla="*/ 1064 h 1847" name="T55"/>
              <a:gd fmla="*/ 925 w 1518" name="T56"/>
              <a:gd fmla="*/ 1445 h 1847" name="T57"/>
              <a:gd fmla="*/ 709 w 1518" name="T58"/>
              <a:gd fmla="*/ 1602 h 1847" name="T59"/>
              <a:gd fmla="*/ 693 w 1518" name="T60"/>
              <a:gd fmla="*/ 754 h 1847" name="T61"/>
              <a:gd fmla="*/ 783 w 1518" name="T62"/>
              <a:gd fmla="*/ 677 h 1847" name="T63"/>
              <a:gd fmla="*/ 849 w 1518" name="T64"/>
              <a:gd fmla="*/ 1399 h 1847" name="T65"/>
              <a:gd fmla="*/ 624 w 1518" name="T66"/>
              <a:gd fmla="*/ 1226 h 184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847" w="1518">
                <a:moveTo>
                  <a:pt x="1480" y="1602"/>
                </a:moveTo>
                <a:cubicBezTo>
                  <a:pt x="1403" y="1602"/>
                  <a:pt x="1403" y="1602"/>
                  <a:pt x="1403" y="1602"/>
                </a:cubicBezTo>
                <a:cubicBezTo>
                  <a:pt x="1403" y="1209"/>
                  <a:pt x="1403" y="1209"/>
                  <a:pt x="1403" y="1209"/>
                </a:cubicBezTo>
                <a:cubicBezTo>
                  <a:pt x="1403" y="1198"/>
                  <a:pt x="1395" y="1190"/>
                  <a:pt x="1384" y="1190"/>
                </a:cubicBezTo>
                <a:cubicBezTo>
                  <a:pt x="1297" y="1190"/>
                  <a:pt x="1297" y="1190"/>
                  <a:pt x="1297" y="1190"/>
                </a:cubicBezTo>
                <a:cubicBezTo>
                  <a:pt x="1297" y="890"/>
                  <a:pt x="1297" y="890"/>
                  <a:pt x="1297" y="890"/>
                </a:cubicBezTo>
                <a:cubicBezTo>
                  <a:pt x="1306" y="894"/>
                  <a:pt x="1306" y="894"/>
                  <a:pt x="1306" y="894"/>
                </a:cubicBezTo>
                <a:cubicBezTo>
                  <a:pt x="1311" y="896"/>
                  <a:pt x="1316" y="897"/>
                  <a:pt x="1320" y="897"/>
                </a:cubicBezTo>
                <a:cubicBezTo>
                  <a:pt x="1335" y="897"/>
                  <a:pt x="1349" y="888"/>
                  <a:pt x="1355" y="873"/>
                </a:cubicBezTo>
                <a:cubicBezTo>
                  <a:pt x="1408" y="745"/>
                  <a:pt x="1408" y="745"/>
                  <a:pt x="1408" y="745"/>
                </a:cubicBezTo>
                <a:cubicBezTo>
                  <a:pt x="1412" y="735"/>
                  <a:pt x="1412" y="725"/>
                  <a:pt x="1408" y="716"/>
                </a:cubicBezTo>
                <a:cubicBezTo>
                  <a:pt x="1405" y="707"/>
                  <a:pt x="1397" y="699"/>
                  <a:pt x="1388" y="696"/>
                </a:cubicBezTo>
                <a:cubicBezTo>
                  <a:pt x="578" y="360"/>
                  <a:pt x="578" y="360"/>
                  <a:pt x="578" y="360"/>
                </a:cubicBezTo>
                <a:cubicBezTo>
                  <a:pt x="608" y="304"/>
                  <a:pt x="634" y="246"/>
                  <a:pt x="657" y="189"/>
                </a:cubicBezTo>
                <a:cubicBezTo>
                  <a:pt x="665" y="170"/>
                  <a:pt x="656" y="148"/>
                  <a:pt x="637" y="141"/>
                </a:cubicBezTo>
                <a:cubicBezTo>
                  <a:pt x="317" y="8"/>
                  <a:pt x="317" y="8"/>
                  <a:pt x="317" y="8"/>
                </a:cubicBezTo>
                <a:cubicBezTo>
                  <a:pt x="298" y="0"/>
                  <a:pt x="276" y="9"/>
                  <a:pt x="268" y="28"/>
                </a:cubicBezTo>
                <a:cubicBezTo>
                  <a:pt x="189" y="214"/>
                  <a:pt x="137" y="420"/>
                  <a:pt x="107" y="679"/>
                </a:cubicBezTo>
                <a:cubicBezTo>
                  <a:pt x="105" y="695"/>
                  <a:pt x="114" y="711"/>
                  <a:pt x="130" y="718"/>
                </a:cubicBezTo>
                <a:cubicBezTo>
                  <a:pt x="267" y="775"/>
                  <a:pt x="267" y="775"/>
                  <a:pt x="267" y="775"/>
                </a:cubicBezTo>
                <a:cubicBezTo>
                  <a:pt x="283" y="781"/>
                  <a:pt x="300" y="776"/>
                  <a:pt x="311" y="763"/>
                </a:cubicBezTo>
                <a:cubicBezTo>
                  <a:pt x="370" y="688"/>
                  <a:pt x="422" y="617"/>
                  <a:pt x="468" y="547"/>
                </a:cubicBezTo>
                <a:cubicBezTo>
                  <a:pt x="630" y="614"/>
                  <a:pt x="630" y="614"/>
                  <a:pt x="630" y="614"/>
                </a:cubicBezTo>
                <a:cubicBezTo>
                  <a:pt x="622" y="669"/>
                  <a:pt x="622" y="669"/>
                  <a:pt x="622" y="669"/>
                </a:cubicBezTo>
                <a:cubicBezTo>
                  <a:pt x="598" y="836"/>
                  <a:pt x="598" y="836"/>
                  <a:pt x="598" y="836"/>
                </a:cubicBezTo>
                <a:cubicBezTo>
                  <a:pt x="487" y="1602"/>
                  <a:pt x="487" y="1602"/>
                  <a:pt x="487" y="1602"/>
                </a:cubicBezTo>
                <a:cubicBezTo>
                  <a:pt x="228" y="1602"/>
                  <a:pt x="228" y="1602"/>
                  <a:pt x="228" y="1602"/>
                </a:cubicBezTo>
                <a:cubicBezTo>
                  <a:pt x="38" y="1602"/>
                  <a:pt x="38" y="1602"/>
                  <a:pt x="38" y="1602"/>
                </a:cubicBezTo>
                <a:cubicBezTo>
                  <a:pt x="17" y="1602"/>
                  <a:pt x="0" y="1618"/>
                  <a:pt x="0" y="1639"/>
                </a:cubicBezTo>
                <a:cubicBezTo>
                  <a:pt x="0" y="1809"/>
                  <a:pt x="0" y="1809"/>
                  <a:pt x="0" y="1809"/>
                </a:cubicBezTo>
                <a:cubicBezTo>
                  <a:pt x="0" y="1830"/>
                  <a:pt x="17" y="1847"/>
                  <a:pt x="38" y="1847"/>
                </a:cubicBezTo>
                <a:cubicBezTo>
                  <a:pt x="1480" y="1847"/>
                  <a:pt x="1480" y="1847"/>
                  <a:pt x="1480" y="1847"/>
                </a:cubicBezTo>
                <a:cubicBezTo>
                  <a:pt x="1501" y="1847"/>
                  <a:pt x="1518" y="1830"/>
                  <a:pt x="1518" y="1809"/>
                </a:cubicBezTo>
                <a:cubicBezTo>
                  <a:pt x="1518" y="1639"/>
                  <a:pt x="1518" y="1639"/>
                  <a:pt x="1518" y="1639"/>
                </a:cubicBezTo>
                <a:cubicBezTo>
                  <a:pt x="1518" y="1618"/>
                  <a:pt x="1501" y="1602"/>
                  <a:pt x="1480" y="1602"/>
                </a:cubicBezTo>
                <a:close/>
                <a:moveTo>
                  <a:pt x="1222" y="1190"/>
                </a:moveTo>
                <a:cubicBezTo>
                  <a:pt x="1135" y="1190"/>
                  <a:pt x="1135" y="1190"/>
                  <a:pt x="1135" y="1190"/>
                </a:cubicBezTo>
                <a:cubicBezTo>
                  <a:pt x="1124" y="1190"/>
                  <a:pt x="1116" y="1198"/>
                  <a:pt x="1116" y="1209"/>
                </a:cubicBezTo>
                <a:cubicBezTo>
                  <a:pt x="1116" y="1602"/>
                  <a:pt x="1116" y="1602"/>
                  <a:pt x="1116" y="1602"/>
                </a:cubicBezTo>
                <a:cubicBezTo>
                  <a:pt x="1031" y="1602"/>
                  <a:pt x="1031" y="1602"/>
                  <a:pt x="1031" y="1602"/>
                </a:cubicBezTo>
                <a:cubicBezTo>
                  <a:pt x="920" y="836"/>
                  <a:pt x="920" y="836"/>
                  <a:pt x="920" y="836"/>
                </a:cubicBezTo>
                <a:cubicBezTo>
                  <a:pt x="905" y="727"/>
                  <a:pt x="905" y="727"/>
                  <a:pt x="905" y="727"/>
                </a:cubicBezTo>
                <a:cubicBezTo>
                  <a:pt x="1222" y="859"/>
                  <a:pt x="1222" y="859"/>
                  <a:pt x="1222" y="859"/>
                </a:cubicBezTo>
                <a:cubicBezTo>
                  <a:pt x="1222" y="1190"/>
                  <a:pt x="1222" y="1190"/>
                  <a:pt x="1222" y="1190"/>
                </a:cubicBezTo>
                <a:close/>
                <a:moveTo>
                  <a:pt x="852" y="936"/>
                </a:moveTo>
                <a:cubicBezTo>
                  <a:pt x="720" y="838"/>
                  <a:pt x="720" y="838"/>
                  <a:pt x="720" y="838"/>
                </a:cubicBezTo>
                <a:cubicBezTo>
                  <a:pt x="825" y="749"/>
                  <a:pt x="825" y="749"/>
                  <a:pt x="825" y="749"/>
                </a:cubicBezTo>
                <a:lnTo>
                  <a:pt x="852" y="936"/>
                </a:lnTo>
                <a:close/>
                <a:moveTo>
                  <a:pt x="808" y="1006"/>
                </a:moveTo>
                <a:cubicBezTo>
                  <a:pt x="641" y="1112"/>
                  <a:pt x="641" y="1112"/>
                  <a:pt x="641" y="1112"/>
                </a:cubicBezTo>
                <a:cubicBezTo>
                  <a:pt x="671" y="904"/>
                  <a:pt x="671" y="904"/>
                  <a:pt x="671" y="904"/>
                </a:cubicBezTo>
                <a:lnTo>
                  <a:pt x="808" y="1006"/>
                </a:lnTo>
                <a:close/>
                <a:moveTo>
                  <a:pt x="870" y="1064"/>
                </a:moveTo>
                <a:cubicBezTo>
                  <a:pt x="910" y="1342"/>
                  <a:pt x="910" y="1342"/>
                  <a:pt x="910" y="1342"/>
                </a:cubicBezTo>
                <a:cubicBezTo>
                  <a:pt x="694" y="1176"/>
                  <a:pt x="694" y="1176"/>
                  <a:pt x="694" y="1176"/>
                </a:cubicBezTo>
                <a:lnTo>
                  <a:pt x="870" y="1064"/>
                </a:lnTo>
                <a:close/>
                <a:moveTo>
                  <a:pt x="709" y="1602"/>
                </a:moveTo>
                <a:cubicBezTo>
                  <a:pt x="925" y="1445"/>
                  <a:pt x="925" y="1445"/>
                  <a:pt x="925" y="1445"/>
                </a:cubicBezTo>
                <a:cubicBezTo>
                  <a:pt x="948" y="1602"/>
                  <a:pt x="948" y="1602"/>
                  <a:pt x="948" y="1602"/>
                </a:cubicBezTo>
                <a:lnTo>
                  <a:pt x="709" y="1602"/>
                </a:lnTo>
                <a:close/>
                <a:moveTo>
                  <a:pt x="783" y="677"/>
                </a:moveTo>
                <a:cubicBezTo>
                  <a:pt x="693" y="754"/>
                  <a:pt x="693" y="754"/>
                  <a:pt x="693" y="754"/>
                </a:cubicBezTo>
                <a:cubicBezTo>
                  <a:pt x="708" y="646"/>
                  <a:pt x="708" y="646"/>
                  <a:pt x="708" y="646"/>
                </a:cubicBezTo>
                <a:lnTo>
                  <a:pt x="783" y="677"/>
                </a:lnTo>
                <a:close/>
                <a:moveTo>
                  <a:pt x="624" y="1226"/>
                </a:moveTo>
                <a:cubicBezTo>
                  <a:pt x="849" y="1399"/>
                  <a:pt x="849" y="1399"/>
                  <a:pt x="849" y="1399"/>
                </a:cubicBezTo>
                <a:cubicBezTo>
                  <a:pt x="570" y="1601"/>
                  <a:pt x="570" y="1601"/>
                  <a:pt x="570" y="1601"/>
                </a:cubicBezTo>
                <a:lnTo>
                  <a:pt x="624" y="122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22" name="Group 5"/>
          <p:cNvGrpSpPr>
            <a:grpSpLocks noChangeAspect="1"/>
          </p:cNvGrpSpPr>
          <p:nvPr/>
        </p:nvGrpSpPr>
        <p:grpSpPr>
          <a:xfrm>
            <a:off x="7006852" y="5268747"/>
            <a:ext cx="540000" cy="502711"/>
            <a:chOff x="1577" y="314"/>
            <a:chExt cx="782" cy="728"/>
          </a:xfrm>
          <a:solidFill>
            <a:schemeClr val="bg1"/>
          </a:solidFill>
        </p:grpSpPr>
        <p:sp>
          <p:nvSpPr>
            <p:cNvPr id="23" name="Freeform 6"/>
            <p:cNvSpPr>
              <a:spLocks noEditPoints="1"/>
            </p:cNvSpPr>
            <p:nvPr/>
          </p:nvSpPr>
          <p:spPr bwMode="auto">
            <a:xfrm>
              <a:off x="1577" y="314"/>
              <a:ext cx="389" cy="649"/>
            </a:xfrm>
            <a:custGeom>
              <a:gdLst>
                <a:gd fmla="*/ 22 w 163" name="T0"/>
                <a:gd fmla="*/ 234 h 272" name="T1"/>
                <a:gd fmla="*/ 37 w 163" name="T2"/>
                <a:gd fmla="*/ 219 h 272" name="T3"/>
                <a:gd fmla="*/ 81 w 163" name="T4"/>
                <a:gd fmla="*/ 107 h 272" name="T5"/>
                <a:gd fmla="*/ 125 w 163" name="T6"/>
                <a:gd fmla="*/ 219 h 272" name="T7"/>
                <a:gd fmla="*/ 141 w 163" name="T8"/>
                <a:gd fmla="*/ 234 h 272" name="T9"/>
                <a:gd fmla="*/ 163 w 163" name="T10"/>
                <a:gd fmla="*/ 272 h 272" name="T11"/>
                <a:gd fmla="*/ 153 w 163" name="T12"/>
                <a:gd fmla="*/ 229 h 272" name="T13"/>
                <a:gd fmla="*/ 155 w 163" name="T14"/>
                <a:gd fmla="*/ 209 h 272" name="T15"/>
                <a:gd fmla="*/ 129 w 163" name="T16"/>
                <a:gd fmla="*/ 138 h 272" name="T17"/>
                <a:gd fmla="*/ 143 w 163" name="T18"/>
                <a:gd fmla="*/ 138 h 272" name="T19"/>
                <a:gd fmla="*/ 143 w 163" name="T20"/>
                <a:gd fmla="*/ 149 h 272" name="T21"/>
                <a:gd fmla="*/ 150 w 163" name="T22"/>
                <a:gd fmla="*/ 149 h 272" name="T23"/>
                <a:gd fmla="*/ 150 w 163" name="T24"/>
                <a:gd fmla="*/ 120 h 272" name="T25"/>
                <a:gd fmla="*/ 143 w 163" name="T26"/>
                <a:gd fmla="*/ 120 h 272" name="T27"/>
                <a:gd fmla="*/ 143 w 163" name="T28"/>
                <a:gd fmla="*/ 131 h 272" name="T29"/>
                <a:gd fmla="*/ 126 w 163" name="T30"/>
                <a:gd fmla="*/ 131 h 272" name="T31"/>
                <a:gd fmla="*/ 109 w 163" name="T32"/>
                <a:gd fmla="*/ 85 h 272" name="T33"/>
                <a:gd fmla="*/ 112 w 163" name="T34"/>
                <a:gd fmla="*/ 72 h 272" name="T35"/>
                <a:gd fmla="*/ 84 w 163" name="T36"/>
                <a:gd fmla="*/ 39 h 272" name="T37"/>
                <a:gd fmla="*/ 84 w 163" name="T38"/>
                <a:gd fmla="*/ 0 h 272" name="T39"/>
                <a:gd fmla="*/ 75 w 163" name="T40"/>
                <a:gd fmla="*/ 0 h 272" name="T41"/>
                <a:gd fmla="*/ 75 w 163" name="T42"/>
                <a:gd fmla="*/ 39 h 272" name="T43"/>
                <a:gd fmla="*/ 46 w 163" name="T44"/>
                <a:gd fmla="*/ 72 h 272" name="T45"/>
                <a:gd fmla="*/ 52 w 163" name="T46"/>
                <a:gd fmla="*/ 90 h 272" name="T47"/>
                <a:gd fmla="*/ 37 w 163" name="T48"/>
                <a:gd fmla="*/ 131 h 272" name="T49"/>
                <a:gd fmla="*/ 19 w 163" name="T50"/>
                <a:gd fmla="*/ 131 h 272" name="T51"/>
                <a:gd fmla="*/ 19 w 163" name="T52"/>
                <a:gd fmla="*/ 120 h 272" name="T53"/>
                <a:gd fmla="*/ 12 w 163" name="T54"/>
                <a:gd fmla="*/ 120 h 272" name="T55"/>
                <a:gd fmla="*/ 12 w 163" name="T56"/>
                <a:gd fmla="*/ 149 h 272" name="T57"/>
                <a:gd fmla="*/ 19 w 163" name="T58"/>
                <a:gd fmla="*/ 149 h 272" name="T59"/>
                <a:gd fmla="*/ 19 w 163" name="T60"/>
                <a:gd fmla="*/ 138 h 272" name="T61"/>
                <a:gd fmla="*/ 34 w 163" name="T62"/>
                <a:gd fmla="*/ 138 h 272" name="T63"/>
                <a:gd fmla="*/ 8 w 163" name="T64"/>
                <a:gd fmla="*/ 209 h 272" name="T65"/>
                <a:gd fmla="*/ 10 w 163" name="T66"/>
                <a:gd fmla="*/ 229 h 272" name="T67"/>
                <a:gd fmla="*/ 0 w 163" name="T68"/>
                <a:gd fmla="*/ 272 h 272" name="T69"/>
                <a:gd fmla="*/ 22 w 163" name="T70"/>
                <a:gd fmla="*/ 234 h 272" name="T71"/>
                <a:gd fmla="*/ 80 w 163" name="T72"/>
                <a:gd fmla="*/ 49 h 272" name="T73"/>
                <a:gd fmla="*/ 103 w 163" name="T74"/>
                <a:gd fmla="*/ 72 h 272" name="T75"/>
                <a:gd fmla="*/ 80 w 163" name="T76"/>
                <a:gd fmla="*/ 95 h 272" name="T77"/>
                <a:gd fmla="*/ 57 w 163" name="T78"/>
                <a:gd fmla="*/ 72 h 272" name="T79"/>
                <a:gd fmla="*/ 80 w 163" name="T80"/>
                <a:gd fmla="*/ 49 h 27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72" w="163">
                  <a:moveTo>
                    <a:pt x="22" y="234"/>
                  </a:moveTo>
                  <a:cubicBezTo>
                    <a:pt x="37" y="219"/>
                    <a:pt x="37" y="219"/>
                    <a:pt x="37" y="219"/>
                  </a:cubicBezTo>
                  <a:cubicBezTo>
                    <a:pt x="81" y="107"/>
                    <a:pt x="81" y="107"/>
                    <a:pt x="81" y="107"/>
                  </a:cubicBezTo>
                  <a:cubicBezTo>
                    <a:pt x="125" y="219"/>
                    <a:pt x="125" y="219"/>
                    <a:pt x="125" y="219"/>
                  </a:cubicBezTo>
                  <a:cubicBezTo>
                    <a:pt x="141" y="234"/>
                    <a:pt x="141" y="234"/>
                    <a:pt x="141" y="234"/>
                  </a:cubicBezTo>
                  <a:cubicBezTo>
                    <a:pt x="163" y="272"/>
                    <a:pt x="163" y="272"/>
                    <a:pt x="163" y="272"/>
                  </a:cubicBezTo>
                  <a:cubicBezTo>
                    <a:pt x="153" y="229"/>
                    <a:pt x="153" y="229"/>
                    <a:pt x="153" y="229"/>
                  </a:cubicBezTo>
                  <a:cubicBezTo>
                    <a:pt x="155" y="209"/>
                    <a:pt x="155" y="209"/>
                    <a:pt x="155" y="209"/>
                  </a:cubicBezTo>
                  <a:cubicBezTo>
                    <a:pt x="129" y="138"/>
                    <a:pt x="129" y="138"/>
                    <a:pt x="129" y="138"/>
                  </a:cubicBezTo>
                  <a:cubicBezTo>
                    <a:pt x="143" y="138"/>
                    <a:pt x="143" y="138"/>
                    <a:pt x="143" y="138"/>
                  </a:cubicBezTo>
                  <a:cubicBezTo>
                    <a:pt x="143" y="149"/>
                    <a:pt x="143" y="149"/>
                    <a:pt x="143" y="149"/>
                  </a:cubicBezTo>
                  <a:cubicBezTo>
                    <a:pt x="150" y="149"/>
                    <a:pt x="150" y="149"/>
                    <a:pt x="150" y="149"/>
                  </a:cubicBezTo>
                  <a:cubicBezTo>
                    <a:pt x="150" y="120"/>
                    <a:pt x="150" y="120"/>
                    <a:pt x="150" y="120"/>
                  </a:cubicBezTo>
                  <a:cubicBezTo>
                    <a:pt x="143" y="120"/>
                    <a:pt x="143" y="120"/>
                    <a:pt x="143" y="120"/>
                  </a:cubicBezTo>
                  <a:cubicBezTo>
                    <a:pt x="143" y="131"/>
                    <a:pt x="143" y="131"/>
                    <a:pt x="143" y="131"/>
                  </a:cubicBezTo>
                  <a:cubicBezTo>
                    <a:pt x="126" y="131"/>
                    <a:pt x="126" y="131"/>
                    <a:pt x="126" y="131"/>
                  </a:cubicBezTo>
                  <a:cubicBezTo>
                    <a:pt x="109" y="85"/>
                    <a:pt x="109" y="85"/>
                    <a:pt x="109" y="85"/>
                  </a:cubicBezTo>
                  <a:cubicBezTo>
                    <a:pt x="111" y="81"/>
                    <a:pt x="112" y="77"/>
                    <a:pt x="112" y="72"/>
                  </a:cubicBezTo>
                  <a:cubicBezTo>
                    <a:pt x="112" y="55"/>
                    <a:pt x="100" y="42"/>
                    <a:pt x="84" y="39"/>
                  </a:cubicBezTo>
                  <a:cubicBezTo>
                    <a:pt x="84" y="0"/>
                    <a:pt x="84" y="0"/>
                    <a:pt x="84" y="0"/>
                  </a:cubicBezTo>
                  <a:cubicBezTo>
                    <a:pt x="75" y="0"/>
                    <a:pt x="75" y="0"/>
                    <a:pt x="75" y="0"/>
                  </a:cubicBezTo>
                  <a:cubicBezTo>
                    <a:pt x="75" y="39"/>
                    <a:pt x="75" y="39"/>
                    <a:pt x="75" y="39"/>
                  </a:cubicBezTo>
                  <a:cubicBezTo>
                    <a:pt x="59" y="42"/>
                    <a:pt x="46" y="55"/>
                    <a:pt x="46" y="72"/>
                  </a:cubicBezTo>
                  <a:cubicBezTo>
                    <a:pt x="46" y="79"/>
                    <a:pt x="48" y="85"/>
                    <a:pt x="52" y="90"/>
                  </a:cubicBezTo>
                  <a:cubicBezTo>
                    <a:pt x="37" y="131"/>
                    <a:pt x="37" y="131"/>
                    <a:pt x="37" y="131"/>
                  </a:cubicBezTo>
                  <a:cubicBezTo>
                    <a:pt x="19" y="131"/>
                    <a:pt x="19" y="131"/>
                    <a:pt x="19" y="131"/>
                  </a:cubicBezTo>
                  <a:cubicBezTo>
                    <a:pt x="19" y="120"/>
                    <a:pt x="19" y="120"/>
                    <a:pt x="19" y="120"/>
                  </a:cubicBezTo>
                  <a:cubicBezTo>
                    <a:pt x="12" y="120"/>
                    <a:pt x="12" y="120"/>
                    <a:pt x="12" y="120"/>
                  </a:cubicBezTo>
                  <a:cubicBezTo>
                    <a:pt x="12" y="149"/>
                    <a:pt x="12" y="149"/>
                    <a:pt x="12" y="149"/>
                  </a:cubicBezTo>
                  <a:cubicBezTo>
                    <a:pt x="19" y="149"/>
                    <a:pt x="19" y="149"/>
                    <a:pt x="19" y="149"/>
                  </a:cubicBezTo>
                  <a:cubicBezTo>
                    <a:pt x="19" y="138"/>
                    <a:pt x="19" y="138"/>
                    <a:pt x="19" y="138"/>
                  </a:cubicBezTo>
                  <a:cubicBezTo>
                    <a:pt x="34" y="138"/>
                    <a:pt x="34" y="138"/>
                    <a:pt x="34" y="138"/>
                  </a:cubicBezTo>
                  <a:cubicBezTo>
                    <a:pt x="8" y="209"/>
                    <a:pt x="8" y="209"/>
                    <a:pt x="8" y="209"/>
                  </a:cubicBezTo>
                  <a:cubicBezTo>
                    <a:pt x="10" y="229"/>
                    <a:pt x="10" y="229"/>
                    <a:pt x="10" y="229"/>
                  </a:cubicBezTo>
                  <a:cubicBezTo>
                    <a:pt x="0" y="272"/>
                    <a:pt x="0" y="272"/>
                    <a:pt x="0" y="272"/>
                  </a:cubicBezTo>
                  <a:lnTo>
                    <a:pt x="22" y="234"/>
                  </a:lnTo>
                  <a:close/>
                  <a:moveTo>
                    <a:pt x="80" y="49"/>
                  </a:moveTo>
                  <a:cubicBezTo>
                    <a:pt x="92" y="49"/>
                    <a:pt x="103" y="59"/>
                    <a:pt x="103" y="72"/>
                  </a:cubicBezTo>
                  <a:cubicBezTo>
                    <a:pt x="103" y="84"/>
                    <a:pt x="92" y="95"/>
                    <a:pt x="80" y="95"/>
                  </a:cubicBezTo>
                  <a:cubicBezTo>
                    <a:pt x="67" y="95"/>
                    <a:pt x="57" y="84"/>
                    <a:pt x="57" y="72"/>
                  </a:cubicBezTo>
                  <a:cubicBezTo>
                    <a:pt x="57" y="59"/>
                    <a:pt x="67" y="49"/>
                    <a:pt x="80" y="4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Oval 7"/>
            <p:cNvSpPr>
              <a:spLocks noChangeArrowheads="1"/>
            </p:cNvSpPr>
            <p:nvPr/>
          </p:nvSpPr>
          <p:spPr bwMode="auto">
            <a:xfrm>
              <a:off x="1742" y="460"/>
              <a:ext cx="52" cy="52"/>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8"/>
            <p:cNvSpPr/>
            <p:nvPr/>
          </p:nvSpPr>
          <p:spPr bwMode="auto">
            <a:xfrm>
              <a:off x="1599" y="965"/>
              <a:ext cx="345" cy="77"/>
            </a:xfrm>
            <a:custGeom>
              <a:gdLst>
                <a:gd fmla="*/ 3 w 145" name="T0"/>
                <a:gd fmla="*/ 0 h 32" name="T1"/>
                <a:gd fmla="*/ 0 w 145" name="T2"/>
                <a:gd fmla="*/ 5 h 32" name="T3"/>
                <a:gd fmla="*/ 74 w 145" name="T4"/>
                <a:gd fmla="*/ 20 h 32" name="T5"/>
                <a:gd fmla="*/ 145 w 145" name="T6"/>
                <a:gd fmla="*/ 5 h 32" name="T7"/>
                <a:gd fmla="*/ 142 w 145" name="T8"/>
                <a:gd fmla="*/ 0 h 32" name="T9"/>
                <a:gd fmla="*/ 3 w 145" name="T10"/>
                <a:gd fmla="*/ 0 h 32" name="T11"/>
              </a:gdLst>
              <a:cxnLst>
                <a:cxn ang="0">
                  <a:pos x="T0" y="T1"/>
                </a:cxn>
                <a:cxn ang="0">
                  <a:pos x="T2" y="T3"/>
                </a:cxn>
                <a:cxn ang="0">
                  <a:pos x="T4" y="T5"/>
                </a:cxn>
                <a:cxn ang="0">
                  <a:pos x="T6" y="T7"/>
                </a:cxn>
                <a:cxn ang="0">
                  <a:pos x="T8" y="T9"/>
                </a:cxn>
                <a:cxn ang="0">
                  <a:pos x="T10" y="T11"/>
                </a:cxn>
              </a:cxnLst>
              <a:rect b="b" l="0" r="r" t="0"/>
              <a:pathLst>
                <a:path h="32" w="145">
                  <a:moveTo>
                    <a:pt x="3" y="0"/>
                  </a:moveTo>
                  <a:cubicBezTo>
                    <a:pt x="0" y="5"/>
                    <a:pt x="0" y="5"/>
                    <a:pt x="0" y="5"/>
                  </a:cubicBezTo>
                  <a:cubicBezTo>
                    <a:pt x="1" y="5"/>
                    <a:pt x="32" y="20"/>
                    <a:pt x="74" y="20"/>
                  </a:cubicBezTo>
                  <a:cubicBezTo>
                    <a:pt x="96" y="20"/>
                    <a:pt x="120" y="16"/>
                    <a:pt x="145" y="5"/>
                  </a:cubicBezTo>
                  <a:cubicBezTo>
                    <a:pt x="142" y="0"/>
                    <a:pt x="142" y="0"/>
                    <a:pt x="142" y="0"/>
                  </a:cubicBezTo>
                  <a:cubicBezTo>
                    <a:pt x="71" y="32"/>
                    <a:pt x="3" y="0"/>
                    <a:pt x="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9"/>
            <p:cNvSpPr/>
            <p:nvPr/>
          </p:nvSpPr>
          <p:spPr bwMode="auto">
            <a:xfrm>
              <a:off x="1944" y="751"/>
              <a:ext cx="341" cy="150"/>
            </a:xfrm>
            <a:custGeom>
              <a:gdLst>
                <a:gd fmla="*/ 70 w 143" name="T0"/>
                <a:gd fmla="*/ 7 h 63" name="T1"/>
                <a:gd fmla="*/ 54 w 143" name="T2"/>
                <a:gd fmla="*/ 8 h 63" name="T3"/>
                <a:gd fmla="*/ 61 w 143" name="T4"/>
                <a:gd fmla="*/ 1 h 63" name="T5"/>
                <a:gd fmla="*/ 70 w 143" name="T6"/>
                <a:gd fmla="*/ 0 h 63" name="T7"/>
                <a:gd fmla="*/ 142 w 143" name="T8"/>
                <a:gd fmla="*/ 59 h 63" name="T9"/>
                <a:gd fmla="*/ 143 w 143" name="T10"/>
                <a:gd fmla="*/ 63 h 63" name="T11"/>
                <a:gd fmla="*/ 0 w 143" name="T12"/>
                <a:gd fmla="*/ 63 h 63" name="T13"/>
                <a:gd fmla="*/ 6 w 143" name="T14"/>
                <a:gd fmla="*/ 57 h 63" name="T15"/>
                <a:gd fmla="*/ 135 w 143" name="T16"/>
                <a:gd fmla="*/ 57 h 63" name="T17"/>
                <a:gd fmla="*/ 70 w 143" name="T18"/>
                <a:gd fmla="*/ 7 h 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143">
                  <a:moveTo>
                    <a:pt x="70" y="7"/>
                  </a:moveTo>
                  <a:cubicBezTo>
                    <a:pt x="64" y="7"/>
                    <a:pt x="59" y="7"/>
                    <a:pt x="54" y="8"/>
                  </a:cubicBezTo>
                  <a:cubicBezTo>
                    <a:pt x="61" y="1"/>
                    <a:pt x="61" y="1"/>
                    <a:pt x="61" y="1"/>
                  </a:cubicBezTo>
                  <a:cubicBezTo>
                    <a:pt x="64" y="1"/>
                    <a:pt x="67" y="0"/>
                    <a:pt x="70" y="0"/>
                  </a:cubicBezTo>
                  <a:cubicBezTo>
                    <a:pt x="104" y="0"/>
                    <a:pt x="135" y="25"/>
                    <a:pt x="142" y="59"/>
                  </a:cubicBezTo>
                  <a:cubicBezTo>
                    <a:pt x="143" y="63"/>
                    <a:pt x="143" y="63"/>
                    <a:pt x="143" y="63"/>
                  </a:cubicBezTo>
                  <a:cubicBezTo>
                    <a:pt x="0" y="63"/>
                    <a:pt x="0" y="63"/>
                    <a:pt x="0" y="63"/>
                  </a:cubicBezTo>
                  <a:cubicBezTo>
                    <a:pt x="6" y="57"/>
                    <a:pt x="6" y="57"/>
                    <a:pt x="6" y="57"/>
                  </a:cubicBezTo>
                  <a:cubicBezTo>
                    <a:pt x="135" y="57"/>
                    <a:pt x="135" y="57"/>
                    <a:pt x="135" y="57"/>
                  </a:cubicBezTo>
                  <a:cubicBezTo>
                    <a:pt x="127" y="27"/>
                    <a:pt x="100" y="7"/>
                    <a:pt x="70"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10"/>
            <p:cNvSpPr/>
            <p:nvPr/>
          </p:nvSpPr>
          <p:spPr bwMode="auto">
            <a:xfrm>
              <a:off x="1873" y="684"/>
              <a:ext cx="486" cy="288"/>
            </a:xfrm>
            <a:custGeom>
              <a:gdLst>
                <a:gd fmla="*/ 14 w 204" name="T0"/>
                <a:gd fmla="*/ 115 h 121" name="T1"/>
                <a:gd fmla="*/ 15 w 204" name="T2"/>
                <a:gd fmla="*/ 106 h 121" name="T3"/>
                <a:gd fmla="*/ 16 w 204" name="T4"/>
                <a:gd fmla="*/ 115 h 121" name="T5"/>
                <a:gd fmla="*/ 22 w 204" name="T6"/>
                <a:gd fmla="*/ 106 h 121" name="T7"/>
                <a:gd fmla="*/ 24 w 204" name="T8"/>
                <a:gd fmla="*/ 115 h 121" name="T9"/>
                <a:gd fmla="*/ 29 w 204" name="T10"/>
                <a:gd fmla="*/ 97 h 121" name="T11"/>
                <a:gd fmla="*/ 31 w 204" name="T12"/>
                <a:gd fmla="*/ 115 h 121" name="T13"/>
                <a:gd fmla="*/ 36 w 204" name="T14"/>
                <a:gd fmla="*/ 106 h 121" name="T15"/>
                <a:gd fmla="*/ 38 w 204" name="T16"/>
                <a:gd fmla="*/ 115 h 121" name="T17"/>
                <a:gd fmla="*/ 45 w 204" name="T18"/>
                <a:gd fmla="*/ 106 h 121" name="T19"/>
                <a:gd fmla="*/ 47 w 204" name="T20"/>
                <a:gd fmla="*/ 115 h 121" name="T21"/>
                <a:gd fmla="*/ 52 w 204" name="T22"/>
                <a:gd fmla="*/ 106 h 121" name="T23"/>
                <a:gd fmla="*/ 55 w 204" name="T24"/>
                <a:gd fmla="*/ 115 h 121" name="T25"/>
                <a:gd fmla="*/ 60 w 204" name="T26"/>
                <a:gd fmla="*/ 97 h 121" name="T27"/>
                <a:gd fmla="*/ 62 w 204" name="T28"/>
                <a:gd fmla="*/ 115 h 121" name="T29"/>
                <a:gd fmla="*/ 68 w 204" name="T30"/>
                <a:gd fmla="*/ 106 h 121" name="T31"/>
                <a:gd fmla="*/ 70 w 204" name="T32"/>
                <a:gd fmla="*/ 115 h 121" name="T33"/>
                <a:gd fmla="*/ 76 w 204" name="T34"/>
                <a:gd fmla="*/ 106 h 121" name="T35"/>
                <a:gd fmla="*/ 79 w 204" name="T36"/>
                <a:gd fmla="*/ 115 h 121" name="T37"/>
                <a:gd fmla="*/ 84 w 204" name="T38"/>
                <a:gd fmla="*/ 106 h 121" name="T39"/>
                <a:gd fmla="*/ 86 w 204" name="T40"/>
                <a:gd fmla="*/ 115 h 121" name="T41"/>
                <a:gd fmla="*/ 92 w 204" name="T42"/>
                <a:gd fmla="*/ 97 h 121" name="T43"/>
                <a:gd fmla="*/ 94 w 204" name="T44"/>
                <a:gd fmla="*/ 115 h 121" name="T45"/>
                <a:gd fmla="*/ 99 w 204" name="T46"/>
                <a:gd fmla="*/ 106 h 121" name="T47"/>
                <a:gd fmla="*/ 102 w 204" name="T48"/>
                <a:gd fmla="*/ 115 h 121" name="T49"/>
                <a:gd fmla="*/ 108 w 204" name="T50"/>
                <a:gd fmla="*/ 106 h 121" name="T51"/>
                <a:gd fmla="*/ 110 w 204" name="T52"/>
                <a:gd fmla="*/ 115 h 121" name="T53"/>
                <a:gd fmla="*/ 116 w 204" name="T54"/>
                <a:gd fmla="*/ 106 h 121" name="T55"/>
                <a:gd fmla="*/ 118 w 204" name="T56"/>
                <a:gd fmla="*/ 115 h 121" name="T57"/>
                <a:gd fmla="*/ 123 w 204" name="T58"/>
                <a:gd fmla="*/ 97 h 121" name="T59"/>
                <a:gd fmla="*/ 125 w 204" name="T60"/>
                <a:gd fmla="*/ 115 h 121" name="T61"/>
                <a:gd fmla="*/ 130 w 204" name="T62"/>
                <a:gd fmla="*/ 106 h 121" name="T63"/>
                <a:gd fmla="*/ 132 w 204" name="T64"/>
                <a:gd fmla="*/ 115 h 121" name="T65"/>
                <a:gd fmla="*/ 138 w 204" name="T66"/>
                <a:gd fmla="*/ 106 h 121" name="T67"/>
                <a:gd fmla="*/ 141 w 204" name="T68"/>
                <a:gd fmla="*/ 115 h 121" name="T69"/>
                <a:gd fmla="*/ 146 w 204" name="T70"/>
                <a:gd fmla="*/ 106 h 121" name="T71"/>
                <a:gd fmla="*/ 148 w 204" name="T72"/>
                <a:gd fmla="*/ 115 h 121" name="T73"/>
                <a:gd fmla="*/ 154 w 204" name="T74"/>
                <a:gd fmla="*/ 97 h 121" name="T75"/>
                <a:gd fmla="*/ 156 w 204" name="T76"/>
                <a:gd fmla="*/ 115 h 121" name="T77"/>
                <a:gd fmla="*/ 162 w 204" name="T78"/>
                <a:gd fmla="*/ 106 h 121" name="T79"/>
                <a:gd fmla="*/ 164 w 204" name="T80"/>
                <a:gd fmla="*/ 115 h 121" name="T81"/>
                <a:gd fmla="*/ 170 w 204" name="T82"/>
                <a:gd fmla="*/ 106 h 121" name="T83"/>
                <a:gd fmla="*/ 172 w 204" name="T84"/>
                <a:gd fmla="*/ 115 h 121" name="T85"/>
                <a:gd fmla="*/ 178 w 204" name="T86"/>
                <a:gd fmla="*/ 106 h 121" name="T87"/>
                <a:gd fmla="*/ 180 w 204" name="T88"/>
                <a:gd fmla="*/ 115 h 121" name="T89"/>
                <a:gd fmla="*/ 186 w 204" name="T90"/>
                <a:gd fmla="*/ 97 h 121" name="T91"/>
                <a:gd fmla="*/ 188 w 204" name="T92"/>
                <a:gd fmla="*/ 115 h 121" name="T93"/>
                <a:gd fmla="*/ 198 w 204" name="T94"/>
                <a:gd fmla="*/ 103 h 121" name="T95"/>
                <a:gd fmla="*/ 120 w 204" name="T96"/>
                <a:gd fmla="*/ 0 h 121" name="T97"/>
                <a:gd fmla="*/ 204 w 204" name="T98"/>
                <a:gd fmla="*/ 121 h 121" name="T99"/>
                <a:gd fmla="*/ 8 w 204" name="T100"/>
                <a:gd fmla="*/ 113 h 121"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20" w="204">
                  <a:moveTo>
                    <a:pt x="8" y="115"/>
                  </a:moveTo>
                  <a:cubicBezTo>
                    <a:pt x="14" y="115"/>
                    <a:pt x="14" y="115"/>
                    <a:pt x="14" y="115"/>
                  </a:cubicBezTo>
                  <a:cubicBezTo>
                    <a:pt x="14" y="106"/>
                    <a:pt x="14" y="106"/>
                    <a:pt x="14" y="106"/>
                  </a:cubicBezTo>
                  <a:cubicBezTo>
                    <a:pt x="15" y="106"/>
                    <a:pt x="15" y="106"/>
                    <a:pt x="15" y="106"/>
                  </a:cubicBezTo>
                  <a:cubicBezTo>
                    <a:pt x="16" y="106"/>
                    <a:pt x="16" y="106"/>
                    <a:pt x="16" y="106"/>
                  </a:cubicBezTo>
                  <a:cubicBezTo>
                    <a:pt x="16" y="115"/>
                    <a:pt x="16" y="115"/>
                    <a:pt x="16" y="115"/>
                  </a:cubicBezTo>
                  <a:cubicBezTo>
                    <a:pt x="22" y="115"/>
                    <a:pt x="22" y="115"/>
                    <a:pt x="22" y="115"/>
                  </a:cubicBezTo>
                  <a:cubicBezTo>
                    <a:pt x="22" y="106"/>
                    <a:pt x="22" y="106"/>
                    <a:pt x="22" y="106"/>
                  </a:cubicBezTo>
                  <a:cubicBezTo>
                    <a:pt x="24" y="106"/>
                    <a:pt x="24" y="106"/>
                    <a:pt x="24" y="106"/>
                  </a:cubicBezTo>
                  <a:cubicBezTo>
                    <a:pt x="24" y="115"/>
                    <a:pt x="24" y="115"/>
                    <a:pt x="24" y="115"/>
                  </a:cubicBezTo>
                  <a:cubicBezTo>
                    <a:pt x="29" y="115"/>
                    <a:pt x="29" y="115"/>
                    <a:pt x="29" y="115"/>
                  </a:cubicBezTo>
                  <a:cubicBezTo>
                    <a:pt x="29" y="97"/>
                    <a:pt x="29" y="97"/>
                    <a:pt x="29" y="97"/>
                  </a:cubicBezTo>
                  <a:cubicBezTo>
                    <a:pt x="31" y="97"/>
                    <a:pt x="31" y="97"/>
                    <a:pt x="31" y="97"/>
                  </a:cubicBezTo>
                  <a:cubicBezTo>
                    <a:pt x="31" y="115"/>
                    <a:pt x="31" y="115"/>
                    <a:pt x="31" y="115"/>
                  </a:cubicBezTo>
                  <a:cubicBezTo>
                    <a:pt x="36" y="115"/>
                    <a:pt x="36" y="115"/>
                    <a:pt x="36" y="115"/>
                  </a:cubicBezTo>
                  <a:cubicBezTo>
                    <a:pt x="36" y="106"/>
                    <a:pt x="36" y="106"/>
                    <a:pt x="36" y="106"/>
                  </a:cubicBezTo>
                  <a:cubicBezTo>
                    <a:pt x="38" y="106"/>
                    <a:pt x="38" y="106"/>
                    <a:pt x="38" y="106"/>
                  </a:cubicBezTo>
                  <a:cubicBezTo>
                    <a:pt x="38" y="115"/>
                    <a:pt x="38" y="115"/>
                    <a:pt x="38" y="115"/>
                  </a:cubicBezTo>
                  <a:cubicBezTo>
                    <a:pt x="45" y="115"/>
                    <a:pt x="45" y="115"/>
                    <a:pt x="45" y="115"/>
                  </a:cubicBezTo>
                  <a:cubicBezTo>
                    <a:pt x="45" y="106"/>
                    <a:pt x="45" y="106"/>
                    <a:pt x="45" y="106"/>
                  </a:cubicBezTo>
                  <a:cubicBezTo>
                    <a:pt x="47" y="106"/>
                    <a:pt x="47" y="106"/>
                    <a:pt x="47" y="106"/>
                  </a:cubicBezTo>
                  <a:cubicBezTo>
                    <a:pt x="47" y="115"/>
                    <a:pt x="47" y="115"/>
                    <a:pt x="47" y="115"/>
                  </a:cubicBezTo>
                  <a:cubicBezTo>
                    <a:pt x="52" y="115"/>
                    <a:pt x="52" y="115"/>
                    <a:pt x="52" y="115"/>
                  </a:cubicBezTo>
                  <a:cubicBezTo>
                    <a:pt x="52" y="106"/>
                    <a:pt x="52" y="106"/>
                    <a:pt x="52" y="106"/>
                  </a:cubicBezTo>
                  <a:cubicBezTo>
                    <a:pt x="55" y="106"/>
                    <a:pt x="55" y="106"/>
                    <a:pt x="55" y="106"/>
                  </a:cubicBezTo>
                  <a:cubicBezTo>
                    <a:pt x="55" y="115"/>
                    <a:pt x="55" y="115"/>
                    <a:pt x="55" y="115"/>
                  </a:cubicBezTo>
                  <a:cubicBezTo>
                    <a:pt x="60" y="115"/>
                    <a:pt x="60" y="115"/>
                    <a:pt x="60" y="115"/>
                  </a:cubicBezTo>
                  <a:cubicBezTo>
                    <a:pt x="60" y="97"/>
                    <a:pt x="60" y="97"/>
                    <a:pt x="60" y="97"/>
                  </a:cubicBezTo>
                  <a:cubicBezTo>
                    <a:pt x="62" y="97"/>
                    <a:pt x="62" y="97"/>
                    <a:pt x="62" y="97"/>
                  </a:cubicBezTo>
                  <a:cubicBezTo>
                    <a:pt x="62" y="115"/>
                    <a:pt x="62" y="115"/>
                    <a:pt x="62" y="115"/>
                  </a:cubicBezTo>
                  <a:cubicBezTo>
                    <a:pt x="68" y="115"/>
                    <a:pt x="68" y="115"/>
                    <a:pt x="68" y="115"/>
                  </a:cubicBezTo>
                  <a:cubicBezTo>
                    <a:pt x="68" y="106"/>
                    <a:pt x="68" y="106"/>
                    <a:pt x="68" y="106"/>
                  </a:cubicBezTo>
                  <a:cubicBezTo>
                    <a:pt x="70" y="106"/>
                    <a:pt x="70" y="106"/>
                    <a:pt x="70" y="106"/>
                  </a:cubicBezTo>
                  <a:cubicBezTo>
                    <a:pt x="70" y="115"/>
                    <a:pt x="70" y="115"/>
                    <a:pt x="70" y="115"/>
                  </a:cubicBezTo>
                  <a:cubicBezTo>
                    <a:pt x="76" y="115"/>
                    <a:pt x="76" y="115"/>
                    <a:pt x="76" y="115"/>
                  </a:cubicBezTo>
                  <a:cubicBezTo>
                    <a:pt x="76" y="106"/>
                    <a:pt x="76" y="106"/>
                    <a:pt x="76" y="106"/>
                  </a:cubicBezTo>
                  <a:cubicBezTo>
                    <a:pt x="79" y="106"/>
                    <a:pt x="79" y="106"/>
                    <a:pt x="79" y="106"/>
                  </a:cubicBezTo>
                  <a:cubicBezTo>
                    <a:pt x="79" y="115"/>
                    <a:pt x="79" y="115"/>
                    <a:pt x="79" y="115"/>
                  </a:cubicBezTo>
                  <a:cubicBezTo>
                    <a:pt x="84" y="115"/>
                    <a:pt x="84" y="115"/>
                    <a:pt x="84" y="115"/>
                  </a:cubicBezTo>
                  <a:cubicBezTo>
                    <a:pt x="84" y="106"/>
                    <a:pt x="84" y="106"/>
                    <a:pt x="84" y="106"/>
                  </a:cubicBezTo>
                  <a:cubicBezTo>
                    <a:pt x="86" y="106"/>
                    <a:pt x="86" y="106"/>
                    <a:pt x="86" y="106"/>
                  </a:cubicBezTo>
                  <a:cubicBezTo>
                    <a:pt x="86" y="115"/>
                    <a:pt x="86" y="115"/>
                    <a:pt x="86" y="115"/>
                  </a:cubicBezTo>
                  <a:cubicBezTo>
                    <a:pt x="92" y="115"/>
                    <a:pt x="92" y="115"/>
                    <a:pt x="92" y="115"/>
                  </a:cubicBezTo>
                  <a:cubicBezTo>
                    <a:pt x="92" y="97"/>
                    <a:pt x="92" y="97"/>
                    <a:pt x="92" y="97"/>
                  </a:cubicBezTo>
                  <a:cubicBezTo>
                    <a:pt x="94" y="97"/>
                    <a:pt x="94" y="97"/>
                    <a:pt x="94" y="97"/>
                  </a:cubicBezTo>
                  <a:cubicBezTo>
                    <a:pt x="94" y="115"/>
                    <a:pt x="94" y="115"/>
                    <a:pt x="94" y="115"/>
                  </a:cubicBezTo>
                  <a:cubicBezTo>
                    <a:pt x="99" y="115"/>
                    <a:pt x="99" y="115"/>
                    <a:pt x="99" y="115"/>
                  </a:cubicBezTo>
                  <a:cubicBezTo>
                    <a:pt x="99" y="106"/>
                    <a:pt x="99" y="106"/>
                    <a:pt x="99" y="106"/>
                  </a:cubicBezTo>
                  <a:cubicBezTo>
                    <a:pt x="102" y="106"/>
                    <a:pt x="102" y="106"/>
                    <a:pt x="102" y="106"/>
                  </a:cubicBezTo>
                  <a:cubicBezTo>
                    <a:pt x="102" y="115"/>
                    <a:pt x="102" y="115"/>
                    <a:pt x="102" y="115"/>
                  </a:cubicBezTo>
                  <a:cubicBezTo>
                    <a:pt x="108" y="115"/>
                    <a:pt x="108" y="115"/>
                    <a:pt x="108" y="115"/>
                  </a:cubicBezTo>
                  <a:cubicBezTo>
                    <a:pt x="108" y="106"/>
                    <a:pt x="108" y="106"/>
                    <a:pt x="108" y="106"/>
                  </a:cubicBezTo>
                  <a:cubicBezTo>
                    <a:pt x="110" y="106"/>
                    <a:pt x="110" y="106"/>
                    <a:pt x="110" y="106"/>
                  </a:cubicBezTo>
                  <a:cubicBezTo>
                    <a:pt x="110" y="115"/>
                    <a:pt x="110" y="115"/>
                    <a:pt x="110" y="115"/>
                  </a:cubicBezTo>
                  <a:cubicBezTo>
                    <a:pt x="116" y="115"/>
                    <a:pt x="116" y="115"/>
                    <a:pt x="116" y="115"/>
                  </a:cubicBezTo>
                  <a:cubicBezTo>
                    <a:pt x="116" y="106"/>
                    <a:pt x="116" y="106"/>
                    <a:pt x="116" y="106"/>
                  </a:cubicBezTo>
                  <a:cubicBezTo>
                    <a:pt x="118" y="106"/>
                    <a:pt x="118" y="106"/>
                    <a:pt x="118" y="106"/>
                  </a:cubicBezTo>
                  <a:cubicBezTo>
                    <a:pt x="118" y="115"/>
                    <a:pt x="118" y="115"/>
                    <a:pt x="118" y="115"/>
                  </a:cubicBezTo>
                  <a:cubicBezTo>
                    <a:pt x="123" y="115"/>
                    <a:pt x="123" y="115"/>
                    <a:pt x="123" y="115"/>
                  </a:cubicBezTo>
                  <a:cubicBezTo>
                    <a:pt x="123" y="97"/>
                    <a:pt x="123" y="97"/>
                    <a:pt x="123" y="97"/>
                  </a:cubicBezTo>
                  <a:cubicBezTo>
                    <a:pt x="125" y="97"/>
                    <a:pt x="125" y="97"/>
                    <a:pt x="125" y="97"/>
                  </a:cubicBezTo>
                  <a:cubicBezTo>
                    <a:pt x="125" y="115"/>
                    <a:pt x="125" y="115"/>
                    <a:pt x="125" y="115"/>
                  </a:cubicBezTo>
                  <a:cubicBezTo>
                    <a:pt x="130" y="115"/>
                    <a:pt x="130" y="115"/>
                    <a:pt x="130" y="115"/>
                  </a:cubicBezTo>
                  <a:cubicBezTo>
                    <a:pt x="130" y="106"/>
                    <a:pt x="130" y="106"/>
                    <a:pt x="130" y="106"/>
                  </a:cubicBezTo>
                  <a:cubicBezTo>
                    <a:pt x="132" y="106"/>
                    <a:pt x="132" y="106"/>
                    <a:pt x="132" y="106"/>
                  </a:cubicBezTo>
                  <a:cubicBezTo>
                    <a:pt x="132" y="115"/>
                    <a:pt x="132" y="115"/>
                    <a:pt x="132" y="115"/>
                  </a:cubicBezTo>
                  <a:cubicBezTo>
                    <a:pt x="138" y="115"/>
                    <a:pt x="138" y="115"/>
                    <a:pt x="138" y="115"/>
                  </a:cubicBezTo>
                  <a:cubicBezTo>
                    <a:pt x="138" y="106"/>
                    <a:pt x="138" y="106"/>
                    <a:pt x="138" y="106"/>
                  </a:cubicBezTo>
                  <a:cubicBezTo>
                    <a:pt x="141" y="106"/>
                    <a:pt x="141" y="106"/>
                    <a:pt x="141" y="106"/>
                  </a:cubicBezTo>
                  <a:cubicBezTo>
                    <a:pt x="141" y="115"/>
                    <a:pt x="141" y="115"/>
                    <a:pt x="141" y="115"/>
                  </a:cubicBezTo>
                  <a:cubicBezTo>
                    <a:pt x="146" y="115"/>
                    <a:pt x="146" y="115"/>
                    <a:pt x="146" y="115"/>
                  </a:cubicBezTo>
                  <a:cubicBezTo>
                    <a:pt x="146" y="106"/>
                    <a:pt x="146" y="106"/>
                    <a:pt x="146" y="106"/>
                  </a:cubicBezTo>
                  <a:cubicBezTo>
                    <a:pt x="148" y="106"/>
                    <a:pt x="148" y="106"/>
                    <a:pt x="148" y="106"/>
                  </a:cubicBezTo>
                  <a:cubicBezTo>
                    <a:pt x="148" y="115"/>
                    <a:pt x="148" y="115"/>
                    <a:pt x="148" y="115"/>
                  </a:cubicBezTo>
                  <a:cubicBezTo>
                    <a:pt x="154" y="115"/>
                    <a:pt x="154" y="115"/>
                    <a:pt x="154" y="115"/>
                  </a:cubicBezTo>
                  <a:cubicBezTo>
                    <a:pt x="154" y="97"/>
                    <a:pt x="154" y="97"/>
                    <a:pt x="154" y="97"/>
                  </a:cubicBezTo>
                  <a:cubicBezTo>
                    <a:pt x="156" y="97"/>
                    <a:pt x="156" y="97"/>
                    <a:pt x="156" y="97"/>
                  </a:cubicBezTo>
                  <a:cubicBezTo>
                    <a:pt x="156" y="115"/>
                    <a:pt x="156" y="115"/>
                    <a:pt x="156" y="115"/>
                  </a:cubicBezTo>
                  <a:cubicBezTo>
                    <a:pt x="162" y="115"/>
                    <a:pt x="162" y="115"/>
                    <a:pt x="162" y="115"/>
                  </a:cubicBezTo>
                  <a:cubicBezTo>
                    <a:pt x="162" y="106"/>
                    <a:pt x="162" y="106"/>
                    <a:pt x="162" y="106"/>
                  </a:cubicBezTo>
                  <a:cubicBezTo>
                    <a:pt x="164" y="106"/>
                    <a:pt x="164" y="106"/>
                    <a:pt x="164" y="106"/>
                  </a:cubicBezTo>
                  <a:cubicBezTo>
                    <a:pt x="164" y="115"/>
                    <a:pt x="164" y="115"/>
                    <a:pt x="164" y="115"/>
                  </a:cubicBezTo>
                  <a:cubicBezTo>
                    <a:pt x="170" y="115"/>
                    <a:pt x="170" y="115"/>
                    <a:pt x="170" y="115"/>
                  </a:cubicBezTo>
                  <a:cubicBezTo>
                    <a:pt x="170" y="106"/>
                    <a:pt x="170" y="106"/>
                    <a:pt x="170" y="106"/>
                  </a:cubicBezTo>
                  <a:cubicBezTo>
                    <a:pt x="172" y="106"/>
                    <a:pt x="172" y="106"/>
                    <a:pt x="172" y="106"/>
                  </a:cubicBezTo>
                  <a:cubicBezTo>
                    <a:pt x="172" y="115"/>
                    <a:pt x="172" y="115"/>
                    <a:pt x="172" y="115"/>
                  </a:cubicBezTo>
                  <a:cubicBezTo>
                    <a:pt x="178" y="115"/>
                    <a:pt x="178" y="115"/>
                    <a:pt x="178" y="115"/>
                  </a:cubicBezTo>
                  <a:cubicBezTo>
                    <a:pt x="178" y="106"/>
                    <a:pt x="178" y="106"/>
                    <a:pt x="178" y="106"/>
                  </a:cubicBezTo>
                  <a:cubicBezTo>
                    <a:pt x="180" y="106"/>
                    <a:pt x="180" y="106"/>
                    <a:pt x="180" y="106"/>
                  </a:cubicBezTo>
                  <a:cubicBezTo>
                    <a:pt x="180" y="115"/>
                    <a:pt x="180" y="115"/>
                    <a:pt x="180" y="115"/>
                  </a:cubicBezTo>
                  <a:cubicBezTo>
                    <a:pt x="186" y="115"/>
                    <a:pt x="186" y="115"/>
                    <a:pt x="186" y="115"/>
                  </a:cubicBezTo>
                  <a:cubicBezTo>
                    <a:pt x="186" y="97"/>
                    <a:pt x="186" y="97"/>
                    <a:pt x="186" y="97"/>
                  </a:cubicBezTo>
                  <a:cubicBezTo>
                    <a:pt x="188" y="97"/>
                    <a:pt x="188" y="97"/>
                    <a:pt x="188" y="97"/>
                  </a:cubicBezTo>
                  <a:cubicBezTo>
                    <a:pt x="188" y="115"/>
                    <a:pt x="188" y="115"/>
                    <a:pt x="188" y="115"/>
                  </a:cubicBezTo>
                  <a:cubicBezTo>
                    <a:pt x="198" y="115"/>
                    <a:pt x="198" y="115"/>
                    <a:pt x="198" y="115"/>
                  </a:cubicBezTo>
                  <a:cubicBezTo>
                    <a:pt x="198" y="103"/>
                    <a:pt x="198" y="103"/>
                    <a:pt x="198" y="103"/>
                  </a:cubicBezTo>
                  <a:cubicBezTo>
                    <a:pt x="198" y="54"/>
                    <a:pt x="162" y="13"/>
                    <a:pt x="115" y="6"/>
                  </a:cubicBezTo>
                  <a:cubicBezTo>
                    <a:pt x="120" y="0"/>
                    <a:pt x="120" y="0"/>
                    <a:pt x="120" y="0"/>
                  </a:cubicBezTo>
                  <a:cubicBezTo>
                    <a:pt x="168" y="10"/>
                    <a:pt x="204" y="52"/>
                    <a:pt x="204" y="103"/>
                  </a:cubicBezTo>
                  <a:cubicBezTo>
                    <a:pt x="204" y="121"/>
                    <a:pt x="204" y="121"/>
                    <a:pt x="204" y="121"/>
                  </a:cubicBezTo>
                  <a:cubicBezTo>
                    <a:pt x="0" y="121"/>
                    <a:pt x="0" y="121"/>
                    <a:pt x="0" y="121"/>
                  </a:cubicBezTo>
                  <a:cubicBezTo>
                    <a:pt x="8" y="113"/>
                    <a:pt x="8" y="113"/>
                    <a:pt x="8" y="113"/>
                  </a:cubicBezTo>
                  <a:cubicBezTo>
                    <a:pt x="8" y="115"/>
                    <a:pt x="8" y="115"/>
                    <a:pt x="8" y="1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11"/>
            <p:cNvSpPr/>
            <p:nvPr/>
          </p:nvSpPr>
          <p:spPr bwMode="auto">
            <a:xfrm>
              <a:off x="1839" y="415"/>
              <a:ext cx="189" cy="367"/>
            </a:xfrm>
            <a:custGeom>
              <a:gdLst>
                <a:gd fmla="*/ 74 w 79" name="T0"/>
                <a:gd fmla="*/ 78 h 154" name="T1"/>
                <a:gd fmla="*/ 67 w 79" name="T2"/>
                <a:gd fmla="*/ 80 h 154" name="T3"/>
                <a:gd fmla="*/ 70 w 79" name="T4"/>
                <a:gd fmla="*/ 74 h 154" name="T5"/>
                <a:gd fmla="*/ 63 w 79" name="T6"/>
                <a:gd fmla="*/ 76 h 154" name="T7"/>
                <a:gd fmla="*/ 66 w 79" name="T8"/>
                <a:gd fmla="*/ 70 h 154" name="T9"/>
                <a:gd fmla="*/ 60 w 79" name="T10"/>
                <a:gd fmla="*/ 72 h 154" name="T11"/>
                <a:gd fmla="*/ 63 w 79" name="T12"/>
                <a:gd fmla="*/ 67 h 154" name="T13"/>
                <a:gd fmla="*/ 51 w 79" name="T14"/>
                <a:gd fmla="*/ 72 h 154" name="T15"/>
                <a:gd fmla="*/ 59 w 79" name="T16"/>
                <a:gd fmla="*/ 63 h 154" name="T17"/>
                <a:gd fmla="*/ 53 w 79" name="T18"/>
                <a:gd fmla="*/ 65 h 154" name="T19"/>
                <a:gd fmla="*/ 56 w 79" name="T20"/>
                <a:gd fmla="*/ 60 h 154" name="T21"/>
                <a:gd fmla="*/ 49 w 79" name="T22"/>
                <a:gd fmla="*/ 61 h 154" name="T23"/>
                <a:gd fmla="*/ 52 w 79" name="T24"/>
                <a:gd fmla="*/ 56 h 154" name="T25"/>
                <a:gd fmla="*/ 45 w 79" name="T26"/>
                <a:gd fmla="*/ 57 h 154" name="T27"/>
                <a:gd fmla="*/ 48 w 79" name="T28"/>
                <a:gd fmla="*/ 52 h 154" name="T29"/>
                <a:gd fmla="*/ 37 w 79" name="T30"/>
                <a:gd fmla="*/ 58 h 154" name="T31"/>
                <a:gd fmla="*/ 45 w 79" name="T32"/>
                <a:gd fmla="*/ 49 h 154" name="T33"/>
                <a:gd fmla="*/ 38 w 79" name="T34"/>
                <a:gd fmla="*/ 51 h 154" name="T35"/>
                <a:gd fmla="*/ 41 w 79" name="T36"/>
                <a:gd fmla="*/ 45 h 154" name="T37"/>
                <a:gd fmla="*/ 34 w 79" name="T38"/>
                <a:gd fmla="*/ 47 h 154" name="T39"/>
                <a:gd fmla="*/ 37 w 79" name="T40"/>
                <a:gd fmla="*/ 41 h 154" name="T41"/>
                <a:gd fmla="*/ 30 w 79" name="T42"/>
                <a:gd fmla="*/ 43 h 154" name="T43"/>
                <a:gd fmla="*/ 34 w 79" name="T44"/>
                <a:gd fmla="*/ 38 h 154" name="T45"/>
                <a:gd fmla="*/ 22 w 79" name="T46"/>
                <a:gd fmla="*/ 43 h 154" name="T47"/>
                <a:gd fmla="*/ 30 w 79" name="T48"/>
                <a:gd fmla="*/ 34 h 154" name="T49"/>
                <a:gd fmla="*/ 23 w 79" name="T50"/>
                <a:gd fmla="*/ 35 h 154" name="T51"/>
                <a:gd fmla="*/ 26 w 79" name="T52"/>
                <a:gd fmla="*/ 30 h 154" name="T53"/>
                <a:gd fmla="*/ 19 w 79" name="T54"/>
                <a:gd fmla="*/ 31 h 154" name="T55"/>
                <a:gd fmla="*/ 22 w 79" name="T56"/>
                <a:gd fmla="*/ 26 h 154" name="T57"/>
                <a:gd fmla="*/ 15 w 79" name="T58"/>
                <a:gd fmla="*/ 28 h 154" name="T59"/>
                <a:gd fmla="*/ 18 w 79" name="T60"/>
                <a:gd fmla="*/ 22 h 154" name="T61"/>
                <a:gd fmla="*/ 7 w 79" name="T62"/>
                <a:gd fmla="*/ 28 h 154" name="T63"/>
                <a:gd fmla="*/ 15 w 79" name="T64"/>
                <a:gd fmla="*/ 19 h 154" name="T65"/>
                <a:gd fmla="*/ 5 w 79" name="T66"/>
                <a:gd fmla="*/ 148 h 154" name="T67"/>
                <a:gd fmla="*/ 0 w 79" name="T68"/>
                <a:gd fmla="*/ 3 h 154" name="T69"/>
                <a:gd fmla="*/ 4 w 79" name="T70"/>
                <a:gd fmla="*/ 1 h 154" name="T71"/>
                <a:gd fmla="*/ 66 w 79" name="T72"/>
                <a:gd fmla="*/ 87 h 15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54" w="79">
                  <a:moveTo>
                    <a:pt x="66" y="87"/>
                  </a:moveTo>
                  <a:cubicBezTo>
                    <a:pt x="74" y="78"/>
                    <a:pt x="74" y="78"/>
                    <a:pt x="74" y="78"/>
                  </a:cubicBezTo>
                  <a:cubicBezTo>
                    <a:pt x="71" y="75"/>
                    <a:pt x="71" y="75"/>
                    <a:pt x="71" y="75"/>
                  </a:cubicBezTo>
                  <a:cubicBezTo>
                    <a:pt x="67" y="80"/>
                    <a:pt x="67" y="80"/>
                    <a:pt x="67" y="80"/>
                  </a:cubicBezTo>
                  <a:cubicBezTo>
                    <a:pt x="66" y="79"/>
                    <a:pt x="66" y="79"/>
                    <a:pt x="66" y="79"/>
                  </a:cubicBezTo>
                  <a:cubicBezTo>
                    <a:pt x="70" y="74"/>
                    <a:pt x="70" y="74"/>
                    <a:pt x="70" y="74"/>
                  </a:cubicBezTo>
                  <a:cubicBezTo>
                    <a:pt x="67" y="71"/>
                    <a:pt x="67" y="71"/>
                    <a:pt x="67" y="71"/>
                  </a:cubicBezTo>
                  <a:cubicBezTo>
                    <a:pt x="63" y="76"/>
                    <a:pt x="63" y="76"/>
                    <a:pt x="63" y="76"/>
                  </a:cubicBezTo>
                  <a:cubicBezTo>
                    <a:pt x="62" y="75"/>
                    <a:pt x="62" y="75"/>
                    <a:pt x="62" y="75"/>
                  </a:cubicBezTo>
                  <a:cubicBezTo>
                    <a:pt x="66" y="70"/>
                    <a:pt x="66" y="70"/>
                    <a:pt x="66" y="70"/>
                  </a:cubicBezTo>
                  <a:cubicBezTo>
                    <a:pt x="64" y="68"/>
                    <a:pt x="64" y="68"/>
                    <a:pt x="64" y="68"/>
                  </a:cubicBezTo>
                  <a:cubicBezTo>
                    <a:pt x="60" y="72"/>
                    <a:pt x="60" y="72"/>
                    <a:pt x="60" y="72"/>
                  </a:cubicBezTo>
                  <a:cubicBezTo>
                    <a:pt x="58" y="71"/>
                    <a:pt x="58" y="71"/>
                    <a:pt x="58" y="71"/>
                  </a:cubicBezTo>
                  <a:cubicBezTo>
                    <a:pt x="63" y="67"/>
                    <a:pt x="63" y="67"/>
                    <a:pt x="63" y="67"/>
                  </a:cubicBezTo>
                  <a:cubicBezTo>
                    <a:pt x="60" y="64"/>
                    <a:pt x="60" y="64"/>
                    <a:pt x="60" y="64"/>
                  </a:cubicBezTo>
                  <a:cubicBezTo>
                    <a:pt x="51" y="72"/>
                    <a:pt x="51" y="72"/>
                    <a:pt x="51" y="72"/>
                  </a:cubicBezTo>
                  <a:cubicBezTo>
                    <a:pt x="50" y="71"/>
                    <a:pt x="50" y="71"/>
                    <a:pt x="50" y="71"/>
                  </a:cubicBezTo>
                  <a:cubicBezTo>
                    <a:pt x="59" y="63"/>
                    <a:pt x="59" y="63"/>
                    <a:pt x="59" y="63"/>
                  </a:cubicBezTo>
                  <a:cubicBezTo>
                    <a:pt x="57" y="61"/>
                    <a:pt x="57" y="61"/>
                    <a:pt x="57" y="61"/>
                  </a:cubicBezTo>
                  <a:cubicBezTo>
                    <a:pt x="53" y="65"/>
                    <a:pt x="53" y="65"/>
                    <a:pt x="53" y="65"/>
                  </a:cubicBezTo>
                  <a:cubicBezTo>
                    <a:pt x="52" y="64"/>
                    <a:pt x="52" y="64"/>
                    <a:pt x="52" y="64"/>
                  </a:cubicBezTo>
                  <a:cubicBezTo>
                    <a:pt x="56" y="60"/>
                    <a:pt x="56" y="60"/>
                    <a:pt x="56" y="60"/>
                  </a:cubicBezTo>
                  <a:cubicBezTo>
                    <a:pt x="53" y="57"/>
                    <a:pt x="53" y="57"/>
                    <a:pt x="53" y="57"/>
                  </a:cubicBezTo>
                  <a:cubicBezTo>
                    <a:pt x="49" y="61"/>
                    <a:pt x="49" y="61"/>
                    <a:pt x="49" y="61"/>
                  </a:cubicBezTo>
                  <a:cubicBezTo>
                    <a:pt x="48" y="60"/>
                    <a:pt x="48" y="60"/>
                    <a:pt x="48" y="60"/>
                  </a:cubicBezTo>
                  <a:cubicBezTo>
                    <a:pt x="52" y="56"/>
                    <a:pt x="52" y="56"/>
                    <a:pt x="52" y="56"/>
                  </a:cubicBezTo>
                  <a:cubicBezTo>
                    <a:pt x="49" y="53"/>
                    <a:pt x="49" y="53"/>
                    <a:pt x="49" y="53"/>
                  </a:cubicBezTo>
                  <a:cubicBezTo>
                    <a:pt x="45" y="57"/>
                    <a:pt x="45" y="57"/>
                    <a:pt x="45" y="57"/>
                  </a:cubicBezTo>
                  <a:cubicBezTo>
                    <a:pt x="44" y="56"/>
                    <a:pt x="44" y="56"/>
                    <a:pt x="44" y="56"/>
                  </a:cubicBezTo>
                  <a:cubicBezTo>
                    <a:pt x="48" y="52"/>
                    <a:pt x="48" y="52"/>
                    <a:pt x="48" y="52"/>
                  </a:cubicBezTo>
                  <a:cubicBezTo>
                    <a:pt x="46" y="50"/>
                    <a:pt x="46" y="50"/>
                    <a:pt x="46" y="50"/>
                  </a:cubicBezTo>
                  <a:cubicBezTo>
                    <a:pt x="37" y="58"/>
                    <a:pt x="37" y="58"/>
                    <a:pt x="37" y="58"/>
                  </a:cubicBezTo>
                  <a:cubicBezTo>
                    <a:pt x="36" y="57"/>
                    <a:pt x="36" y="57"/>
                    <a:pt x="36" y="57"/>
                  </a:cubicBezTo>
                  <a:cubicBezTo>
                    <a:pt x="45" y="49"/>
                    <a:pt x="45" y="49"/>
                    <a:pt x="45" y="49"/>
                  </a:cubicBezTo>
                  <a:cubicBezTo>
                    <a:pt x="42" y="46"/>
                    <a:pt x="42" y="46"/>
                    <a:pt x="42" y="46"/>
                  </a:cubicBezTo>
                  <a:cubicBezTo>
                    <a:pt x="38" y="51"/>
                    <a:pt x="38" y="51"/>
                    <a:pt x="38" y="51"/>
                  </a:cubicBezTo>
                  <a:cubicBezTo>
                    <a:pt x="37" y="50"/>
                    <a:pt x="37" y="50"/>
                    <a:pt x="37" y="50"/>
                  </a:cubicBezTo>
                  <a:cubicBezTo>
                    <a:pt x="41" y="45"/>
                    <a:pt x="41" y="45"/>
                    <a:pt x="41" y="45"/>
                  </a:cubicBezTo>
                  <a:cubicBezTo>
                    <a:pt x="38" y="42"/>
                    <a:pt x="38" y="42"/>
                    <a:pt x="38" y="42"/>
                  </a:cubicBezTo>
                  <a:cubicBezTo>
                    <a:pt x="34" y="47"/>
                    <a:pt x="34" y="47"/>
                    <a:pt x="34" y="47"/>
                  </a:cubicBezTo>
                  <a:cubicBezTo>
                    <a:pt x="33" y="46"/>
                    <a:pt x="33" y="46"/>
                    <a:pt x="33" y="46"/>
                  </a:cubicBezTo>
                  <a:cubicBezTo>
                    <a:pt x="37" y="41"/>
                    <a:pt x="37" y="41"/>
                    <a:pt x="37" y="41"/>
                  </a:cubicBezTo>
                  <a:cubicBezTo>
                    <a:pt x="35" y="39"/>
                    <a:pt x="35" y="39"/>
                    <a:pt x="35" y="39"/>
                  </a:cubicBezTo>
                  <a:cubicBezTo>
                    <a:pt x="30" y="43"/>
                    <a:pt x="30" y="43"/>
                    <a:pt x="30" y="43"/>
                  </a:cubicBezTo>
                  <a:cubicBezTo>
                    <a:pt x="29" y="42"/>
                    <a:pt x="29" y="42"/>
                    <a:pt x="29" y="42"/>
                  </a:cubicBezTo>
                  <a:cubicBezTo>
                    <a:pt x="34" y="38"/>
                    <a:pt x="34" y="38"/>
                    <a:pt x="34" y="38"/>
                  </a:cubicBezTo>
                  <a:cubicBezTo>
                    <a:pt x="31" y="35"/>
                    <a:pt x="31" y="35"/>
                    <a:pt x="31" y="35"/>
                  </a:cubicBezTo>
                  <a:cubicBezTo>
                    <a:pt x="22" y="43"/>
                    <a:pt x="22" y="43"/>
                    <a:pt x="22" y="43"/>
                  </a:cubicBezTo>
                  <a:cubicBezTo>
                    <a:pt x="21" y="42"/>
                    <a:pt x="21" y="42"/>
                    <a:pt x="21" y="42"/>
                  </a:cubicBezTo>
                  <a:cubicBezTo>
                    <a:pt x="30" y="34"/>
                    <a:pt x="30" y="34"/>
                    <a:pt x="30" y="34"/>
                  </a:cubicBezTo>
                  <a:cubicBezTo>
                    <a:pt x="27" y="31"/>
                    <a:pt x="27" y="31"/>
                    <a:pt x="27" y="31"/>
                  </a:cubicBezTo>
                  <a:cubicBezTo>
                    <a:pt x="23" y="35"/>
                    <a:pt x="23" y="35"/>
                    <a:pt x="23" y="35"/>
                  </a:cubicBezTo>
                  <a:cubicBezTo>
                    <a:pt x="22" y="34"/>
                    <a:pt x="22" y="34"/>
                    <a:pt x="22" y="34"/>
                  </a:cubicBezTo>
                  <a:cubicBezTo>
                    <a:pt x="26" y="30"/>
                    <a:pt x="26" y="30"/>
                    <a:pt x="26" y="30"/>
                  </a:cubicBezTo>
                  <a:cubicBezTo>
                    <a:pt x="23" y="27"/>
                    <a:pt x="23" y="27"/>
                    <a:pt x="23" y="27"/>
                  </a:cubicBezTo>
                  <a:cubicBezTo>
                    <a:pt x="19" y="31"/>
                    <a:pt x="19" y="31"/>
                    <a:pt x="19" y="31"/>
                  </a:cubicBezTo>
                  <a:cubicBezTo>
                    <a:pt x="18" y="30"/>
                    <a:pt x="18" y="30"/>
                    <a:pt x="18" y="30"/>
                  </a:cubicBezTo>
                  <a:cubicBezTo>
                    <a:pt x="22" y="26"/>
                    <a:pt x="22" y="26"/>
                    <a:pt x="22" y="26"/>
                  </a:cubicBezTo>
                  <a:cubicBezTo>
                    <a:pt x="19" y="23"/>
                    <a:pt x="19" y="23"/>
                    <a:pt x="19" y="23"/>
                  </a:cubicBezTo>
                  <a:cubicBezTo>
                    <a:pt x="15" y="28"/>
                    <a:pt x="15" y="28"/>
                    <a:pt x="15" y="28"/>
                  </a:cubicBezTo>
                  <a:cubicBezTo>
                    <a:pt x="14" y="27"/>
                    <a:pt x="14" y="27"/>
                    <a:pt x="14" y="27"/>
                  </a:cubicBezTo>
                  <a:cubicBezTo>
                    <a:pt x="18" y="22"/>
                    <a:pt x="18" y="22"/>
                    <a:pt x="18" y="22"/>
                  </a:cubicBezTo>
                  <a:cubicBezTo>
                    <a:pt x="16" y="20"/>
                    <a:pt x="16" y="20"/>
                    <a:pt x="16" y="20"/>
                  </a:cubicBezTo>
                  <a:cubicBezTo>
                    <a:pt x="7" y="28"/>
                    <a:pt x="7" y="28"/>
                    <a:pt x="7" y="28"/>
                  </a:cubicBezTo>
                  <a:cubicBezTo>
                    <a:pt x="6" y="27"/>
                    <a:pt x="6" y="27"/>
                    <a:pt x="6" y="27"/>
                  </a:cubicBezTo>
                  <a:cubicBezTo>
                    <a:pt x="15" y="19"/>
                    <a:pt x="15" y="19"/>
                    <a:pt x="15" y="19"/>
                  </a:cubicBezTo>
                  <a:cubicBezTo>
                    <a:pt x="5" y="9"/>
                    <a:pt x="5" y="9"/>
                    <a:pt x="5" y="9"/>
                  </a:cubicBezTo>
                  <a:cubicBezTo>
                    <a:pt x="5" y="148"/>
                    <a:pt x="5" y="148"/>
                    <a:pt x="5" y="148"/>
                  </a:cubicBezTo>
                  <a:cubicBezTo>
                    <a:pt x="0" y="154"/>
                    <a:pt x="0" y="154"/>
                    <a:pt x="0" y="154"/>
                  </a:cubicBezTo>
                  <a:cubicBezTo>
                    <a:pt x="0" y="3"/>
                    <a:pt x="0" y="3"/>
                    <a:pt x="0" y="3"/>
                  </a:cubicBezTo>
                  <a:cubicBezTo>
                    <a:pt x="0" y="1"/>
                    <a:pt x="0" y="0"/>
                    <a:pt x="1" y="0"/>
                  </a:cubicBezTo>
                  <a:cubicBezTo>
                    <a:pt x="2" y="0"/>
                    <a:pt x="4" y="0"/>
                    <a:pt x="4" y="1"/>
                  </a:cubicBezTo>
                  <a:cubicBezTo>
                    <a:pt x="79" y="75"/>
                    <a:pt x="79" y="75"/>
                    <a:pt x="79" y="75"/>
                  </a:cubicBezTo>
                  <a:cubicBezTo>
                    <a:pt x="66" y="87"/>
                    <a:pt x="66" y="87"/>
                    <a:pt x="66" y="8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12"/>
            <p:cNvSpPr/>
            <p:nvPr/>
          </p:nvSpPr>
          <p:spPr bwMode="auto">
            <a:xfrm>
              <a:off x="1892" y="541"/>
              <a:ext cx="97" cy="188"/>
            </a:xfrm>
            <a:custGeom>
              <a:gdLst>
                <a:gd fmla="*/ 0 w 41" name="T0"/>
                <a:gd fmla="*/ 79 h 79" name="T1"/>
                <a:gd fmla="*/ 0 w 41" name="T2"/>
                <a:gd fmla="*/ 3 h 79" name="T3"/>
                <a:gd fmla="*/ 2 w 41" name="T4"/>
                <a:gd fmla="*/ 0 h 79" name="T5"/>
                <a:gd fmla="*/ 5 w 41" name="T6"/>
                <a:gd fmla="*/ 1 h 79" name="T7"/>
                <a:gd fmla="*/ 41 w 41" name="T8"/>
                <a:gd fmla="*/ 38 h 79" name="T9"/>
                <a:gd fmla="*/ 37 w 41" name="T10"/>
                <a:gd fmla="*/ 41 h 79" name="T11"/>
                <a:gd fmla="*/ 5 w 41" name="T12"/>
                <a:gd fmla="*/ 10 h 79" name="T13"/>
                <a:gd fmla="*/ 5 w 41" name="T14"/>
                <a:gd fmla="*/ 73 h 79" name="T15"/>
                <a:gd fmla="*/ 0 w 41" name="T16"/>
                <a:gd fmla="*/ 79 h 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9" w="41">
                  <a:moveTo>
                    <a:pt x="0" y="79"/>
                  </a:moveTo>
                  <a:cubicBezTo>
                    <a:pt x="0" y="3"/>
                    <a:pt x="0" y="3"/>
                    <a:pt x="0" y="3"/>
                  </a:cubicBezTo>
                  <a:cubicBezTo>
                    <a:pt x="0" y="2"/>
                    <a:pt x="1" y="1"/>
                    <a:pt x="2" y="0"/>
                  </a:cubicBezTo>
                  <a:cubicBezTo>
                    <a:pt x="3" y="0"/>
                    <a:pt x="4" y="0"/>
                    <a:pt x="5" y="1"/>
                  </a:cubicBezTo>
                  <a:cubicBezTo>
                    <a:pt x="41" y="38"/>
                    <a:pt x="41" y="38"/>
                    <a:pt x="41" y="38"/>
                  </a:cubicBezTo>
                  <a:cubicBezTo>
                    <a:pt x="37" y="41"/>
                    <a:pt x="37" y="41"/>
                    <a:pt x="37" y="41"/>
                  </a:cubicBezTo>
                  <a:cubicBezTo>
                    <a:pt x="5" y="10"/>
                    <a:pt x="5" y="10"/>
                    <a:pt x="5" y="10"/>
                  </a:cubicBezTo>
                  <a:cubicBezTo>
                    <a:pt x="5" y="73"/>
                    <a:pt x="5" y="73"/>
                    <a:pt x="5" y="73"/>
                  </a:cubicBezTo>
                  <a:lnTo>
                    <a:pt x="0" y="7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13"/>
            <p:cNvSpPr>
              <a:spLocks noEditPoints="1"/>
            </p:cNvSpPr>
            <p:nvPr/>
          </p:nvSpPr>
          <p:spPr bwMode="auto">
            <a:xfrm>
              <a:off x="1754" y="529"/>
              <a:ext cx="447" cy="446"/>
            </a:xfrm>
            <a:custGeom>
              <a:gdLst>
                <a:gd fmla="*/ 2 w 188" name="T0"/>
                <a:gd fmla="*/ 151 h 187" name="T1"/>
                <a:gd fmla="*/ 36 w 188" name="T2"/>
                <a:gd fmla="*/ 185 h 187" name="T3"/>
                <a:gd fmla="*/ 43 w 188" name="T4"/>
                <a:gd fmla="*/ 185 h 187" name="T5"/>
                <a:gd fmla="*/ 186 w 188" name="T6"/>
                <a:gd fmla="*/ 43 h 187" name="T7"/>
                <a:gd fmla="*/ 186 w 188" name="T8"/>
                <a:gd fmla="*/ 36 h 187" name="T9"/>
                <a:gd fmla="*/ 152 w 188" name="T10"/>
                <a:gd fmla="*/ 2 h 187" name="T11"/>
                <a:gd fmla="*/ 145 w 188" name="T12"/>
                <a:gd fmla="*/ 2 h 187" name="T13"/>
                <a:gd fmla="*/ 2 w 188" name="T14"/>
                <a:gd fmla="*/ 144 h 187" name="T15"/>
                <a:gd fmla="*/ 2 w 188" name="T16"/>
                <a:gd fmla="*/ 151 h 187" name="T17"/>
                <a:gd fmla="*/ 6 w 188" name="T18"/>
                <a:gd fmla="*/ 148 h 187" name="T19"/>
                <a:gd fmla="*/ 148 w 188" name="T20"/>
                <a:gd fmla="*/ 5 h 187" name="T21"/>
                <a:gd fmla="*/ 182 w 188" name="T22"/>
                <a:gd fmla="*/ 39 h 187" name="T23"/>
                <a:gd fmla="*/ 173 w 188" name="T24"/>
                <a:gd fmla="*/ 48 h 187" name="T25"/>
                <a:gd fmla="*/ 148 w 188" name="T26"/>
                <a:gd fmla="*/ 23 h 187" name="T27"/>
                <a:gd fmla="*/ 145 w 188" name="T28"/>
                <a:gd fmla="*/ 26 h 187" name="T29"/>
                <a:gd fmla="*/ 170 w 188" name="T30"/>
                <a:gd fmla="*/ 51 h 187" name="T31"/>
                <a:gd fmla="*/ 162 w 188" name="T32"/>
                <a:gd fmla="*/ 59 h 187" name="T33"/>
                <a:gd fmla="*/ 149 w 188" name="T34"/>
                <a:gd fmla="*/ 47 h 187" name="T35"/>
                <a:gd fmla="*/ 146 w 188" name="T36"/>
                <a:gd fmla="*/ 50 h 187" name="T37"/>
                <a:gd fmla="*/ 159 w 188" name="T38"/>
                <a:gd fmla="*/ 62 h 187" name="T39"/>
                <a:gd fmla="*/ 151 w 188" name="T40"/>
                <a:gd fmla="*/ 70 h 187" name="T41"/>
                <a:gd fmla="*/ 138 w 188" name="T42"/>
                <a:gd fmla="*/ 58 h 187" name="T43"/>
                <a:gd fmla="*/ 135 w 188" name="T44"/>
                <a:gd fmla="*/ 61 h 187" name="T45"/>
                <a:gd fmla="*/ 148 w 188" name="T46"/>
                <a:gd fmla="*/ 73 h 187" name="T47"/>
                <a:gd fmla="*/ 139 w 188" name="T48"/>
                <a:gd fmla="*/ 82 h 187" name="T49"/>
                <a:gd fmla="*/ 127 w 188" name="T50"/>
                <a:gd fmla="*/ 69 h 187" name="T51"/>
                <a:gd fmla="*/ 124 w 188" name="T52"/>
                <a:gd fmla="*/ 72 h 187" name="T53"/>
                <a:gd fmla="*/ 136 w 188" name="T54"/>
                <a:gd fmla="*/ 85 h 187" name="T55"/>
                <a:gd fmla="*/ 128 w 188" name="T56"/>
                <a:gd fmla="*/ 93 h 187" name="T57"/>
                <a:gd fmla="*/ 103 w 188" name="T58"/>
                <a:gd fmla="*/ 68 h 187" name="T59"/>
                <a:gd fmla="*/ 100 w 188" name="T60"/>
                <a:gd fmla="*/ 71 h 187" name="T61"/>
                <a:gd fmla="*/ 125 w 188" name="T62"/>
                <a:gd fmla="*/ 96 h 187" name="T63"/>
                <a:gd fmla="*/ 117 w 188" name="T64"/>
                <a:gd fmla="*/ 104 h 187" name="T65"/>
                <a:gd fmla="*/ 104 w 188" name="T66"/>
                <a:gd fmla="*/ 92 h 187" name="T67"/>
                <a:gd fmla="*/ 101 w 188" name="T68"/>
                <a:gd fmla="*/ 95 h 187" name="T69"/>
                <a:gd fmla="*/ 114 w 188" name="T70"/>
                <a:gd fmla="*/ 107 h 187" name="T71"/>
                <a:gd fmla="*/ 106 w 188" name="T72"/>
                <a:gd fmla="*/ 115 h 187" name="T73"/>
                <a:gd fmla="*/ 93 w 188" name="T74"/>
                <a:gd fmla="*/ 103 h 187" name="T75"/>
                <a:gd fmla="*/ 90 w 188" name="T76"/>
                <a:gd fmla="*/ 105 h 187" name="T77"/>
                <a:gd fmla="*/ 103 w 188" name="T78"/>
                <a:gd fmla="*/ 118 h 187" name="T79"/>
                <a:gd fmla="*/ 94 w 188" name="T80"/>
                <a:gd fmla="*/ 127 h 187" name="T81"/>
                <a:gd fmla="*/ 82 w 188" name="T82"/>
                <a:gd fmla="*/ 114 h 187" name="T83"/>
                <a:gd fmla="*/ 79 w 188" name="T84"/>
                <a:gd fmla="*/ 117 h 187" name="T85"/>
                <a:gd fmla="*/ 91 w 188" name="T86"/>
                <a:gd fmla="*/ 130 h 187" name="T87"/>
                <a:gd fmla="*/ 84 w 188" name="T88"/>
                <a:gd fmla="*/ 137 h 187" name="T89"/>
                <a:gd fmla="*/ 59 w 188" name="T90"/>
                <a:gd fmla="*/ 111 h 187" name="T91"/>
                <a:gd fmla="*/ 56 w 188" name="T92"/>
                <a:gd fmla="*/ 114 h 187" name="T93"/>
                <a:gd fmla="*/ 81 w 188" name="T94"/>
                <a:gd fmla="*/ 140 h 187" name="T95"/>
                <a:gd fmla="*/ 74 w 188" name="T96"/>
                <a:gd fmla="*/ 147 h 187" name="T97"/>
                <a:gd fmla="*/ 61 w 188" name="T98"/>
                <a:gd fmla="*/ 135 h 187" name="T99"/>
                <a:gd fmla="*/ 58 w 188" name="T100"/>
                <a:gd fmla="*/ 138 h 187" name="T101"/>
                <a:gd fmla="*/ 71 w 188" name="T102"/>
                <a:gd fmla="*/ 150 h 187" name="T103"/>
                <a:gd fmla="*/ 63 w 188" name="T104"/>
                <a:gd fmla="*/ 158 h 187" name="T105"/>
                <a:gd fmla="*/ 50 w 188" name="T106"/>
                <a:gd fmla="*/ 146 h 187" name="T107"/>
                <a:gd fmla="*/ 47 w 188" name="T108"/>
                <a:gd fmla="*/ 149 h 187" name="T109"/>
                <a:gd fmla="*/ 60 w 188" name="T110"/>
                <a:gd fmla="*/ 161 h 187" name="T111"/>
                <a:gd fmla="*/ 51 w 188" name="T112"/>
                <a:gd fmla="*/ 170 h 187" name="T113"/>
                <a:gd fmla="*/ 38 w 188" name="T114"/>
                <a:gd fmla="*/ 158 h 187" name="T115"/>
                <a:gd fmla="*/ 35 w 188" name="T116"/>
                <a:gd fmla="*/ 161 h 187" name="T117"/>
                <a:gd fmla="*/ 48 w 188" name="T118"/>
                <a:gd fmla="*/ 173 h 187" name="T119"/>
                <a:gd fmla="*/ 40 w 188" name="T120"/>
                <a:gd fmla="*/ 182 h 187" name="T121"/>
                <a:gd fmla="*/ 6 w 188" name="T122"/>
                <a:gd fmla="*/ 148 h 18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7" w="188">
                  <a:moveTo>
                    <a:pt x="2" y="151"/>
                  </a:moveTo>
                  <a:cubicBezTo>
                    <a:pt x="36" y="185"/>
                    <a:pt x="36" y="185"/>
                    <a:pt x="36" y="185"/>
                  </a:cubicBezTo>
                  <a:cubicBezTo>
                    <a:pt x="38" y="187"/>
                    <a:pt x="41" y="187"/>
                    <a:pt x="43" y="185"/>
                  </a:cubicBezTo>
                  <a:cubicBezTo>
                    <a:pt x="186" y="43"/>
                    <a:pt x="186" y="43"/>
                    <a:pt x="186" y="43"/>
                  </a:cubicBezTo>
                  <a:cubicBezTo>
                    <a:pt x="188" y="41"/>
                    <a:pt x="188" y="37"/>
                    <a:pt x="186" y="36"/>
                  </a:cubicBezTo>
                  <a:cubicBezTo>
                    <a:pt x="152" y="2"/>
                    <a:pt x="152" y="2"/>
                    <a:pt x="152" y="2"/>
                  </a:cubicBezTo>
                  <a:cubicBezTo>
                    <a:pt x="150" y="0"/>
                    <a:pt x="147" y="0"/>
                    <a:pt x="145" y="2"/>
                  </a:cubicBezTo>
                  <a:cubicBezTo>
                    <a:pt x="2" y="144"/>
                    <a:pt x="2" y="144"/>
                    <a:pt x="2" y="144"/>
                  </a:cubicBezTo>
                  <a:cubicBezTo>
                    <a:pt x="0" y="146"/>
                    <a:pt x="0" y="150"/>
                    <a:pt x="2" y="151"/>
                  </a:cubicBezTo>
                  <a:close/>
                  <a:moveTo>
                    <a:pt x="6" y="148"/>
                  </a:moveTo>
                  <a:cubicBezTo>
                    <a:pt x="148" y="5"/>
                    <a:pt x="148" y="5"/>
                    <a:pt x="148" y="5"/>
                  </a:cubicBezTo>
                  <a:cubicBezTo>
                    <a:pt x="182" y="39"/>
                    <a:pt x="182" y="39"/>
                    <a:pt x="182" y="39"/>
                  </a:cubicBezTo>
                  <a:cubicBezTo>
                    <a:pt x="173" y="48"/>
                    <a:pt x="173" y="48"/>
                    <a:pt x="173" y="48"/>
                  </a:cubicBezTo>
                  <a:cubicBezTo>
                    <a:pt x="148" y="23"/>
                    <a:pt x="148" y="23"/>
                    <a:pt x="148" y="23"/>
                  </a:cubicBezTo>
                  <a:cubicBezTo>
                    <a:pt x="145" y="26"/>
                    <a:pt x="145" y="26"/>
                    <a:pt x="145" y="26"/>
                  </a:cubicBezTo>
                  <a:cubicBezTo>
                    <a:pt x="170" y="51"/>
                    <a:pt x="170" y="51"/>
                    <a:pt x="170" y="51"/>
                  </a:cubicBezTo>
                  <a:cubicBezTo>
                    <a:pt x="162" y="59"/>
                    <a:pt x="162" y="59"/>
                    <a:pt x="162" y="59"/>
                  </a:cubicBezTo>
                  <a:cubicBezTo>
                    <a:pt x="149" y="47"/>
                    <a:pt x="149" y="47"/>
                    <a:pt x="149" y="47"/>
                  </a:cubicBezTo>
                  <a:cubicBezTo>
                    <a:pt x="146" y="50"/>
                    <a:pt x="146" y="50"/>
                    <a:pt x="146" y="50"/>
                  </a:cubicBezTo>
                  <a:cubicBezTo>
                    <a:pt x="159" y="62"/>
                    <a:pt x="159" y="62"/>
                    <a:pt x="159" y="62"/>
                  </a:cubicBezTo>
                  <a:cubicBezTo>
                    <a:pt x="151" y="70"/>
                    <a:pt x="151" y="70"/>
                    <a:pt x="151" y="70"/>
                  </a:cubicBezTo>
                  <a:cubicBezTo>
                    <a:pt x="138" y="58"/>
                    <a:pt x="138" y="58"/>
                    <a:pt x="138" y="58"/>
                  </a:cubicBezTo>
                  <a:cubicBezTo>
                    <a:pt x="135" y="61"/>
                    <a:pt x="135" y="61"/>
                    <a:pt x="135" y="61"/>
                  </a:cubicBezTo>
                  <a:cubicBezTo>
                    <a:pt x="148" y="73"/>
                    <a:pt x="148" y="73"/>
                    <a:pt x="148" y="73"/>
                  </a:cubicBezTo>
                  <a:cubicBezTo>
                    <a:pt x="139" y="82"/>
                    <a:pt x="139" y="82"/>
                    <a:pt x="139" y="82"/>
                  </a:cubicBezTo>
                  <a:cubicBezTo>
                    <a:pt x="127" y="69"/>
                    <a:pt x="127" y="69"/>
                    <a:pt x="127" y="69"/>
                  </a:cubicBezTo>
                  <a:cubicBezTo>
                    <a:pt x="124" y="72"/>
                    <a:pt x="124" y="72"/>
                    <a:pt x="124" y="72"/>
                  </a:cubicBezTo>
                  <a:cubicBezTo>
                    <a:pt x="136" y="85"/>
                    <a:pt x="136" y="85"/>
                    <a:pt x="136" y="85"/>
                  </a:cubicBezTo>
                  <a:cubicBezTo>
                    <a:pt x="128" y="93"/>
                    <a:pt x="128" y="93"/>
                    <a:pt x="128" y="93"/>
                  </a:cubicBezTo>
                  <a:cubicBezTo>
                    <a:pt x="103" y="68"/>
                    <a:pt x="103" y="68"/>
                    <a:pt x="103" y="68"/>
                  </a:cubicBezTo>
                  <a:cubicBezTo>
                    <a:pt x="100" y="71"/>
                    <a:pt x="100" y="71"/>
                    <a:pt x="100" y="71"/>
                  </a:cubicBezTo>
                  <a:cubicBezTo>
                    <a:pt x="125" y="96"/>
                    <a:pt x="125" y="96"/>
                    <a:pt x="125" y="96"/>
                  </a:cubicBezTo>
                  <a:cubicBezTo>
                    <a:pt x="117" y="104"/>
                    <a:pt x="117" y="104"/>
                    <a:pt x="117" y="104"/>
                  </a:cubicBezTo>
                  <a:cubicBezTo>
                    <a:pt x="104" y="92"/>
                    <a:pt x="104" y="92"/>
                    <a:pt x="104" y="92"/>
                  </a:cubicBezTo>
                  <a:cubicBezTo>
                    <a:pt x="101" y="95"/>
                    <a:pt x="101" y="95"/>
                    <a:pt x="101" y="95"/>
                  </a:cubicBezTo>
                  <a:cubicBezTo>
                    <a:pt x="114" y="107"/>
                    <a:pt x="114" y="107"/>
                    <a:pt x="114" y="107"/>
                  </a:cubicBezTo>
                  <a:cubicBezTo>
                    <a:pt x="106" y="115"/>
                    <a:pt x="106" y="115"/>
                    <a:pt x="106" y="115"/>
                  </a:cubicBezTo>
                  <a:cubicBezTo>
                    <a:pt x="93" y="103"/>
                    <a:pt x="93" y="103"/>
                    <a:pt x="93" y="103"/>
                  </a:cubicBezTo>
                  <a:cubicBezTo>
                    <a:pt x="90" y="105"/>
                    <a:pt x="90" y="105"/>
                    <a:pt x="90" y="105"/>
                  </a:cubicBezTo>
                  <a:cubicBezTo>
                    <a:pt x="103" y="118"/>
                    <a:pt x="103" y="118"/>
                    <a:pt x="103" y="118"/>
                  </a:cubicBezTo>
                  <a:cubicBezTo>
                    <a:pt x="94" y="127"/>
                    <a:pt x="94" y="127"/>
                    <a:pt x="94" y="127"/>
                  </a:cubicBezTo>
                  <a:cubicBezTo>
                    <a:pt x="82" y="114"/>
                    <a:pt x="82" y="114"/>
                    <a:pt x="82" y="114"/>
                  </a:cubicBezTo>
                  <a:cubicBezTo>
                    <a:pt x="79" y="117"/>
                    <a:pt x="79" y="117"/>
                    <a:pt x="79" y="117"/>
                  </a:cubicBezTo>
                  <a:cubicBezTo>
                    <a:pt x="91" y="130"/>
                    <a:pt x="91" y="130"/>
                    <a:pt x="91" y="130"/>
                  </a:cubicBezTo>
                  <a:cubicBezTo>
                    <a:pt x="84" y="137"/>
                    <a:pt x="84" y="137"/>
                    <a:pt x="84" y="137"/>
                  </a:cubicBezTo>
                  <a:cubicBezTo>
                    <a:pt x="59" y="111"/>
                    <a:pt x="59" y="111"/>
                    <a:pt x="59" y="111"/>
                  </a:cubicBezTo>
                  <a:cubicBezTo>
                    <a:pt x="56" y="114"/>
                    <a:pt x="56" y="114"/>
                    <a:pt x="56" y="114"/>
                  </a:cubicBezTo>
                  <a:cubicBezTo>
                    <a:pt x="81" y="140"/>
                    <a:pt x="81" y="140"/>
                    <a:pt x="81" y="140"/>
                  </a:cubicBezTo>
                  <a:cubicBezTo>
                    <a:pt x="74" y="147"/>
                    <a:pt x="74" y="147"/>
                    <a:pt x="74" y="147"/>
                  </a:cubicBezTo>
                  <a:cubicBezTo>
                    <a:pt x="61" y="135"/>
                    <a:pt x="61" y="135"/>
                    <a:pt x="61" y="135"/>
                  </a:cubicBezTo>
                  <a:cubicBezTo>
                    <a:pt x="58" y="138"/>
                    <a:pt x="58" y="138"/>
                    <a:pt x="58" y="138"/>
                  </a:cubicBezTo>
                  <a:cubicBezTo>
                    <a:pt x="71" y="150"/>
                    <a:pt x="71" y="150"/>
                    <a:pt x="71" y="150"/>
                  </a:cubicBezTo>
                  <a:cubicBezTo>
                    <a:pt x="63" y="158"/>
                    <a:pt x="63" y="158"/>
                    <a:pt x="63" y="158"/>
                  </a:cubicBezTo>
                  <a:cubicBezTo>
                    <a:pt x="50" y="146"/>
                    <a:pt x="50" y="146"/>
                    <a:pt x="50" y="146"/>
                  </a:cubicBezTo>
                  <a:cubicBezTo>
                    <a:pt x="47" y="149"/>
                    <a:pt x="47" y="149"/>
                    <a:pt x="47" y="149"/>
                  </a:cubicBezTo>
                  <a:cubicBezTo>
                    <a:pt x="60" y="161"/>
                    <a:pt x="60" y="161"/>
                    <a:pt x="60" y="161"/>
                  </a:cubicBezTo>
                  <a:cubicBezTo>
                    <a:pt x="51" y="170"/>
                    <a:pt x="51" y="170"/>
                    <a:pt x="51" y="170"/>
                  </a:cubicBezTo>
                  <a:cubicBezTo>
                    <a:pt x="38" y="158"/>
                    <a:pt x="38" y="158"/>
                    <a:pt x="38" y="158"/>
                  </a:cubicBezTo>
                  <a:cubicBezTo>
                    <a:pt x="35" y="161"/>
                    <a:pt x="35" y="161"/>
                    <a:pt x="35" y="161"/>
                  </a:cubicBezTo>
                  <a:cubicBezTo>
                    <a:pt x="48" y="173"/>
                    <a:pt x="48" y="173"/>
                    <a:pt x="48" y="173"/>
                  </a:cubicBezTo>
                  <a:cubicBezTo>
                    <a:pt x="40" y="182"/>
                    <a:pt x="40" y="182"/>
                    <a:pt x="40" y="182"/>
                  </a:cubicBezTo>
                  <a:lnTo>
                    <a:pt x="6" y="14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1" name="Freeform 5"/>
          <p:cNvSpPr>
            <a:spLocks noChangeAspect="1" noEditPoints="1"/>
          </p:cNvSpPr>
          <p:nvPr/>
        </p:nvSpPr>
        <p:spPr bwMode="auto">
          <a:xfrm>
            <a:off x="9368555" y="5369565"/>
            <a:ext cx="540000" cy="400063"/>
          </a:xfrm>
          <a:custGeom>
            <a:gdLst>
              <a:gd fmla="*/ 243 w 263" name="T0"/>
              <a:gd fmla="*/ 34 h 194" name="T1"/>
              <a:gd fmla="*/ 250 w 263" name="T2"/>
              <a:gd fmla="*/ 26 h 194" name="T3"/>
              <a:gd fmla="*/ 29 w 263" name="T4"/>
              <a:gd fmla="*/ 19 h 194" name="T5"/>
              <a:gd fmla="*/ 23 w 263" name="T6"/>
              <a:gd fmla="*/ 69 h 194" name="T7"/>
              <a:gd fmla="*/ 19 w 263" name="T8"/>
              <a:gd fmla="*/ 80 h 194" name="T9"/>
              <a:gd fmla="*/ 25 w 263" name="T10"/>
              <a:gd fmla="*/ 105 h 194" name="T11"/>
              <a:gd fmla="*/ 14 w 263" name="T12"/>
              <a:gd fmla="*/ 116 h 194" name="T13"/>
              <a:gd fmla="*/ 21 w 263" name="T14"/>
              <a:gd fmla="*/ 165 h 194" name="T15"/>
              <a:gd fmla="*/ 246 w 263" name="T16"/>
              <a:gd fmla="*/ 161 h 194" name="T17"/>
              <a:gd fmla="*/ 236 w 263" name="T18"/>
              <a:gd fmla="*/ 127 h 194" name="T19"/>
              <a:gd fmla="*/ 243 w 263" name="T20"/>
              <a:gd fmla="*/ 119 h 194" name="T21"/>
              <a:gd fmla="*/ 248 w 263" name="T22"/>
              <a:gd fmla="*/ 92 h 194" name="T23"/>
              <a:gd fmla="*/ 254 w 263" name="T24"/>
              <a:gd fmla="*/ 68 h 194" name="T25"/>
              <a:gd fmla="*/ 124 w 263" name="T26"/>
              <a:gd fmla="*/ 58 h 194" name="T27"/>
              <a:gd fmla="*/ 224 w 263" name="T28"/>
              <a:gd fmla="*/ 38 h 194" name="T29"/>
              <a:gd fmla="*/ 233 w 263" name="T30"/>
              <a:gd fmla="*/ 57 h 194" name="T31"/>
              <a:gd fmla="*/ 220 w 263" name="T32"/>
              <a:gd fmla="*/ 64 h 194" name="T33"/>
              <a:gd fmla="*/ 124 w 263" name="T34"/>
              <a:gd fmla="*/ 58 h 194" name="T35"/>
              <a:gd fmla="*/ 38 w 263" name="T36"/>
              <a:gd fmla="*/ 84 h 194" name="T37"/>
              <a:gd fmla="*/ 118 w 263" name="T38"/>
              <a:gd fmla="*/ 101 h 194" name="T39"/>
              <a:gd fmla="*/ 118 w 263" name="T40"/>
              <a:gd fmla="*/ 101 h 194" name="T41"/>
              <a:gd fmla="*/ 139 w 263" name="T42"/>
              <a:gd fmla="*/ 134 h 194" name="T43"/>
              <a:gd fmla="*/ 29 w 263" name="T44"/>
              <a:gd fmla="*/ 107 h 194" name="T45"/>
              <a:gd fmla="*/ 27 w 263" name="T46"/>
              <a:gd fmla="*/ 82 h 194" name="T47"/>
              <a:gd fmla="*/ 26 w 263" name="T48"/>
              <a:gd fmla="*/ 31 h 194" name="T49"/>
              <a:gd fmla="*/ 31 w 263" name="T50"/>
              <a:gd fmla="*/ 29 h 194" name="T51"/>
              <a:gd fmla="*/ 120 w 263" name="T52"/>
              <a:gd fmla="*/ 58 h 194" name="T53"/>
              <a:gd fmla="*/ 36 w 263" name="T54"/>
              <a:gd fmla="*/ 65 h 194" name="T55"/>
              <a:gd fmla="*/ 31 w 263" name="T56"/>
              <a:gd fmla="*/ 63 h 194" name="T57"/>
              <a:gd fmla="*/ 111 w 263" name="T58"/>
              <a:gd fmla="*/ 181 h 194" name="T59"/>
              <a:gd fmla="*/ 24 w 263" name="T60"/>
              <a:gd fmla="*/ 156 h 194" name="T61"/>
              <a:gd fmla="*/ 18 w 263" name="T62"/>
              <a:gd fmla="*/ 124 h 194" name="T63"/>
              <a:gd fmla="*/ 24 w 263" name="T64"/>
              <a:gd fmla="*/ 122 h 194" name="T65"/>
              <a:gd fmla="*/ 112 w 263" name="T66"/>
              <a:gd fmla="*/ 151 h 194" name="T67"/>
              <a:gd fmla="*/ 225 w 263" name="T68"/>
              <a:gd fmla="*/ 150 h 194" name="T69"/>
              <a:gd fmla="*/ 116 w 263" name="T70"/>
              <a:gd fmla="*/ 181 h 194" name="T71"/>
              <a:gd fmla="*/ 140 w 263" name="T72"/>
              <a:gd fmla="*/ 147 h 194" name="T73"/>
              <a:gd fmla="*/ 157 w 263" name="T74"/>
              <a:gd fmla="*/ 143 h 194" name="T75"/>
              <a:gd fmla="*/ 228 w 263" name="T76"/>
              <a:gd fmla="*/ 129 h 194" name="T77"/>
              <a:gd fmla="*/ 231 w 263" name="T78"/>
              <a:gd fmla="*/ 110 h 194" name="T79"/>
              <a:gd fmla="*/ 222 w 263" name="T80"/>
              <a:gd fmla="*/ 112 h 194" name="T81"/>
              <a:gd fmla="*/ 143 w 263" name="T82"/>
              <a:gd fmla="*/ 105 h 194" name="T83"/>
              <a:gd fmla="*/ 231 w 263" name="T84"/>
              <a:gd fmla="*/ 76 h 194" name="T85"/>
              <a:gd fmla="*/ 240 w 263" name="T86"/>
              <a:gd fmla="*/ 91 h 19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94" w="263">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3" name="文本框 31"/>
          <p:cNvSpPr txBox="1"/>
          <p:nvPr/>
        </p:nvSpPr>
        <p:spPr>
          <a:xfrm>
            <a:off x="2021475" y="2288342"/>
            <a:ext cx="1063942" cy="396240"/>
          </a:xfrm>
          <a:prstGeom prst="rect">
            <a:avLst/>
          </a:prstGeom>
          <a:noFill/>
        </p:spPr>
        <p:txBody>
          <a:bodyPr rtlCol="0" wrap="none">
            <a:spAutoFit/>
          </a:bodyPr>
          <a:lstStyle/>
          <a:p>
            <a:pPr algn="ctr">
              <a:lnSpc>
                <a:spcPct val="125000"/>
              </a:lnSpc>
              <a:spcAft>
                <a:spcPts val="1000"/>
              </a:spcAft>
            </a:pPr>
            <a:r>
              <a:rPr altLang="zh-CN" lang="en-US" smtClean="0" sz="1600">
                <a:solidFill>
                  <a:schemeClr val="bg1"/>
                </a:solidFill>
              </a:rPr>
              <a:t>TEXT HERE</a:t>
            </a:r>
          </a:p>
        </p:txBody>
      </p:sp>
      <p:sp>
        <p:nvSpPr>
          <p:cNvPr id="34" name="文本框 32"/>
          <p:cNvSpPr txBox="1"/>
          <p:nvPr/>
        </p:nvSpPr>
        <p:spPr>
          <a:xfrm>
            <a:off x="4383177" y="2288342"/>
            <a:ext cx="1063942" cy="396240"/>
          </a:xfrm>
          <a:prstGeom prst="rect">
            <a:avLst/>
          </a:prstGeom>
          <a:noFill/>
        </p:spPr>
        <p:txBody>
          <a:bodyPr rtlCol="0" wrap="none">
            <a:spAutoFit/>
          </a:bodyPr>
          <a:lstStyle/>
          <a:p>
            <a:pPr algn="ctr">
              <a:lnSpc>
                <a:spcPct val="125000"/>
              </a:lnSpc>
              <a:spcAft>
                <a:spcPts val="1000"/>
              </a:spcAft>
            </a:pPr>
            <a:r>
              <a:rPr altLang="zh-CN" lang="en-US" smtClean="0" sz="1600">
                <a:solidFill>
                  <a:schemeClr val="bg1"/>
                </a:solidFill>
              </a:rPr>
              <a:t>TEXT HERE</a:t>
            </a:r>
          </a:p>
        </p:txBody>
      </p:sp>
      <p:sp>
        <p:nvSpPr>
          <p:cNvPr id="35" name="文本框 33"/>
          <p:cNvSpPr txBox="1"/>
          <p:nvPr/>
        </p:nvSpPr>
        <p:spPr>
          <a:xfrm>
            <a:off x="6743498" y="2288342"/>
            <a:ext cx="1063942" cy="396240"/>
          </a:xfrm>
          <a:prstGeom prst="rect">
            <a:avLst/>
          </a:prstGeom>
          <a:noFill/>
        </p:spPr>
        <p:txBody>
          <a:bodyPr rtlCol="0" wrap="none">
            <a:spAutoFit/>
          </a:bodyPr>
          <a:lstStyle/>
          <a:p>
            <a:pPr algn="ctr">
              <a:lnSpc>
                <a:spcPct val="125000"/>
              </a:lnSpc>
              <a:spcAft>
                <a:spcPts val="1000"/>
              </a:spcAft>
            </a:pPr>
            <a:r>
              <a:rPr altLang="zh-CN" lang="en-US" smtClean="0" sz="1600">
                <a:solidFill>
                  <a:schemeClr val="bg1"/>
                </a:solidFill>
              </a:rPr>
              <a:t>TEXT HERE</a:t>
            </a:r>
          </a:p>
        </p:txBody>
      </p:sp>
      <p:sp>
        <p:nvSpPr>
          <p:cNvPr id="36" name="文本框 34"/>
          <p:cNvSpPr txBox="1"/>
          <p:nvPr/>
        </p:nvSpPr>
        <p:spPr>
          <a:xfrm>
            <a:off x="9106582" y="2288342"/>
            <a:ext cx="1063942" cy="396240"/>
          </a:xfrm>
          <a:prstGeom prst="rect">
            <a:avLst/>
          </a:prstGeom>
          <a:noFill/>
        </p:spPr>
        <p:txBody>
          <a:bodyPr rtlCol="0" wrap="none">
            <a:spAutoFit/>
          </a:bodyPr>
          <a:lstStyle/>
          <a:p>
            <a:pPr algn="ctr">
              <a:lnSpc>
                <a:spcPct val="125000"/>
              </a:lnSpc>
              <a:spcAft>
                <a:spcPts val="1000"/>
              </a:spcAft>
            </a:pPr>
            <a:r>
              <a:rPr altLang="zh-CN" lang="en-US" smtClean="0" sz="1600">
                <a:solidFill>
                  <a:schemeClr val="bg1"/>
                </a:solidFill>
              </a:rPr>
              <a:t>TEXT HERE</a:t>
            </a:r>
          </a:p>
        </p:txBody>
      </p:sp>
      <p:sp>
        <p:nvSpPr>
          <p:cNvPr id="37" name="文本框 35"/>
          <p:cNvSpPr txBox="1"/>
          <p:nvPr/>
        </p:nvSpPr>
        <p:spPr>
          <a:xfrm>
            <a:off x="1563447" y="2761457"/>
            <a:ext cx="1980000" cy="1307592"/>
          </a:xfrm>
          <a:prstGeom prst="rect">
            <a:avLst/>
          </a:prstGeom>
          <a:noFill/>
        </p:spPr>
        <p:txBody>
          <a:bodyPr rtlCol="0" wrap="square">
            <a:spAutoFit/>
          </a:bodyPr>
          <a:lstStyle/>
          <a:p>
            <a:pPr algn="ctr">
              <a:lnSpc>
                <a:spcPct val="114000"/>
              </a:lnSpc>
              <a:spcAft>
                <a:spcPts val="1000"/>
              </a:spcAft>
            </a:pPr>
            <a:r>
              <a:rPr altLang="zh-CN" lang="en-US" sz="1400">
                <a:solidFill>
                  <a:schemeClr val="bg1"/>
                </a:solidFill>
              </a:rPr>
              <a:t>It looks even better with you using this text. Whoever evaluates your text cannot evaluate the way you write. </a:t>
            </a:r>
          </a:p>
        </p:txBody>
      </p:sp>
      <p:sp>
        <p:nvSpPr>
          <p:cNvPr id="38" name="文本框 36"/>
          <p:cNvSpPr txBox="1"/>
          <p:nvPr/>
        </p:nvSpPr>
        <p:spPr>
          <a:xfrm>
            <a:off x="3925148" y="2761457"/>
            <a:ext cx="1980000" cy="1307592"/>
          </a:xfrm>
          <a:prstGeom prst="rect">
            <a:avLst/>
          </a:prstGeom>
          <a:noFill/>
        </p:spPr>
        <p:txBody>
          <a:bodyPr rtlCol="0" wrap="square">
            <a:spAutoFit/>
          </a:bodyPr>
          <a:lstStyle/>
          <a:p>
            <a:pPr algn="ctr">
              <a:lnSpc>
                <a:spcPct val="114000"/>
              </a:lnSpc>
              <a:spcAft>
                <a:spcPts val="1000"/>
              </a:spcAft>
            </a:pPr>
            <a:r>
              <a:rPr altLang="zh-CN" lang="en-US" sz="1400">
                <a:solidFill>
                  <a:schemeClr val="bg1"/>
                </a:solidFill>
              </a:rPr>
              <a:t>It looks even better with you using this text. Whoever evaluates your text cannot evaluate the way you write. </a:t>
            </a:r>
          </a:p>
        </p:txBody>
      </p:sp>
      <p:sp>
        <p:nvSpPr>
          <p:cNvPr id="39" name="文本框 37"/>
          <p:cNvSpPr txBox="1"/>
          <p:nvPr/>
        </p:nvSpPr>
        <p:spPr>
          <a:xfrm>
            <a:off x="6285471" y="2761457"/>
            <a:ext cx="1980000" cy="1307592"/>
          </a:xfrm>
          <a:prstGeom prst="rect">
            <a:avLst/>
          </a:prstGeom>
          <a:noFill/>
        </p:spPr>
        <p:txBody>
          <a:bodyPr rtlCol="0" wrap="square">
            <a:spAutoFit/>
          </a:bodyPr>
          <a:lstStyle/>
          <a:p>
            <a:pPr algn="ctr">
              <a:lnSpc>
                <a:spcPct val="114000"/>
              </a:lnSpc>
              <a:spcAft>
                <a:spcPts val="1000"/>
              </a:spcAft>
            </a:pPr>
            <a:r>
              <a:rPr altLang="zh-CN" lang="en-US" sz="1400">
                <a:solidFill>
                  <a:schemeClr val="bg1"/>
                </a:solidFill>
              </a:rPr>
              <a:t>It looks even better with you using this text. Whoever evaluates your text cannot evaluate the way you write. </a:t>
            </a:r>
          </a:p>
        </p:txBody>
      </p:sp>
      <p:sp>
        <p:nvSpPr>
          <p:cNvPr id="40" name="文本框 38"/>
          <p:cNvSpPr txBox="1"/>
          <p:nvPr/>
        </p:nvSpPr>
        <p:spPr>
          <a:xfrm>
            <a:off x="8645794" y="2761457"/>
            <a:ext cx="1980000" cy="1307592"/>
          </a:xfrm>
          <a:prstGeom prst="rect">
            <a:avLst/>
          </a:prstGeom>
          <a:noFill/>
        </p:spPr>
        <p:txBody>
          <a:bodyPr rtlCol="0" wrap="square">
            <a:spAutoFit/>
          </a:bodyPr>
          <a:lstStyle/>
          <a:p>
            <a:pPr algn="ctr">
              <a:lnSpc>
                <a:spcPct val="114000"/>
              </a:lnSpc>
              <a:spcAft>
                <a:spcPts val="1000"/>
              </a:spcAft>
            </a:pPr>
            <a:r>
              <a:rPr altLang="zh-CN" lang="en-US" sz="1400">
                <a:solidFill>
                  <a:schemeClr val="bg1"/>
                </a:solidFill>
              </a:rPr>
              <a:t>It looks even better with you using this text. Whoever evaluates your text cannot evaluate the way you write. </a:t>
            </a:r>
          </a:p>
        </p:txBody>
      </p:sp>
    </p:spTree>
    <p:extLst>
      <p:ext uri="{BB962C8B-B14F-4D97-AF65-F5344CB8AC3E}">
        <p14:creationId val="405748884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250" id="11"/>
                                        <p:tgtEl>
                                          <p:spTgt spid="5"/>
                                        </p:tgtEl>
                                      </p:cBhvr>
                                    </p:animEffect>
                                    <p:anim calcmode="lin" valueType="num">
                                      <p:cBhvr>
                                        <p:cTn dur="250" fill="hold" id="12"/>
                                        <p:tgtEl>
                                          <p:spTgt spid="5"/>
                                        </p:tgtEl>
                                        <p:attrNameLst>
                                          <p:attrName>ppt_x</p:attrName>
                                        </p:attrNameLst>
                                      </p:cBhvr>
                                      <p:tavLst>
                                        <p:tav tm="0">
                                          <p:val>
                                            <p:strVal val="#ppt_x"/>
                                          </p:val>
                                        </p:tav>
                                        <p:tav tm="100000">
                                          <p:val>
                                            <p:strVal val="#ppt_x"/>
                                          </p:val>
                                        </p:tav>
                                      </p:tavLst>
                                    </p:anim>
                                    <p:anim calcmode="lin" valueType="num">
                                      <p:cBhvr>
                                        <p:cTn dur="25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grpId="0" id="15" nodeType="after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250" id="17"/>
                                        <p:tgtEl>
                                          <p:spTgt spid="7"/>
                                        </p:tgtEl>
                                      </p:cBhvr>
                                    </p:animEffect>
                                    <p:anim calcmode="lin" valueType="num">
                                      <p:cBhvr>
                                        <p:cTn dur="250" fill="hold" id="18"/>
                                        <p:tgtEl>
                                          <p:spTgt spid="7"/>
                                        </p:tgtEl>
                                        <p:attrNameLst>
                                          <p:attrName>ppt_x</p:attrName>
                                        </p:attrNameLst>
                                      </p:cBhvr>
                                      <p:tavLst>
                                        <p:tav tm="0">
                                          <p:val>
                                            <p:strVal val="#ppt_x"/>
                                          </p:val>
                                        </p:tav>
                                        <p:tav tm="100000">
                                          <p:val>
                                            <p:strVal val="#ppt_x"/>
                                          </p:val>
                                        </p:tav>
                                      </p:tavLst>
                                    </p:anim>
                                    <p:anim calcmode="lin" valueType="num">
                                      <p:cBhvr>
                                        <p:cTn dur="250" fill="hold" id="19"/>
                                        <p:tgtEl>
                                          <p:spTgt spid="7"/>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42" presetSubtype="0">
                                  <p:stCondLst>
                                    <p:cond delay="0"/>
                                  </p:stCondLst>
                                  <p:childTnLst>
                                    <p:set>
                                      <p:cBhvr>
                                        <p:cTn dur="1" fill="hold" id="22">
                                          <p:stCondLst>
                                            <p:cond delay="0"/>
                                          </p:stCondLst>
                                        </p:cTn>
                                        <p:tgtEl>
                                          <p:spTgt spid="8"/>
                                        </p:tgtEl>
                                        <p:attrNameLst>
                                          <p:attrName>style.visibility</p:attrName>
                                        </p:attrNameLst>
                                      </p:cBhvr>
                                      <p:to>
                                        <p:strVal val="visible"/>
                                      </p:to>
                                    </p:set>
                                    <p:animEffect filter="fade" transition="in">
                                      <p:cBhvr>
                                        <p:cTn dur="250" id="23"/>
                                        <p:tgtEl>
                                          <p:spTgt spid="8"/>
                                        </p:tgtEl>
                                      </p:cBhvr>
                                    </p:animEffect>
                                    <p:anim calcmode="lin" valueType="num">
                                      <p:cBhvr>
                                        <p:cTn dur="250" fill="hold" id="24"/>
                                        <p:tgtEl>
                                          <p:spTgt spid="8"/>
                                        </p:tgtEl>
                                        <p:attrNameLst>
                                          <p:attrName>ppt_x</p:attrName>
                                        </p:attrNameLst>
                                      </p:cBhvr>
                                      <p:tavLst>
                                        <p:tav tm="0">
                                          <p:val>
                                            <p:strVal val="#ppt_x"/>
                                          </p:val>
                                        </p:tav>
                                        <p:tav tm="100000">
                                          <p:val>
                                            <p:strVal val="#ppt_x"/>
                                          </p:val>
                                        </p:tav>
                                      </p:tavLst>
                                    </p:anim>
                                    <p:anim calcmode="lin" valueType="num">
                                      <p:cBhvr>
                                        <p:cTn dur="250" fill="hold" id="25"/>
                                        <p:tgtEl>
                                          <p:spTgt spid="8"/>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250"/>
                            </p:stCondLst>
                            <p:childTnLst>
                              <p:par>
                                <p:cTn fill="hold" grpId="0" id="27" nodeType="afterEffect" presetClass="entr" presetID="42"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ur="250" id="29"/>
                                        <p:tgtEl>
                                          <p:spTgt spid="9"/>
                                        </p:tgtEl>
                                      </p:cBhvr>
                                    </p:animEffect>
                                    <p:anim calcmode="lin" valueType="num">
                                      <p:cBhvr>
                                        <p:cTn dur="250" fill="hold" id="30"/>
                                        <p:tgtEl>
                                          <p:spTgt spid="9"/>
                                        </p:tgtEl>
                                        <p:attrNameLst>
                                          <p:attrName>ppt_x</p:attrName>
                                        </p:attrNameLst>
                                      </p:cBhvr>
                                      <p:tavLst>
                                        <p:tav tm="0">
                                          <p:val>
                                            <p:strVal val="#ppt_x"/>
                                          </p:val>
                                        </p:tav>
                                        <p:tav tm="100000">
                                          <p:val>
                                            <p:strVal val="#ppt_x"/>
                                          </p:val>
                                        </p:tav>
                                      </p:tavLst>
                                    </p:anim>
                                    <p:anim calcmode="lin" valueType="num">
                                      <p:cBhvr>
                                        <p:cTn dur="250" fill="hold" id="31"/>
                                        <p:tgtEl>
                                          <p:spTgt spid="9"/>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1500"/>
                            </p:stCondLst>
                            <p:childTnLst>
                              <p:par>
                                <p:cTn fill="hold" grpId="0" id="33" nodeType="afterEffect" presetClass="entr" presetID="42" presetSubtype="0">
                                  <p:stCondLst>
                                    <p:cond delay="0"/>
                                  </p:stCondLst>
                                  <p:childTnLst>
                                    <p:set>
                                      <p:cBhvr>
                                        <p:cTn dur="1" fill="hold" id="34">
                                          <p:stCondLst>
                                            <p:cond delay="0"/>
                                          </p:stCondLst>
                                        </p:cTn>
                                        <p:tgtEl>
                                          <p:spTgt spid="10"/>
                                        </p:tgtEl>
                                        <p:attrNameLst>
                                          <p:attrName>style.visibility</p:attrName>
                                        </p:attrNameLst>
                                      </p:cBhvr>
                                      <p:to>
                                        <p:strVal val="visible"/>
                                      </p:to>
                                    </p:set>
                                    <p:animEffect filter="fade" transition="in">
                                      <p:cBhvr>
                                        <p:cTn dur="250" id="35"/>
                                        <p:tgtEl>
                                          <p:spTgt spid="10"/>
                                        </p:tgtEl>
                                      </p:cBhvr>
                                    </p:animEffect>
                                    <p:anim calcmode="lin" valueType="num">
                                      <p:cBhvr>
                                        <p:cTn dur="250" fill="hold" id="36"/>
                                        <p:tgtEl>
                                          <p:spTgt spid="10"/>
                                        </p:tgtEl>
                                        <p:attrNameLst>
                                          <p:attrName>ppt_x</p:attrName>
                                        </p:attrNameLst>
                                      </p:cBhvr>
                                      <p:tavLst>
                                        <p:tav tm="0">
                                          <p:val>
                                            <p:strVal val="#ppt_x"/>
                                          </p:val>
                                        </p:tav>
                                        <p:tav tm="100000">
                                          <p:val>
                                            <p:strVal val="#ppt_x"/>
                                          </p:val>
                                        </p:tav>
                                      </p:tavLst>
                                    </p:anim>
                                    <p:anim calcmode="lin" valueType="num">
                                      <p:cBhvr>
                                        <p:cTn dur="250" fill="hold" id="37"/>
                                        <p:tgtEl>
                                          <p:spTgt spid="10"/>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1750"/>
                            </p:stCondLst>
                            <p:childTnLst>
                              <p:par>
                                <p:cTn fill="hold" grpId="0" id="39" nodeType="afterEffect" presetClass="entr" presetID="42" presetSubtype="0">
                                  <p:stCondLst>
                                    <p:cond delay="0"/>
                                  </p:stCondLst>
                                  <p:childTnLst>
                                    <p:set>
                                      <p:cBhvr>
                                        <p:cTn dur="1" fill="hold" id="40">
                                          <p:stCondLst>
                                            <p:cond delay="0"/>
                                          </p:stCondLst>
                                        </p:cTn>
                                        <p:tgtEl>
                                          <p:spTgt spid="11"/>
                                        </p:tgtEl>
                                        <p:attrNameLst>
                                          <p:attrName>style.visibility</p:attrName>
                                        </p:attrNameLst>
                                      </p:cBhvr>
                                      <p:to>
                                        <p:strVal val="visible"/>
                                      </p:to>
                                    </p:set>
                                    <p:animEffect filter="fade" transition="in">
                                      <p:cBhvr>
                                        <p:cTn dur="250" id="41"/>
                                        <p:tgtEl>
                                          <p:spTgt spid="11"/>
                                        </p:tgtEl>
                                      </p:cBhvr>
                                    </p:animEffect>
                                    <p:anim calcmode="lin" valueType="num">
                                      <p:cBhvr>
                                        <p:cTn dur="250" fill="hold" id="42"/>
                                        <p:tgtEl>
                                          <p:spTgt spid="11"/>
                                        </p:tgtEl>
                                        <p:attrNameLst>
                                          <p:attrName>ppt_x</p:attrName>
                                        </p:attrNameLst>
                                      </p:cBhvr>
                                      <p:tavLst>
                                        <p:tav tm="0">
                                          <p:val>
                                            <p:strVal val="#ppt_x"/>
                                          </p:val>
                                        </p:tav>
                                        <p:tav tm="100000">
                                          <p:val>
                                            <p:strVal val="#ppt_x"/>
                                          </p:val>
                                        </p:tav>
                                      </p:tavLst>
                                    </p:anim>
                                    <p:anim calcmode="lin" valueType="num">
                                      <p:cBhvr>
                                        <p:cTn dur="250" fill="hold" id="43"/>
                                        <p:tgtEl>
                                          <p:spTgt spid="11"/>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000"/>
                            </p:stCondLst>
                            <p:childTnLst>
                              <p:par>
                                <p:cTn fill="hold" grpId="0" id="45" nodeType="afterEffect" presetClass="entr" presetID="42" presetSubtype="0">
                                  <p:stCondLst>
                                    <p:cond delay="0"/>
                                  </p:stCondLst>
                                  <p:childTnLst>
                                    <p:set>
                                      <p:cBhvr>
                                        <p:cTn dur="1" fill="hold" id="46">
                                          <p:stCondLst>
                                            <p:cond delay="0"/>
                                          </p:stCondLst>
                                        </p:cTn>
                                        <p:tgtEl>
                                          <p:spTgt spid="12"/>
                                        </p:tgtEl>
                                        <p:attrNameLst>
                                          <p:attrName>style.visibility</p:attrName>
                                        </p:attrNameLst>
                                      </p:cBhvr>
                                      <p:to>
                                        <p:strVal val="visible"/>
                                      </p:to>
                                    </p:set>
                                    <p:animEffect filter="fade" transition="in">
                                      <p:cBhvr>
                                        <p:cTn dur="250" id="47"/>
                                        <p:tgtEl>
                                          <p:spTgt spid="12"/>
                                        </p:tgtEl>
                                      </p:cBhvr>
                                    </p:animEffect>
                                    <p:anim calcmode="lin" valueType="num">
                                      <p:cBhvr>
                                        <p:cTn dur="250" fill="hold" id="48"/>
                                        <p:tgtEl>
                                          <p:spTgt spid="12"/>
                                        </p:tgtEl>
                                        <p:attrNameLst>
                                          <p:attrName>ppt_x</p:attrName>
                                        </p:attrNameLst>
                                      </p:cBhvr>
                                      <p:tavLst>
                                        <p:tav tm="0">
                                          <p:val>
                                            <p:strVal val="#ppt_x"/>
                                          </p:val>
                                        </p:tav>
                                        <p:tav tm="100000">
                                          <p:val>
                                            <p:strVal val="#ppt_x"/>
                                          </p:val>
                                        </p:tav>
                                      </p:tavLst>
                                    </p:anim>
                                    <p:anim calcmode="lin" valueType="num">
                                      <p:cBhvr>
                                        <p:cTn dur="250" fill="hold" id="49"/>
                                        <p:tgtEl>
                                          <p:spTgt spid="12"/>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2250"/>
                            </p:stCondLst>
                            <p:childTnLst>
                              <p:par>
                                <p:cTn fill="hold" grpId="0" id="51" nodeType="afterEffect" presetClass="entr" presetID="42" presetSubtype="0">
                                  <p:stCondLst>
                                    <p:cond delay="0"/>
                                  </p:stCondLst>
                                  <p:childTnLst>
                                    <p:set>
                                      <p:cBhvr>
                                        <p:cTn dur="1" fill="hold" id="52">
                                          <p:stCondLst>
                                            <p:cond delay="0"/>
                                          </p:stCondLst>
                                        </p:cTn>
                                        <p:tgtEl>
                                          <p:spTgt spid="13"/>
                                        </p:tgtEl>
                                        <p:attrNameLst>
                                          <p:attrName>style.visibility</p:attrName>
                                        </p:attrNameLst>
                                      </p:cBhvr>
                                      <p:to>
                                        <p:strVal val="visible"/>
                                      </p:to>
                                    </p:set>
                                    <p:animEffect filter="fade" transition="in">
                                      <p:cBhvr>
                                        <p:cTn dur="250" id="53"/>
                                        <p:tgtEl>
                                          <p:spTgt spid="13"/>
                                        </p:tgtEl>
                                      </p:cBhvr>
                                    </p:animEffect>
                                    <p:anim calcmode="lin" valueType="num">
                                      <p:cBhvr>
                                        <p:cTn dur="250" fill="hold" id="54"/>
                                        <p:tgtEl>
                                          <p:spTgt spid="13"/>
                                        </p:tgtEl>
                                        <p:attrNameLst>
                                          <p:attrName>ppt_x</p:attrName>
                                        </p:attrNameLst>
                                      </p:cBhvr>
                                      <p:tavLst>
                                        <p:tav tm="0">
                                          <p:val>
                                            <p:strVal val="#ppt_x"/>
                                          </p:val>
                                        </p:tav>
                                        <p:tav tm="100000">
                                          <p:val>
                                            <p:strVal val="#ppt_x"/>
                                          </p:val>
                                        </p:tav>
                                      </p:tavLst>
                                    </p:anim>
                                    <p:anim calcmode="lin" valueType="num">
                                      <p:cBhvr>
                                        <p:cTn dur="250" fill="hold" id="55"/>
                                        <p:tgtEl>
                                          <p:spTgt spid="13"/>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2500"/>
                            </p:stCondLst>
                            <p:childTnLst>
                              <p:par>
                                <p:cTn fill="hold" id="57" nodeType="afterEffect" presetClass="entr" presetID="42" presetSubtype="0">
                                  <p:stCondLst>
                                    <p:cond delay="0"/>
                                  </p:stCondLst>
                                  <p:childTnLst>
                                    <p:set>
                                      <p:cBhvr>
                                        <p:cTn dur="1" fill="hold" id="58">
                                          <p:stCondLst>
                                            <p:cond delay="0"/>
                                          </p:stCondLst>
                                        </p:cTn>
                                        <p:tgtEl>
                                          <p:spTgt spid="14"/>
                                        </p:tgtEl>
                                        <p:attrNameLst>
                                          <p:attrName>style.visibility</p:attrName>
                                        </p:attrNameLst>
                                      </p:cBhvr>
                                      <p:to>
                                        <p:strVal val="visible"/>
                                      </p:to>
                                    </p:set>
                                    <p:animEffect filter="fade" transition="in">
                                      <p:cBhvr>
                                        <p:cTn dur="250" id="59"/>
                                        <p:tgtEl>
                                          <p:spTgt spid="14"/>
                                        </p:tgtEl>
                                      </p:cBhvr>
                                    </p:animEffect>
                                    <p:anim calcmode="lin" valueType="num">
                                      <p:cBhvr>
                                        <p:cTn dur="250" fill="hold" id="60"/>
                                        <p:tgtEl>
                                          <p:spTgt spid="14"/>
                                        </p:tgtEl>
                                        <p:attrNameLst>
                                          <p:attrName>ppt_x</p:attrName>
                                        </p:attrNameLst>
                                      </p:cBhvr>
                                      <p:tavLst>
                                        <p:tav tm="0">
                                          <p:val>
                                            <p:strVal val="#ppt_x"/>
                                          </p:val>
                                        </p:tav>
                                        <p:tav tm="100000">
                                          <p:val>
                                            <p:strVal val="#ppt_x"/>
                                          </p:val>
                                        </p:tav>
                                      </p:tavLst>
                                    </p:anim>
                                    <p:anim calcmode="lin" valueType="num">
                                      <p:cBhvr>
                                        <p:cTn dur="250" fill="hold" id="61"/>
                                        <p:tgtEl>
                                          <p:spTgt spid="14"/>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2750"/>
                            </p:stCondLst>
                            <p:childTnLst>
                              <p:par>
                                <p:cTn fill="hold" grpId="0" id="63" nodeType="afterEffect" presetClass="entr" presetID="42" presetSubtype="0">
                                  <p:stCondLst>
                                    <p:cond delay="0"/>
                                  </p:stCondLst>
                                  <p:childTnLst>
                                    <p:set>
                                      <p:cBhvr>
                                        <p:cTn dur="1" fill="hold" id="64">
                                          <p:stCondLst>
                                            <p:cond delay="0"/>
                                          </p:stCondLst>
                                        </p:cTn>
                                        <p:tgtEl>
                                          <p:spTgt spid="21"/>
                                        </p:tgtEl>
                                        <p:attrNameLst>
                                          <p:attrName>style.visibility</p:attrName>
                                        </p:attrNameLst>
                                      </p:cBhvr>
                                      <p:to>
                                        <p:strVal val="visible"/>
                                      </p:to>
                                    </p:set>
                                    <p:animEffect filter="fade" transition="in">
                                      <p:cBhvr>
                                        <p:cTn dur="250" id="65"/>
                                        <p:tgtEl>
                                          <p:spTgt spid="21"/>
                                        </p:tgtEl>
                                      </p:cBhvr>
                                    </p:animEffect>
                                    <p:anim calcmode="lin" valueType="num">
                                      <p:cBhvr>
                                        <p:cTn dur="250" fill="hold" id="66"/>
                                        <p:tgtEl>
                                          <p:spTgt spid="21"/>
                                        </p:tgtEl>
                                        <p:attrNameLst>
                                          <p:attrName>ppt_x</p:attrName>
                                        </p:attrNameLst>
                                      </p:cBhvr>
                                      <p:tavLst>
                                        <p:tav tm="0">
                                          <p:val>
                                            <p:strVal val="#ppt_x"/>
                                          </p:val>
                                        </p:tav>
                                        <p:tav tm="100000">
                                          <p:val>
                                            <p:strVal val="#ppt_x"/>
                                          </p:val>
                                        </p:tav>
                                      </p:tavLst>
                                    </p:anim>
                                    <p:anim calcmode="lin" valueType="num">
                                      <p:cBhvr>
                                        <p:cTn dur="250" fill="hold" id="67"/>
                                        <p:tgtEl>
                                          <p:spTgt spid="21"/>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3000"/>
                            </p:stCondLst>
                            <p:childTnLst>
                              <p:par>
                                <p:cTn fill="hold" id="69" nodeType="afterEffect" presetClass="entr" presetID="42" presetSubtype="0">
                                  <p:stCondLst>
                                    <p:cond delay="0"/>
                                  </p:stCondLst>
                                  <p:childTnLst>
                                    <p:set>
                                      <p:cBhvr>
                                        <p:cTn dur="1" fill="hold" id="70">
                                          <p:stCondLst>
                                            <p:cond delay="0"/>
                                          </p:stCondLst>
                                        </p:cTn>
                                        <p:tgtEl>
                                          <p:spTgt spid="22"/>
                                        </p:tgtEl>
                                        <p:attrNameLst>
                                          <p:attrName>style.visibility</p:attrName>
                                        </p:attrNameLst>
                                      </p:cBhvr>
                                      <p:to>
                                        <p:strVal val="visible"/>
                                      </p:to>
                                    </p:set>
                                    <p:animEffect filter="fade" transition="in">
                                      <p:cBhvr>
                                        <p:cTn dur="250" id="71"/>
                                        <p:tgtEl>
                                          <p:spTgt spid="22"/>
                                        </p:tgtEl>
                                      </p:cBhvr>
                                    </p:animEffect>
                                    <p:anim calcmode="lin" valueType="num">
                                      <p:cBhvr>
                                        <p:cTn dur="250" fill="hold" id="72"/>
                                        <p:tgtEl>
                                          <p:spTgt spid="22"/>
                                        </p:tgtEl>
                                        <p:attrNameLst>
                                          <p:attrName>ppt_x</p:attrName>
                                        </p:attrNameLst>
                                      </p:cBhvr>
                                      <p:tavLst>
                                        <p:tav tm="0">
                                          <p:val>
                                            <p:strVal val="#ppt_x"/>
                                          </p:val>
                                        </p:tav>
                                        <p:tav tm="100000">
                                          <p:val>
                                            <p:strVal val="#ppt_x"/>
                                          </p:val>
                                        </p:tav>
                                      </p:tavLst>
                                    </p:anim>
                                    <p:anim calcmode="lin" valueType="num">
                                      <p:cBhvr>
                                        <p:cTn dur="250" fill="hold" id="73"/>
                                        <p:tgtEl>
                                          <p:spTgt spid="22"/>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3250"/>
                            </p:stCondLst>
                            <p:childTnLst>
                              <p:par>
                                <p:cTn fill="hold" grpId="0" id="75" nodeType="afterEffect" presetClass="entr" presetID="42" presetSubtype="0">
                                  <p:stCondLst>
                                    <p:cond delay="0"/>
                                  </p:stCondLst>
                                  <p:childTnLst>
                                    <p:set>
                                      <p:cBhvr>
                                        <p:cTn dur="1" fill="hold" id="76">
                                          <p:stCondLst>
                                            <p:cond delay="0"/>
                                          </p:stCondLst>
                                        </p:cTn>
                                        <p:tgtEl>
                                          <p:spTgt spid="31"/>
                                        </p:tgtEl>
                                        <p:attrNameLst>
                                          <p:attrName>style.visibility</p:attrName>
                                        </p:attrNameLst>
                                      </p:cBhvr>
                                      <p:to>
                                        <p:strVal val="visible"/>
                                      </p:to>
                                    </p:set>
                                    <p:animEffect filter="fade" transition="in">
                                      <p:cBhvr>
                                        <p:cTn dur="250" id="77"/>
                                        <p:tgtEl>
                                          <p:spTgt spid="31"/>
                                        </p:tgtEl>
                                      </p:cBhvr>
                                    </p:animEffect>
                                    <p:anim calcmode="lin" valueType="num">
                                      <p:cBhvr>
                                        <p:cTn dur="250" fill="hold" id="78"/>
                                        <p:tgtEl>
                                          <p:spTgt spid="31"/>
                                        </p:tgtEl>
                                        <p:attrNameLst>
                                          <p:attrName>ppt_x</p:attrName>
                                        </p:attrNameLst>
                                      </p:cBhvr>
                                      <p:tavLst>
                                        <p:tav tm="0">
                                          <p:val>
                                            <p:strVal val="#ppt_x"/>
                                          </p:val>
                                        </p:tav>
                                        <p:tav tm="100000">
                                          <p:val>
                                            <p:strVal val="#ppt_x"/>
                                          </p:val>
                                        </p:tav>
                                      </p:tavLst>
                                    </p:anim>
                                    <p:anim calcmode="lin" valueType="num">
                                      <p:cBhvr>
                                        <p:cTn dur="250" fill="hold" id="79"/>
                                        <p:tgtEl>
                                          <p:spTgt spid="31"/>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3500"/>
                            </p:stCondLst>
                            <p:childTnLst>
                              <p:par>
                                <p:cTn fill="hold" grpId="0" id="81" nodeType="afterEffect" presetClass="entr" presetID="42" presetSubtype="0">
                                  <p:stCondLst>
                                    <p:cond delay="0"/>
                                  </p:stCondLst>
                                  <p:childTnLst>
                                    <p:set>
                                      <p:cBhvr>
                                        <p:cTn dur="1" fill="hold" id="82">
                                          <p:stCondLst>
                                            <p:cond delay="0"/>
                                          </p:stCondLst>
                                        </p:cTn>
                                        <p:tgtEl>
                                          <p:spTgt spid="33"/>
                                        </p:tgtEl>
                                        <p:attrNameLst>
                                          <p:attrName>style.visibility</p:attrName>
                                        </p:attrNameLst>
                                      </p:cBhvr>
                                      <p:to>
                                        <p:strVal val="visible"/>
                                      </p:to>
                                    </p:set>
                                    <p:animEffect filter="fade" transition="in">
                                      <p:cBhvr>
                                        <p:cTn dur="250" id="83"/>
                                        <p:tgtEl>
                                          <p:spTgt spid="33"/>
                                        </p:tgtEl>
                                      </p:cBhvr>
                                    </p:animEffect>
                                    <p:anim calcmode="lin" valueType="num">
                                      <p:cBhvr>
                                        <p:cTn dur="250" fill="hold" id="84"/>
                                        <p:tgtEl>
                                          <p:spTgt spid="33"/>
                                        </p:tgtEl>
                                        <p:attrNameLst>
                                          <p:attrName>ppt_x</p:attrName>
                                        </p:attrNameLst>
                                      </p:cBhvr>
                                      <p:tavLst>
                                        <p:tav tm="0">
                                          <p:val>
                                            <p:strVal val="#ppt_x"/>
                                          </p:val>
                                        </p:tav>
                                        <p:tav tm="100000">
                                          <p:val>
                                            <p:strVal val="#ppt_x"/>
                                          </p:val>
                                        </p:tav>
                                      </p:tavLst>
                                    </p:anim>
                                    <p:anim calcmode="lin" valueType="num">
                                      <p:cBhvr>
                                        <p:cTn dur="250" fill="hold" id="85"/>
                                        <p:tgtEl>
                                          <p:spTgt spid="33"/>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3750"/>
                            </p:stCondLst>
                            <p:childTnLst>
                              <p:par>
                                <p:cTn fill="hold" grpId="0" id="87" nodeType="afterEffect" presetClass="entr" presetID="42" presetSubtype="0">
                                  <p:stCondLst>
                                    <p:cond delay="0"/>
                                  </p:stCondLst>
                                  <p:childTnLst>
                                    <p:set>
                                      <p:cBhvr>
                                        <p:cTn dur="1" fill="hold" id="88">
                                          <p:stCondLst>
                                            <p:cond delay="0"/>
                                          </p:stCondLst>
                                        </p:cTn>
                                        <p:tgtEl>
                                          <p:spTgt spid="34"/>
                                        </p:tgtEl>
                                        <p:attrNameLst>
                                          <p:attrName>style.visibility</p:attrName>
                                        </p:attrNameLst>
                                      </p:cBhvr>
                                      <p:to>
                                        <p:strVal val="visible"/>
                                      </p:to>
                                    </p:set>
                                    <p:animEffect filter="fade" transition="in">
                                      <p:cBhvr>
                                        <p:cTn dur="250" id="89"/>
                                        <p:tgtEl>
                                          <p:spTgt spid="34"/>
                                        </p:tgtEl>
                                      </p:cBhvr>
                                    </p:animEffect>
                                    <p:anim calcmode="lin" valueType="num">
                                      <p:cBhvr>
                                        <p:cTn dur="250" fill="hold" id="90"/>
                                        <p:tgtEl>
                                          <p:spTgt spid="34"/>
                                        </p:tgtEl>
                                        <p:attrNameLst>
                                          <p:attrName>ppt_x</p:attrName>
                                        </p:attrNameLst>
                                      </p:cBhvr>
                                      <p:tavLst>
                                        <p:tav tm="0">
                                          <p:val>
                                            <p:strVal val="#ppt_x"/>
                                          </p:val>
                                        </p:tav>
                                        <p:tav tm="100000">
                                          <p:val>
                                            <p:strVal val="#ppt_x"/>
                                          </p:val>
                                        </p:tav>
                                      </p:tavLst>
                                    </p:anim>
                                    <p:anim calcmode="lin" valueType="num">
                                      <p:cBhvr>
                                        <p:cTn dur="250" fill="hold" id="91"/>
                                        <p:tgtEl>
                                          <p:spTgt spid="34"/>
                                        </p:tgtEl>
                                        <p:attrNameLst>
                                          <p:attrName>ppt_y</p:attrName>
                                        </p:attrNameLst>
                                      </p:cBhvr>
                                      <p:tavLst>
                                        <p:tav tm="0">
                                          <p:val>
                                            <p:strVal val="#ppt_y+.1"/>
                                          </p:val>
                                        </p:tav>
                                        <p:tav tm="100000">
                                          <p:val>
                                            <p:strVal val="#ppt_y"/>
                                          </p:val>
                                        </p:tav>
                                      </p:tavLst>
                                    </p:anim>
                                  </p:childTnLst>
                                </p:cTn>
                              </p:par>
                            </p:childTnLst>
                          </p:cTn>
                        </p:par>
                        <p:par>
                          <p:cTn fill="hold" id="92" nodeType="afterGroup">
                            <p:stCondLst>
                              <p:cond delay="4000"/>
                            </p:stCondLst>
                            <p:childTnLst>
                              <p:par>
                                <p:cTn fill="hold" grpId="0" id="93" nodeType="afterEffect" presetClass="entr" presetID="42" presetSubtype="0">
                                  <p:stCondLst>
                                    <p:cond delay="0"/>
                                  </p:stCondLst>
                                  <p:childTnLst>
                                    <p:set>
                                      <p:cBhvr>
                                        <p:cTn dur="1" fill="hold" id="94">
                                          <p:stCondLst>
                                            <p:cond delay="0"/>
                                          </p:stCondLst>
                                        </p:cTn>
                                        <p:tgtEl>
                                          <p:spTgt spid="35"/>
                                        </p:tgtEl>
                                        <p:attrNameLst>
                                          <p:attrName>style.visibility</p:attrName>
                                        </p:attrNameLst>
                                      </p:cBhvr>
                                      <p:to>
                                        <p:strVal val="visible"/>
                                      </p:to>
                                    </p:set>
                                    <p:animEffect filter="fade" transition="in">
                                      <p:cBhvr>
                                        <p:cTn dur="250" id="95"/>
                                        <p:tgtEl>
                                          <p:spTgt spid="35"/>
                                        </p:tgtEl>
                                      </p:cBhvr>
                                    </p:animEffect>
                                    <p:anim calcmode="lin" valueType="num">
                                      <p:cBhvr>
                                        <p:cTn dur="250" fill="hold" id="96"/>
                                        <p:tgtEl>
                                          <p:spTgt spid="35"/>
                                        </p:tgtEl>
                                        <p:attrNameLst>
                                          <p:attrName>ppt_x</p:attrName>
                                        </p:attrNameLst>
                                      </p:cBhvr>
                                      <p:tavLst>
                                        <p:tav tm="0">
                                          <p:val>
                                            <p:strVal val="#ppt_x"/>
                                          </p:val>
                                        </p:tav>
                                        <p:tav tm="100000">
                                          <p:val>
                                            <p:strVal val="#ppt_x"/>
                                          </p:val>
                                        </p:tav>
                                      </p:tavLst>
                                    </p:anim>
                                    <p:anim calcmode="lin" valueType="num">
                                      <p:cBhvr>
                                        <p:cTn dur="250" fill="hold" id="97"/>
                                        <p:tgtEl>
                                          <p:spTgt spid="35"/>
                                        </p:tgtEl>
                                        <p:attrNameLst>
                                          <p:attrName>ppt_y</p:attrName>
                                        </p:attrNameLst>
                                      </p:cBhvr>
                                      <p:tavLst>
                                        <p:tav tm="0">
                                          <p:val>
                                            <p:strVal val="#ppt_y+.1"/>
                                          </p:val>
                                        </p:tav>
                                        <p:tav tm="100000">
                                          <p:val>
                                            <p:strVal val="#ppt_y"/>
                                          </p:val>
                                        </p:tav>
                                      </p:tavLst>
                                    </p:anim>
                                  </p:childTnLst>
                                </p:cTn>
                              </p:par>
                            </p:childTnLst>
                          </p:cTn>
                        </p:par>
                        <p:par>
                          <p:cTn fill="hold" id="98" nodeType="afterGroup">
                            <p:stCondLst>
                              <p:cond delay="4250"/>
                            </p:stCondLst>
                            <p:childTnLst>
                              <p:par>
                                <p:cTn fill="hold" grpId="0" id="99" nodeType="afterEffect" presetClass="entr" presetID="42" presetSubtype="0">
                                  <p:stCondLst>
                                    <p:cond delay="0"/>
                                  </p:stCondLst>
                                  <p:childTnLst>
                                    <p:set>
                                      <p:cBhvr>
                                        <p:cTn dur="1" fill="hold" id="100">
                                          <p:stCondLst>
                                            <p:cond delay="0"/>
                                          </p:stCondLst>
                                        </p:cTn>
                                        <p:tgtEl>
                                          <p:spTgt spid="36"/>
                                        </p:tgtEl>
                                        <p:attrNameLst>
                                          <p:attrName>style.visibility</p:attrName>
                                        </p:attrNameLst>
                                      </p:cBhvr>
                                      <p:to>
                                        <p:strVal val="visible"/>
                                      </p:to>
                                    </p:set>
                                    <p:animEffect filter="fade" transition="in">
                                      <p:cBhvr>
                                        <p:cTn dur="250" id="101"/>
                                        <p:tgtEl>
                                          <p:spTgt spid="36"/>
                                        </p:tgtEl>
                                      </p:cBhvr>
                                    </p:animEffect>
                                    <p:anim calcmode="lin" valueType="num">
                                      <p:cBhvr>
                                        <p:cTn dur="250" fill="hold" id="102"/>
                                        <p:tgtEl>
                                          <p:spTgt spid="36"/>
                                        </p:tgtEl>
                                        <p:attrNameLst>
                                          <p:attrName>ppt_x</p:attrName>
                                        </p:attrNameLst>
                                      </p:cBhvr>
                                      <p:tavLst>
                                        <p:tav tm="0">
                                          <p:val>
                                            <p:strVal val="#ppt_x"/>
                                          </p:val>
                                        </p:tav>
                                        <p:tav tm="100000">
                                          <p:val>
                                            <p:strVal val="#ppt_x"/>
                                          </p:val>
                                        </p:tav>
                                      </p:tavLst>
                                    </p:anim>
                                    <p:anim calcmode="lin" valueType="num">
                                      <p:cBhvr>
                                        <p:cTn dur="250" fill="hold" id="103"/>
                                        <p:tgtEl>
                                          <p:spTgt spid="36"/>
                                        </p:tgtEl>
                                        <p:attrNameLst>
                                          <p:attrName>ppt_y</p:attrName>
                                        </p:attrNameLst>
                                      </p:cBhvr>
                                      <p:tavLst>
                                        <p:tav tm="0">
                                          <p:val>
                                            <p:strVal val="#ppt_y+.1"/>
                                          </p:val>
                                        </p:tav>
                                        <p:tav tm="100000">
                                          <p:val>
                                            <p:strVal val="#ppt_y"/>
                                          </p:val>
                                        </p:tav>
                                      </p:tavLst>
                                    </p:anim>
                                  </p:childTnLst>
                                </p:cTn>
                              </p:par>
                            </p:childTnLst>
                          </p:cTn>
                        </p:par>
                        <p:par>
                          <p:cTn fill="hold" id="104" nodeType="afterGroup">
                            <p:stCondLst>
                              <p:cond delay="4500"/>
                            </p:stCondLst>
                            <p:childTnLst>
                              <p:par>
                                <p:cTn fill="hold" grpId="0" id="105" nodeType="afterEffect" presetClass="entr" presetID="42" presetSubtype="0">
                                  <p:stCondLst>
                                    <p:cond delay="0"/>
                                  </p:stCondLst>
                                  <p:childTnLst>
                                    <p:set>
                                      <p:cBhvr>
                                        <p:cTn dur="1" fill="hold" id="106">
                                          <p:stCondLst>
                                            <p:cond delay="0"/>
                                          </p:stCondLst>
                                        </p:cTn>
                                        <p:tgtEl>
                                          <p:spTgt spid="37"/>
                                        </p:tgtEl>
                                        <p:attrNameLst>
                                          <p:attrName>style.visibility</p:attrName>
                                        </p:attrNameLst>
                                      </p:cBhvr>
                                      <p:to>
                                        <p:strVal val="visible"/>
                                      </p:to>
                                    </p:set>
                                    <p:animEffect filter="fade" transition="in">
                                      <p:cBhvr>
                                        <p:cTn dur="250" id="107"/>
                                        <p:tgtEl>
                                          <p:spTgt spid="37"/>
                                        </p:tgtEl>
                                      </p:cBhvr>
                                    </p:animEffect>
                                    <p:anim calcmode="lin" valueType="num">
                                      <p:cBhvr>
                                        <p:cTn dur="250" fill="hold" id="108"/>
                                        <p:tgtEl>
                                          <p:spTgt spid="37"/>
                                        </p:tgtEl>
                                        <p:attrNameLst>
                                          <p:attrName>ppt_x</p:attrName>
                                        </p:attrNameLst>
                                      </p:cBhvr>
                                      <p:tavLst>
                                        <p:tav tm="0">
                                          <p:val>
                                            <p:strVal val="#ppt_x"/>
                                          </p:val>
                                        </p:tav>
                                        <p:tav tm="100000">
                                          <p:val>
                                            <p:strVal val="#ppt_x"/>
                                          </p:val>
                                        </p:tav>
                                      </p:tavLst>
                                    </p:anim>
                                    <p:anim calcmode="lin" valueType="num">
                                      <p:cBhvr>
                                        <p:cTn dur="250" fill="hold" id="109"/>
                                        <p:tgtEl>
                                          <p:spTgt spid="37"/>
                                        </p:tgtEl>
                                        <p:attrNameLst>
                                          <p:attrName>ppt_y</p:attrName>
                                        </p:attrNameLst>
                                      </p:cBhvr>
                                      <p:tavLst>
                                        <p:tav tm="0">
                                          <p:val>
                                            <p:strVal val="#ppt_y+.1"/>
                                          </p:val>
                                        </p:tav>
                                        <p:tav tm="100000">
                                          <p:val>
                                            <p:strVal val="#ppt_y"/>
                                          </p:val>
                                        </p:tav>
                                      </p:tavLst>
                                    </p:anim>
                                  </p:childTnLst>
                                </p:cTn>
                              </p:par>
                            </p:childTnLst>
                          </p:cTn>
                        </p:par>
                        <p:par>
                          <p:cTn fill="hold" id="110" nodeType="afterGroup">
                            <p:stCondLst>
                              <p:cond delay="4750"/>
                            </p:stCondLst>
                            <p:childTnLst>
                              <p:par>
                                <p:cTn fill="hold" grpId="0" id="111" nodeType="afterEffect" presetClass="entr" presetID="42" presetSubtype="0">
                                  <p:stCondLst>
                                    <p:cond delay="0"/>
                                  </p:stCondLst>
                                  <p:childTnLst>
                                    <p:set>
                                      <p:cBhvr>
                                        <p:cTn dur="1" fill="hold" id="112">
                                          <p:stCondLst>
                                            <p:cond delay="0"/>
                                          </p:stCondLst>
                                        </p:cTn>
                                        <p:tgtEl>
                                          <p:spTgt spid="38"/>
                                        </p:tgtEl>
                                        <p:attrNameLst>
                                          <p:attrName>style.visibility</p:attrName>
                                        </p:attrNameLst>
                                      </p:cBhvr>
                                      <p:to>
                                        <p:strVal val="visible"/>
                                      </p:to>
                                    </p:set>
                                    <p:animEffect filter="fade" transition="in">
                                      <p:cBhvr>
                                        <p:cTn dur="250" id="113"/>
                                        <p:tgtEl>
                                          <p:spTgt spid="38"/>
                                        </p:tgtEl>
                                      </p:cBhvr>
                                    </p:animEffect>
                                    <p:anim calcmode="lin" valueType="num">
                                      <p:cBhvr>
                                        <p:cTn dur="250" fill="hold" id="114"/>
                                        <p:tgtEl>
                                          <p:spTgt spid="38"/>
                                        </p:tgtEl>
                                        <p:attrNameLst>
                                          <p:attrName>ppt_x</p:attrName>
                                        </p:attrNameLst>
                                      </p:cBhvr>
                                      <p:tavLst>
                                        <p:tav tm="0">
                                          <p:val>
                                            <p:strVal val="#ppt_x"/>
                                          </p:val>
                                        </p:tav>
                                        <p:tav tm="100000">
                                          <p:val>
                                            <p:strVal val="#ppt_x"/>
                                          </p:val>
                                        </p:tav>
                                      </p:tavLst>
                                    </p:anim>
                                    <p:anim calcmode="lin" valueType="num">
                                      <p:cBhvr>
                                        <p:cTn dur="250" fill="hold" id="115"/>
                                        <p:tgtEl>
                                          <p:spTgt spid="38"/>
                                        </p:tgtEl>
                                        <p:attrNameLst>
                                          <p:attrName>ppt_y</p:attrName>
                                        </p:attrNameLst>
                                      </p:cBhvr>
                                      <p:tavLst>
                                        <p:tav tm="0">
                                          <p:val>
                                            <p:strVal val="#ppt_y+.1"/>
                                          </p:val>
                                        </p:tav>
                                        <p:tav tm="100000">
                                          <p:val>
                                            <p:strVal val="#ppt_y"/>
                                          </p:val>
                                        </p:tav>
                                      </p:tavLst>
                                    </p:anim>
                                  </p:childTnLst>
                                </p:cTn>
                              </p:par>
                            </p:childTnLst>
                          </p:cTn>
                        </p:par>
                        <p:par>
                          <p:cTn fill="hold" id="116" nodeType="afterGroup">
                            <p:stCondLst>
                              <p:cond delay="5000"/>
                            </p:stCondLst>
                            <p:childTnLst>
                              <p:par>
                                <p:cTn fill="hold" grpId="0" id="117" nodeType="afterEffect" presetClass="entr" presetID="42" presetSubtype="0">
                                  <p:stCondLst>
                                    <p:cond delay="0"/>
                                  </p:stCondLst>
                                  <p:childTnLst>
                                    <p:set>
                                      <p:cBhvr>
                                        <p:cTn dur="1" fill="hold" id="118">
                                          <p:stCondLst>
                                            <p:cond delay="0"/>
                                          </p:stCondLst>
                                        </p:cTn>
                                        <p:tgtEl>
                                          <p:spTgt spid="39"/>
                                        </p:tgtEl>
                                        <p:attrNameLst>
                                          <p:attrName>style.visibility</p:attrName>
                                        </p:attrNameLst>
                                      </p:cBhvr>
                                      <p:to>
                                        <p:strVal val="visible"/>
                                      </p:to>
                                    </p:set>
                                    <p:animEffect filter="fade" transition="in">
                                      <p:cBhvr>
                                        <p:cTn dur="250" id="119"/>
                                        <p:tgtEl>
                                          <p:spTgt spid="39"/>
                                        </p:tgtEl>
                                      </p:cBhvr>
                                    </p:animEffect>
                                    <p:anim calcmode="lin" valueType="num">
                                      <p:cBhvr>
                                        <p:cTn dur="250" fill="hold" id="120"/>
                                        <p:tgtEl>
                                          <p:spTgt spid="39"/>
                                        </p:tgtEl>
                                        <p:attrNameLst>
                                          <p:attrName>ppt_x</p:attrName>
                                        </p:attrNameLst>
                                      </p:cBhvr>
                                      <p:tavLst>
                                        <p:tav tm="0">
                                          <p:val>
                                            <p:strVal val="#ppt_x"/>
                                          </p:val>
                                        </p:tav>
                                        <p:tav tm="100000">
                                          <p:val>
                                            <p:strVal val="#ppt_x"/>
                                          </p:val>
                                        </p:tav>
                                      </p:tavLst>
                                    </p:anim>
                                    <p:anim calcmode="lin" valueType="num">
                                      <p:cBhvr>
                                        <p:cTn dur="250" fill="hold" id="121"/>
                                        <p:tgtEl>
                                          <p:spTgt spid="39"/>
                                        </p:tgtEl>
                                        <p:attrNameLst>
                                          <p:attrName>ppt_y</p:attrName>
                                        </p:attrNameLst>
                                      </p:cBhvr>
                                      <p:tavLst>
                                        <p:tav tm="0">
                                          <p:val>
                                            <p:strVal val="#ppt_y+.1"/>
                                          </p:val>
                                        </p:tav>
                                        <p:tav tm="100000">
                                          <p:val>
                                            <p:strVal val="#ppt_y"/>
                                          </p:val>
                                        </p:tav>
                                      </p:tavLst>
                                    </p:anim>
                                  </p:childTnLst>
                                </p:cTn>
                              </p:par>
                            </p:childTnLst>
                          </p:cTn>
                        </p:par>
                        <p:par>
                          <p:cTn fill="hold" id="122" nodeType="afterGroup">
                            <p:stCondLst>
                              <p:cond delay="5250"/>
                            </p:stCondLst>
                            <p:childTnLst>
                              <p:par>
                                <p:cTn fill="hold" grpId="0" id="123" nodeType="afterEffect" presetClass="entr" presetID="42" presetSubtype="0">
                                  <p:stCondLst>
                                    <p:cond delay="0"/>
                                  </p:stCondLst>
                                  <p:childTnLst>
                                    <p:set>
                                      <p:cBhvr>
                                        <p:cTn dur="1" fill="hold" id="124">
                                          <p:stCondLst>
                                            <p:cond delay="0"/>
                                          </p:stCondLst>
                                        </p:cTn>
                                        <p:tgtEl>
                                          <p:spTgt spid="40"/>
                                        </p:tgtEl>
                                        <p:attrNameLst>
                                          <p:attrName>style.visibility</p:attrName>
                                        </p:attrNameLst>
                                      </p:cBhvr>
                                      <p:to>
                                        <p:strVal val="visible"/>
                                      </p:to>
                                    </p:set>
                                    <p:animEffect filter="fade" transition="in">
                                      <p:cBhvr>
                                        <p:cTn dur="250" id="125"/>
                                        <p:tgtEl>
                                          <p:spTgt spid="40"/>
                                        </p:tgtEl>
                                      </p:cBhvr>
                                    </p:animEffect>
                                    <p:anim calcmode="lin" valueType="num">
                                      <p:cBhvr>
                                        <p:cTn dur="250" fill="hold" id="126"/>
                                        <p:tgtEl>
                                          <p:spTgt spid="40"/>
                                        </p:tgtEl>
                                        <p:attrNameLst>
                                          <p:attrName>ppt_x</p:attrName>
                                        </p:attrNameLst>
                                      </p:cBhvr>
                                      <p:tavLst>
                                        <p:tav tm="0">
                                          <p:val>
                                            <p:strVal val="#ppt_x"/>
                                          </p:val>
                                        </p:tav>
                                        <p:tav tm="100000">
                                          <p:val>
                                            <p:strVal val="#ppt_x"/>
                                          </p:val>
                                        </p:tav>
                                      </p:tavLst>
                                    </p:anim>
                                    <p:anim calcmode="lin" valueType="num">
                                      <p:cBhvr>
                                        <p:cTn dur="250" fill="hold" id="127"/>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8"/>
      <p:bldP grpId="0" spid="9"/>
      <p:bldP grpId="0" spid="10"/>
      <p:bldP grpId="0" spid="11"/>
      <p:bldP grpId="0" spid="12"/>
      <p:bldP grpId="0" spid="13"/>
      <p:bldP grpId="0" spid="21"/>
      <p:bldP grpId="0" spid="31"/>
      <p:bldP grpId="0" spid="33"/>
      <p:bldP grpId="0" spid="34"/>
      <p:bldP grpId="0" spid="35"/>
      <p:bldP grpId="0" spid="36"/>
      <p:bldP grpId="0" spid="37"/>
      <p:bldP grpId="0" spid="38"/>
      <p:bldP grpId="0" spid="39"/>
      <p:bldP grpId="0" spid="40"/>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3">
            <a:extLst>
              <a:ext uri="{28A0092B-C50C-407E-A947-70E740481C1C}">
                <a14:useLocalDpi val="0"/>
              </a:ext>
            </a:extLst>
          </a:blip>
          <a:stretch>
            <a:fillRect/>
          </a:stretch>
        </p:blipFill>
        <p:spPr>
          <a:xfrm>
            <a:off x="5644" y="0"/>
            <a:ext cx="12180711" cy="6858000"/>
          </a:xfrm>
          <a:prstGeom prst="rect">
            <a:avLst/>
          </a:prstGeom>
          <a:noFill/>
          <a:ln>
            <a:noFill/>
          </a:ln>
        </p:spPr>
      </p:pic>
      <p:sp>
        <p:nvSpPr>
          <p:cNvPr id="11" name="矩形 10"/>
          <p:cNvSpPr/>
          <p:nvPr/>
        </p:nvSpPr>
        <p:spPr>
          <a:xfrm>
            <a:off x="-4058" y="-4809"/>
            <a:ext cx="12190413" cy="6857999"/>
          </a:xfrm>
          <a:prstGeom prst="rect">
            <a:avLst/>
          </a:prstGeom>
          <a:solidFill>
            <a:schemeClr val="tx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281"/>
          <p:cNvSpPr txBox="1"/>
          <p:nvPr/>
        </p:nvSpPr>
        <p:spPr>
          <a:xfrm>
            <a:off x="3559078" y="4791904"/>
            <a:ext cx="5142230" cy="365760"/>
          </a:xfrm>
          <a:prstGeom prst="rect">
            <a:avLst/>
          </a:prstGeom>
          <a:noFill/>
        </p:spPr>
        <p:txBody>
          <a:bodyPr rtlCol="0" wrap="none">
            <a:spAutoFit/>
          </a:bodyPr>
          <a:lstStyle/>
          <a:p>
            <a:pPr algn="ctr"/>
            <a:r>
              <a:rPr altLang="en-US" lang="zh-CN">
                <a:solidFill>
                  <a:schemeClr val="bg1">
                    <a:lumMod val="85000"/>
                  </a:schemeClr>
                </a:solidFill>
                <a:latin charset="-122" panose="020b0503020204020204" pitchFamily="34" typeface="微软雅黑"/>
                <a:ea charset="-122" panose="020b0503020204020204" pitchFamily="34" typeface="微软雅黑"/>
              </a:rPr>
              <a:t>月计划汇报 新年计划 述职报告 工作汇报通用PPT</a:t>
            </a:r>
          </a:p>
        </p:txBody>
      </p:sp>
      <p:grpSp>
        <p:nvGrpSpPr>
          <p:cNvPr id="13" name="组合 12"/>
          <p:cNvGrpSpPr/>
          <p:nvPr/>
        </p:nvGrpSpPr>
        <p:grpSpPr>
          <a:xfrm>
            <a:off x="2997200" y="1592677"/>
            <a:ext cx="6291943" cy="2987214"/>
            <a:chOff x="2997200" y="1087840"/>
            <a:chExt cx="6291943" cy="2987214"/>
          </a:xfrm>
        </p:grpSpPr>
        <p:sp>
          <p:nvSpPr>
            <p:cNvPr id="14" name="文本框 283"/>
            <p:cNvSpPr txBox="1"/>
            <p:nvPr/>
          </p:nvSpPr>
          <p:spPr>
            <a:xfrm>
              <a:off x="3222979" y="3025355"/>
              <a:ext cx="5872480" cy="944880"/>
            </a:xfrm>
            <a:prstGeom prst="rect">
              <a:avLst/>
            </a:prstGeom>
            <a:noFill/>
          </p:spPr>
          <p:txBody>
            <a:bodyPr rtlCol="0" wrap="none">
              <a:spAutoFit/>
            </a:bodyPr>
            <a:lstStyle/>
            <a:p>
              <a:pPr algn="ctr"/>
              <a:r>
                <a:rPr altLang="en-US" lang="zh-CN" smtClean="0" sz="5600">
                  <a:solidFill>
                    <a:schemeClr val="bg1">
                      <a:lumMod val="85000"/>
                    </a:schemeClr>
                  </a:solidFill>
                  <a:latin charset="-122" panose="020b0503020204020204" pitchFamily="34" typeface="微软雅黑"/>
                  <a:ea charset="-122" panose="020b0503020204020204" pitchFamily="34" typeface="微软雅黑"/>
                </a:rPr>
                <a:t>谢谢您的观看指导</a:t>
              </a:r>
            </a:p>
          </p:txBody>
        </p:sp>
        <p:grpSp>
          <p:nvGrpSpPr>
            <p:cNvPr id="22" name="组合 21"/>
            <p:cNvGrpSpPr/>
            <p:nvPr/>
          </p:nvGrpSpPr>
          <p:grpSpPr>
            <a:xfrm>
              <a:off x="2997200" y="2919354"/>
              <a:ext cx="6291943" cy="1155700"/>
              <a:chOff x="2959100" y="2919354"/>
              <a:chExt cx="6291943" cy="1155700"/>
            </a:xfrm>
          </p:grpSpPr>
          <p:cxnSp>
            <p:nvCxnSpPr>
              <p:cNvPr id="24" name="直接连接符 23"/>
              <p:cNvCxnSpPr/>
              <p:nvPr/>
            </p:nvCxnSpPr>
            <p:spPr>
              <a:xfrm>
                <a:off x="2959100" y="2919354"/>
                <a:ext cx="629194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959100" y="4075054"/>
                <a:ext cx="629194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3" name="文本框 283"/>
            <p:cNvSpPr txBox="1"/>
            <p:nvPr/>
          </p:nvSpPr>
          <p:spPr>
            <a:xfrm>
              <a:off x="4247195" y="1087840"/>
              <a:ext cx="3783330" cy="1844040"/>
            </a:xfrm>
            <a:prstGeom prst="rect">
              <a:avLst/>
            </a:prstGeom>
            <a:noFill/>
          </p:spPr>
          <p:txBody>
            <a:bodyPr rtlCol="0" wrap="none">
              <a:spAutoFit/>
            </a:bodyPr>
            <a:lstStyle/>
            <a:p>
              <a:pPr algn="ctr"/>
              <a:r>
                <a:rPr altLang="zh-CN" b="1" lang="en-US" smtClean="0" sz="11500">
                  <a:solidFill>
                    <a:schemeClr val="bg1">
                      <a:lumMod val="85000"/>
                    </a:schemeClr>
                  </a:solidFill>
                  <a:latin charset="-122" panose="020b0503020204020204" pitchFamily="34" typeface="微软雅黑"/>
                  <a:ea charset="-122" panose="020b0503020204020204" pitchFamily="34" typeface="微软雅黑"/>
                </a:rPr>
                <a:t>2017</a:t>
              </a:r>
            </a:p>
          </p:txBody>
        </p:sp>
      </p:grpSp>
      <p:grpSp>
        <p:nvGrpSpPr>
          <p:cNvPr id="26" name="组合 25"/>
          <p:cNvGrpSpPr/>
          <p:nvPr/>
        </p:nvGrpSpPr>
        <p:grpSpPr>
          <a:xfrm>
            <a:off x="469264" y="319837"/>
            <a:ext cx="1104840" cy="1067633"/>
            <a:chOff x="469264" y="319837"/>
            <a:chExt cx="1104840" cy="1067633"/>
          </a:xfrm>
        </p:grpSpPr>
        <p:sp>
          <p:nvSpPr>
            <p:cNvPr id="27" name="等腰三角形 26"/>
            <p:cNvSpPr/>
            <p:nvPr/>
          </p:nvSpPr>
          <p:spPr>
            <a:xfrm>
              <a:off x="469264" y="319837"/>
              <a:ext cx="1048148" cy="903577"/>
            </a:xfrm>
            <a:prstGeom prst="triangl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0"/>
              <a:endParaRPr altLang="en-US" lang="zh-CN">
                <a:solidFill>
                  <a:prstClr val="white"/>
                </a:solidFill>
              </a:endParaRPr>
            </a:p>
          </p:txBody>
        </p:sp>
        <p:sp>
          <p:nvSpPr>
            <p:cNvPr id="28" name="等腰三角形 27"/>
            <p:cNvSpPr/>
            <p:nvPr/>
          </p:nvSpPr>
          <p:spPr>
            <a:xfrm rot="3603673">
              <a:off x="598241" y="411606"/>
              <a:ext cx="1048150" cy="903577"/>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210"/>
              <a:endParaRPr altLang="en-US" lang="zh-CN">
                <a:solidFill>
                  <a:prstClr val="white"/>
                </a:solidFill>
              </a:endParaRPr>
            </a:p>
          </p:txBody>
        </p:sp>
        <p:sp>
          <p:nvSpPr>
            <p:cNvPr id="29" name="文本框 7"/>
            <p:cNvSpPr txBox="1"/>
            <p:nvPr/>
          </p:nvSpPr>
          <p:spPr>
            <a:xfrm>
              <a:off x="634949" y="732254"/>
              <a:ext cx="721032" cy="365760"/>
            </a:xfrm>
            <a:prstGeom prst="rect">
              <a:avLst/>
            </a:prstGeom>
            <a:noFill/>
          </p:spPr>
          <p:txBody>
            <a:bodyPr rtlCol="0" wrap="square">
              <a:spAutoFit/>
            </a:bodyPr>
            <a:lstStyle/>
            <a:p>
              <a:pPr algn="ctr" defTabSz="914210"/>
              <a:r>
                <a:rPr altLang="zh-CN" lang="en-US">
                  <a:solidFill>
                    <a:schemeClr val="bg1">
                      <a:lumMod val="85000"/>
                    </a:schemeClr>
                  </a:solidFill>
                  <a:latin charset="0" pitchFamily="34" typeface="Arial"/>
                  <a:cs charset="0" pitchFamily="34" typeface="Arial"/>
                </a:rPr>
                <a:t>logo</a:t>
              </a:r>
            </a:p>
          </p:txBody>
        </p:sp>
      </p:grpSp>
    </p:spTree>
    <p:extLst>
      <p:ext uri="{BB962C8B-B14F-4D97-AF65-F5344CB8AC3E}">
        <p14:creationId val="3892404250"/>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11"/>
                                        </p:tgtEl>
                                        <p:attrNameLst>
                                          <p:attrName>style.visibility</p:attrName>
                                        </p:attrNameLst>
                                      </p:cBhvr>
                                      <p:to>
                                        <p:strVal val="visible"/>
                                      </p:to>
                                    </p:set>
                                    <p:animEffect filter="randombar(horizontal)" transition="in">
                                      <p:cBhvr>
                                        <p:cTn dur="750" id="7"/>
                                        <p:tgtEl>
                                          <p:spTgt spid="11"/>
                                        </p:tgtEl>
                                      </p:cBhvr>
                                    </p:animEffect>
                                  </p:childTnLst>
                                </p:cTn>
                              </p:par>
                            </p:childTnLst>
                          </p:cTn>
                        </p:par>
                        <p:par>
                          <p:cTn fill="hold" id="8" nodeType="afterGroup">
                            <p:stCondLst>
                              <p:cond delay="750"/>
                            </p:stCondLst>
                            <p:childTnLst>
                              <p:par>
                                <p:cTn fill="hold" id="9" nodeType="afterEffect" presetClass="entr" presetID="12" presetSubtype="4">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750" id="11"/>
                                        <p:tgtEl>
                                          <p:spTgt spid="13"/>
                                        </p:tgtEl>
                                        <p:attrNameLst>
                                          <p:attrName>ppt_y</p:attrName>
                                        </p:attrNameLst>
                                      </p:cBhvr>
                                      <p:tavLst>
                                        <p:tav tm="0">
                                          <p:val>
                                            <p:strVal val="#ppt_y+#ppt_h*1.125000"/>
                                          </p:val>
                                        </p:tav>
                                        <p:tav tm="100000">
                                          <p:val>
                                            <p:strVal val="#ppt_y"/>
                                          </p:val>
                                        </p:tav>
                                      </p:tavLst>
                                    </p:anim>
                                    <p:animEffect filter="wipe(up)" transition="in">
                                      <p:cBhvr>
                                        <p:cTn dur="750" id="12"/>
                                        <p:tgtEl>
                                          <p:spTgt spid="13"/>
                                        </p:tgtEl>
                                      </p:cBhvr>
                                    </p:animEffect>
                                  </p:childTnLst>
                                </p:cTn>
                              </p:par>
                            </p:childTnLst>
                          </p:cTn>
                        </p:par>
                        <p:par>
                          <p:cTn fill="hold" id="13" nodeType="afterGroup">
                            <p:stCondLst>
                              <p:cond delay="1500"/>
                            </p:stCondLst>
                            <p:childTnLst>
                              <p:par>
                                <p:cTn fill="hold" grpId="0" id="14" nodeType="afterEffect" presetClass="entr" presetID="26" presetSubtype="0">
                                  <p:stCondLst>
                                    <p:cond delay="0"/>
                                  </p:stCondLst>
                                  <p:iterate type="lt">
                                    <p:tmPct val="10000"/>
                                  </p:iterate>
                                  <p:childTnLst>
                                    <p:set>
                                      <p:cBhvr>
                                        <p:cTn dur="1" fill="hold" id="15">
                                          <p:stCondLst>
                                            <p:cond delay="0"/>
                                          </p:stCondLst>
                                        </p:cTn>
                                        <p:tgtEl>
                                          <p:spTgt spid="12"/>
                                        </p:tgtEl>
                                        <p:attrNameLst>
                                          <p:attrName>style.visibility</p:attrName>
                                        </p:attrNameLst>
                                      </p:cBhvr>
                                      <p:to>
                                        <p:strVal val="visible"/>
                                      </p:to>
                                    </p:set>
                                    <p:animEffect filter="wipe(down)" transition="in">
                                      <p:cBhvr>
                                        <p:cTn dur="145" id="16">
                                          <p:stCondLst>
                                            <p:cond delay="0"/>
                                          </p:stCondLst>
                                        </p:cTn>
                                        <p:tgtEl>
                                          <p:spTgt spid="12"/>
                                        </p:tgtEl>
                                      </p:cBhvr>
                                    </p:animEffect>
                                    <p:anim calcmode="lin" valueType="num">
                                      <p:cBhvr>
                                        <p:cTn dur="456" id="1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dur="166" id="18" tmFilter="0.0,0.0; 0.25,0.07; 0.50,0.2; 0.75,0.467; 1.0,1.0">
                                          <p:stCondLst>
                                            <p:cond delay="0"/>
                                          </p:stCondLst>
                                        </p:cTn>
                                        <p:tgtEl>
                                          <p:spTgt spid="12"/>
                                        </p:tgtEl>
                                        <p:attrNameLst>
                                          <p:attrName>ppt_y</p:attrName>
                                        </p:attrNameLst>
                                      </p:cBhvr>
                                      <p:tavLst>
                                        <p:tav fmla="#ppt_y-sin(pi*$)/3" tm="0">
                                          <p:val>
                                            <p:fltVal val="0.5"/>
                                          </p:val>
                                        </p:tav>
                                        <p:tav tm="100000">
                                          <p:val>
                                            <p:fltVal val="1"/>
                                          </p:val>
                                        </p:tav>
                                      </p:tavLst>
                                    </p:anim>
                                    <p:anim calcmode="lin" valueType="num">
                                      <p:cBhvr>
                                        <p:cTn dur="166" id="19" tmFilter="0, 0; 0.125,0.2665; 0.25,0.4; 0.375,0.465; 0.5,0.5;  0.625,0.535; 0.75,0.6; 0.875,0.7335; 1,1">
                                          <p:stCondLst>
                                            <p:cond delay="166"/>
                                          </p:stCondLst>
                                        </p:cTn>
                                        <p:tgtEl>
                                          <p:spTgt spid="12"/>
                                        </p:tgtEl>
                                        <p:attrNameLst>
                                          <p:attrName>ppt_y</p:attrName>
                                        </p:attrNameLst>
                                      </p:cBhvr>
                                      <p:tavLst>
                                        <p:tav fmla="#ppt_y-sin(pi*$)/9" tm="0">
                                          <p:val>
                                            <p:fltVal val="0"/>
                                          </p:val>
                                        </p:tav>
                                        <p:tav tm="100000">
                                          <p:val>
                                            <p:fltVal val="1"/>
                                          </p:val>
                                        </p:tav>
                                      </p:tavLst>
                                    </p:anim>
                                    <p:anim calcmode="lin" valueType="num">
                                      <p:cBhvr>
                                        <p:cTn dur="83" id="20" tmFilter="0, 0; 0.125,0.2665; 0.25,0.4; 0.375,0.465; 0.5,0.5;  0.625,0.535; 0.75,0.6; 0.875,0.7335; 1,1">
                                          <p:stCondLst>
                                            <p:cond delay="331"/>
                                          </p:stCondLst>
                                        </p:cTn>
                                        <p:tgtEl>
                                          <p:spTgt spid="12"/>
                                        </p:tgtEl>
                                        <p:attrNameLst>
                                          <p:attrName>ppt_y</p:attrName>
                                        </p:attrNameLst>
                                      </p:cBhvr>
                                      <p:tavLst>
                                        <p:tav fmla="#ppt_y-sin(pi*$)/27" tm="0">
                                          <p:val>
                                            <p:fltVal val="0"/>
                                          </p:val>
                                        </p:tav>
                                        <p:tav tm="100000">
                                          <p:val>
                                            <p:fltVal val="1"/>
                                          </p:val>
                                        </p:tav>
                                      </p:tavLst>
                                    </p:anim>
                                    <p:anim calcmode="lin" valueType="num">
                                      <p:cBhvr>
                                        <p:cTn dur="41" id="21" tmFilter="0, 0; 0.125,0.2665; 0.25,0.4; 0.375,0.465; 0.5,0.5;  0.625,0.535; 0.75,0.6; 0.875,0.7335; 1,1">
                                          <p:stCondLst>
                                            <p:cond delay="414"/>
                                          </p:stCondLst>
                                        </p:cTn>
                                        <p:tgtEl>
                                          <p:spTgt spid="12"/>
                                        </p:tgtEl>
                                        <p:attrNameLst>
                                          <p:attrName>ppt_y</p:attrName>
                                        </p:attrNameLst>
                                      </p:cBhvr>
                                      <p:tavLst>
                                        <p:tav fmla="#ppt_y-sin(pi*$)/81" tm="0">
                                          <p:val>
                                            <p:fltVal val="0"/>
                                          </p:val>
                                        </p:tav>
                                        <p:tav tm="100000">
                                          <p:val>
                                            <p:fltVal val="1"/>
                                          </p:val>
                                        </p:tav>
                                      </p:tavLst>
                                    </p:anim>
                                    <p:animScale>
                                      <p:cBhvr>
                                        <p:cTn dur="7" id="22">
                                          <p:stCondLst>
                                            <p:cond delay="162"/>
                                          </p:stCondLst>
                                        </p:cTn>
                                        <p:tgtEl>
                                          <p:spTgt spid="12"/>
                                        </p:tgtEl>
                                      </p:cBhvr>
                                      <p:to x="100000" y="60000"/>
                                    </p:animScale>
                                    <p:animScale>
                                      <p:cBhvr>
                                        <p:cTn decel="50000" dur="41" id="23">
                                          <p:stCondLst>
                                            <p:cond delay="169"/>
                                          </p:stCondLst>
                                        </p:cTn>
                                        <p:tgtEl>
                                          <p:spTgt spid="12"/>
                                        </p:tgtEl>
                                      </p:cBhvr>
                                      <p:to x="100000" y="100000"/>
                                    </p:animScale>
                                    <p:animScale>
                                      <p:cBhvr>
                                        <p:cTn dur="7" id="24">
                                          <p:stCondLst>
                                            <p:cond delay="328"/>
                                          </p:stCondLst>
                                        </p:cTn>
                                        <p:tgtEl>
                                          <p:spTgt spid="12"/>
                                        </p:tgtEl>
                                      </p:cBhvr>
                                      <p:to x="100000" y="80000"/>
                                    </p:animScale>
                                    <p:animScale>
                                      <p:cBhvr>
                                        <p:cTn decel="50000" dur="41" id="25">
                                          <p:stCondLst>
                                            <p:cond delay="335"/>
                                          </p:stCondLst>
                                        </p:cTn>
                                        <p:tgtEl>
                                          <p:spTgt spid="12"/>
                                        </p:tgtEl>
                                      </p:cBhvr>
                                      <p:to x="100000" y="100000"/>
                                    </p:animScale>
                                    <p:animScale>
                                      <p:cBhvr>
                                        <p:cTn dur="7" id="26">
                                          <p:stCondLst>
                                            <p:cond delay="410"/>
                                          </p:stCondLst>
                                        </p:cTn>
                                        <p:tgtEl>
                                          <p:spTgt spid="12"/>
                                        </p:tgtEl>
                                      </p:cBhvr>
                                      <p:to x="100000" y="90000"/>
                                    </p:animScale>
                                    <p:animScale>
                                      <p:cBhvr>
                                        <p:cTn decel="50000" dur="41" id="27">
                                          <p:stCondLst>
                                            <p:cond delay="417"/>
                                          </p:stCondLst>
                                        </p:cTn>
                                        <p:tgtEl>
                                          <p:spTgt spid="12"/>
                                        </p:tgtEl>
                                      </p:cBhvr>
                                      <p:to x="100000" y="100000"/>
                                    </p:animScale>
                                    <p:animScale>
                                      <p:cBhvr>
                                        <p:cTn dur="7" id="28">
                                          <p:stCondLst>
                                            <p:cond delay="452"/>
                                          </p:stCondLst>
                                        </p:cTn>
                                        <p:tgtEl>
                                          <p:spTgt spid="12"/>
                                        </p:tgtEl>
                                      </p:cBhvr>
                                      <p:to x="100000" y="95000"/>
                                    </p:animScale>
                                    <p:animScale>
                                      <p:cBhvr>
                                        <p:cTn decel="50000" dur="41" id="29">
                                          <p:stCondLst>
                                            <p:cond delay="459"/>
                                          </p:stCondLst>
                                        </p:cTn>
                                        <p:tgtEl>
                                          <p:spTgt spid="12"/>
                                        </p:tgtEl>
                                      </p:cBhvr>
                                      <p:to x="100000" y="100000"/>
                                    </p:animScale>
                                  </p:childTnLst>
                                </p:cTn>
                              </p:par>
                              <p:par>
                                <p:cTn fill="hold" id="30" nodeType="withEffect" presetClass="entr" presetID="42" presetSubtype="0">
                                  <p:stCondLst>
                                    <p:cond delay="0"/>
                                  </p:stCondLst>
                                  <p:childTnLst>
                                    <p:set>
                                      <p:cBhvr>
                                        <p:cTn dur="1" fill="hold" id="31">
                                          <p:stCondLst>
                                            <p:cond delay="0"/>
                                          </p:stCondLst>
                                        </p:cTn>
                                        <p:tgtEl>
                                          <p:spTgt spid="26"/>
                                        </p:tgtEl>
                                        <p:attrNameLst>
                                          <p:attrName>style.visibility</p:attrName>
                                        </p:attrNameLst>
                                      </p:cBhvr>
                                      <p:to>
                                        <p:strVal val="visible"/>
                                      </p:to>
                                    </p:set>
                                    <p:animEffect filter="fade" transition="in">
                                      <p:cBhvr>
                                        <p:cTn dur="1000" id="32"/>
                                        <p:tgtEl>
                                          <p:spTgt spid="26"/>
                                        </p:tgtEl>
                                      </p:cBhvr>
                                    </p:animEffect>
                                    <p:anim calcmode="lin" valueType="num">
                                      <p:cBhvr>
                                        <p:cTn dur="1000" fill="hold" id="33"/>
                                        <p:tgtEl>
                                          <p:spTgt spid="26"/>
                                        </p:tgtEl>
                                        <p:attrNameLst>
                                          <p:attrName>ppt_x</p:attrName>
                                        </p:attrNameLst>
                                      </p:cBhvr>
                                      <p:tavLst>
                                        <p:tav tm="0">
                                          <p:val>
                                            <p:strVal val="#ppt_x"/>
                                          </p:val>
                                        </p:tav>
                                        <p:tav tm="100000">
                                          <p:val>
                                            <p:strVal val="#ppt_x"/>
                                          </p:val>
                                        </p:tav>
                                      </p:tavLst>
                                    </p:anim>
                                    <p:anim calcmode="lin" valueType="num">
                                      <p:cBhvr>
                                        <p:cTn dur="1000" fill="hold" id="34"/>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850153" y="0"/>
            <a:ext cx="4947230" cy="6859588"/>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5"/>
          <p:cNvSpPr txBox="1"/>
          <p:nvPr/>
        </p:nvSpPr>
        <p:spPr>
          <a:xfrm>
            <a:off x="2076659" y="2180780"/>
            <a:ext cx="2842553" cy="2194560"/>
          </a:xfrm>
          <a:prstGeom prst="rect">
            <a:avLst/>
          </a:prstGeom>
          <a:noFill/>
        </p:spPr>
        <p:txBody>
          <a:bodyPr rtlCol="0" wrap="square">
            <a:spAutoFit/>
          </a:bodyPr>
          <a:lstStyle/>
          <a:p>
            <a:pPr algn="ctr"/>
            <a:r>
              <a:rPr altLang="zh-CN" lang="en-US" smtClean="0" sz="13800">
                <a:solidFill>
                  <a:schemeClr val="accent1">
                    <a:lumMod val="75000"/>
                  </a:schemeClr>
                </a:solidFill>
                <a:latin charset="-122" panose="02000000000000000000" pitchFamily="2" typeface="张海山锐线体简"/>
                <a:ea charset="-122" panose="02000000000000000000" pitchFamily="2" typeface="张海山锐线体简"/>
              </a:rPr>
              <a:t>01</a:t>
            </a:r>
          </a:p>
        </p:txBody>
      </p:sp>
      <p:grpSp>
        <p:nvGrpSpPr>
          <p:cNvPr id="2" name="组合 1"/>
          <p:cNvGrpSpPr/>
          <p:nvPr/>
        </p:nvGrpSpPr>
        <p:grpSpPr>
          <a:xfrm>
            <a:off x="6640694" y="2537850"/>
            <a:ext cx="5109091" cy="1958680"/>
            <a:chOff x="834978" y="2537850"/>
            <a:chExt cx="5109091" cy="1958680"/>
          </a:xfrm>
        </p:grpSpPr>
        <p:sp>
          <p:nvSpPr>
            <p:cNvPr id="13" name="文本框 2"/>
            <p:cNvSpPr txBox="1"/>
            <p:nvPr/>
          </p:nvSpPr>
          <p:spPr>
            <a:xfrm>
              <a:off x="983016" y="2537850"/>
              <a:ext cx="1368300" cy="518160"/>
            </a:xfrm>
            <a:prstGeom prst="rect">
              <a:avLst/>
            </a:prstGeom>
            <a:solidFill>
              <a:schemeClr val="accent1">
                <a:lumMod val="75000"/>
              </a:schemeClr>
            </a:solidFill>
            <a:ln w="19050">
              <a:noFill/>
            </a:ln>
            <a:effectLst/>
          </p:spPr>
          <p:txBody>
            <a:bodyPr rtlCol="0" wrap="square">
              <a:spAutoFit/>
            </a:bodyPr>
            <a:lstStyle/>
            <a:p>
              <a:pPr algn="ctr"/>
              <a:r>
                <a:rPr altLang="zh-CN" lang="en-US" smtClean="0" sz="2800">
                  <a:solidFill>
                    <a:schemeClr val="bg1"/>
                  </a:solidFill>
                  <a:latin charset="-122" panose="02000000000000000000" pitchFamily="2" typeface="张海山锐线体简"/>
                  <a:ea charset="-122" panose="02000000000000000000" pitchFamily="2" typeface="张海山锐线体简"/>
                </a:rPr>
                <a:t>LOGO</a:t>
              </a:r>
            </a:p>
          </p:txBody>
        </p:sp>
        <p:sp>
          <p:nvSpPr>
            <p:cNvPr id="14" name="文本框 10"/>
            <p:cNvSpPr txBox="1"/>
            <p:nvPr/>
          </p:nvSpPr>
          <p:spPr>
            <a:xfrm>
              <a:off x="806565" y="4157976"/>
              <a:ext cx="2251988" cy="335280"/>
            </a:xfrm>
            <a:prstGeom prst="rect">
              <a:avLst/>
            </a:prstGeom>
            <a:noFill/>
          </p:spPr>
          <p:txBody>
            <a:bodyPr rtlCol="0" wrap="none">
              <a:spAutoFit/>
            </a:bodyPr>
            <a:lstStyle/>
            <a:p>
              <a:pPr algn="ctr"/>
              <a:r>
                <a:rPr altLang="zh-CN" cap="all" lang="en-US" smtClean="0" sz="1600">
                  <a:solidFill>
                    <a:schemeClr val="tx2">
                      <a:lumMod val="50000"/>
                    </a:schemeClr>
                  </a:solidFill>
                  <a:latin charset="-122" panose="020b0304030504040204" pitchFamily="34" typeface="Microsoft JhengHei Light"/>
                  <a:ea charset="-122" panose="020b0304030504040204" pitchFamily="34" typeface="Microsoft JhengHei Light"/>
                  <a:cs charset="-122" panose="020b0304030504040204" pitchFamily="34" typeface="Microsoft JhengHei Light"/>
                </a:rPr>
                <a:t>THE Scenery DESIGN</a:t>
              </a:r>
            </a:p>
          </p:txBody>
        </p:sp>
        <p:sp>
          <p:nvSpPr>
            <p:cNvPr id="15" name="文本框 12"/>
            <p:cNvSpPr txBox="1"/>
            <p:nvPr/>
          </p:nvSpPr>
          <p:spPr>
            <a:xfrm>
              <a:off x="859683" y="3157059"/>
              <a:ext cx="5059680" cy="822960"/>
            </a:xfrm>
            <a:prstGeom prst="rect">
              <a:avLst/>
            </a:prstGeom>
            <a:noFill/>
          </p:spPr>
          <p:txBody>
            <a:bodyPr rtlCol="0" wrap="none">
              <a:spAutoFit/>
            </a:bodyPr>
            <a:lstStyle/>
            <a:p>
              <a:pPr algn="ctr"/>
              <a:r>
                <a:rPr altLang="en-US" lang="zh-CN" smtClean="0" sz="4800">
                  <a:solidFill>
                    <a:schemeClr val="tx2">
                      <a:lumMod val="50000"/>
                    </a:schemeClr>
                  </a:solidFill>
                  <a:latin charset="-122" panose="020b0503020204020204" pitchFamily="34" typeface="微软雅黑"/>
                  <a:ea charset="-122" panose="020b0503020204020204" pitchFamily="34" typeface="微软雅黑"/>
                  <a:cs charset="-122" panose="020b0304030504040204" pitchFamily="34" typeface="Microsoft JhengHei Light"/>
                </a:rPr>
                <a:t>点击加入你的标题</a:t>
              </a:r>
            </a:p>
          </p:txBody>
        </p:sp>
        <p:sp>
          <p:nvSpPr>
            <p:cNvPr id="16" name="矩形 15"/>
            <p:cNvSpPr/>
            <p:nvPr/>
          </p:nvSpPr>
          <p:spPr>
            <a:xfrm>
              <a:off x="989930" y="4048017"/>
              <a:ext cx="3240000" cy="18000"/>
            </a:xfrm>
            <a:prstGeom prst="rect">
              <a:avLst/>
            </a:prstGeom>
            <a:solidFill>
              <a:schemeClr val="tx2">
                <a:lumMod val="5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spTree>
    <p:extLst>
      <p:ext uri="{BB962C8B-B14F-4D97-AF65-F5344CB8AC3E}">
        <p14:creationId val="3367020270"/>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750" id="7"/>
                                        <p:tgtEl>
                                          <p:spTgt spid="8"/>
                                        </p:tgtEl>
                                      </p:cBhvr>
                                    </p:animEffect>
                                    <p:anim calcmode="lin" valueType="num">
                                      <p:cBhvr>
                                        <p:cTn dur="750" fill="hold" id="8"/>
                                        <p:tgtEl>
                                          <p:spTgt spid="8"/>
                                        </p:tgtEl>
                                        <p:attrNameLst>
                                          <p:attrName>ppt_x</p:attrName>
                                        </p:attrNameLst>
                                      </p:cBhvr>
                                      <p:tavLst>
                                        <p:tav tm="0">
                                          <p:val>
                                            <p:strVal val="#ppt_x"/>
                                          </p:val>
                                        </p:tav>
                                        <p:tav tm="100000">
                                          <p:val>
                                            <p:strVal val="#ppt_x"/>
                                          </p:val>
                                        </p:tav>
                                      </p:tavLst>
                                    </p:anim>
                                    <p:anim calcmode="lin" valueType="num">
                                      <p:cBhvr>
                                        <p:cTn dur="75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grpId="0"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750" id="13"/>
                                        <p:tgtEl>
                                          <p:spTgt spid="12"/>
                                        </p:tgtEl>
                                      </p:cBhvr>
                                    </p:animEffect>
                                    <p:anim calcmode="lin" valueType="num">
                                      <p:cBhvr>
                                        <p:cTn dur="750" fill="hold" id="14"/>
                                        <p:tgtEl>
                                          <p:spTgt spid="12"/>
                                        </p:tgtEl>
                                        <p:attrNameLst>
                                          <p:attrName>ppt_x</p:attrName>
                                        </p:attrNameLst>
                                      </p:cBhvr>
                                      <p:tavLst>
                                        <p:tav tm="0">
                                          <p:val>
                                            <p:strVal val="#ppt_x"/>
                                          </p:val>
                                        </p:tav>
                                        <p:tav tm="100000">
                                          <p:val>
                                            <p:strVal val="#ppt_x"/>
                                          </p:val>
                                        </p:tav>
                                      </p:tavLst>
                                    </p:anim>
                                    <p:anim calcmode="lin" valueType="num">
                                      <p:cBhvr>
                                        <p:cTn dur="750" fill="hold" id="15"/>
                                        <p:tgtEl>
                                          <p:spTgt spid="1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2"/>
                                        </p:tgtEl>
                                        <p:attrNameLst>
                                          <p:attrName>style.visibility</p:attrName>
                                        </p:attrNameLst>
                                      </p:cBhvr>
                                      <p:to>
                                        <p:strVal val="visible"/>
                                      </p:to>
                                    </p:set>
                                    <p:animEffect filter="wipe(left)" transition="in">
                                      <p:cBhvr>
                                        <p:cTn dur="750" id="19"/>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26720"/>
            </a:xfrm>
            <a:prstGeom prst="rect">
              <a:avLst/>
            </a:prstGeom>
            <a:noFill/>
          </p:spPr>
          <p:txBody>
            <a:bodyPr bIns="0" lIns="0" rIns="0" rtlCol="0" tIns="0" wrap="square">
              <a:spAutoFit/>
            </a:bodyPr>
            <a:lstStyle/>
            <a:p>
              <a:pPr algn="ctr" lvl="1" marL="0"/>
              <a:r>
                <a:rPr altLang="en-US" lang="zh-CN" smtClean="0" sz="2800">
                  <a:solidFill>
                    <a:schemeClr val="tx2">
                      <a:lumMod val="50000"/>
                    </a:schemeClr>
                  </a:solidFill>
                  <a:latin charset="-122" panose="020b0503020204020204" pitchFamily="34" typeface="微软雅黑"/>
                  <a:ea charset="-122" panose="020b0503020204020204" pitchFamily="34" typeface="微软雅黑"/>
                </a:rPr>
                <a:t>点击加入你的标题</a:t>
              </a:r>
            </a:p>
          </p:txBody>
        </p:sp>
        <p:cxnSp>
          <p:nvCxnSpPr>
            <p:cNvPr id="6" name="品 11"/>
            <p:cNvCxnSpPr/>
            <p:nvPr>
              <p:custDataLst>
                <p:tags r:id="rId2"/>
              </p:custDataLst>
            </p:nvPr>
          </p:nvCxnSpPr>
          <p:spPr>
            <a:xfrm>
              <a:off x="384045" y="868506"/>
              <a:ext cx="6110515" cy="0"/>
            </a:xfrm>
            <a:prstGeom prst="line">
              <a:avLst/>
            </a:prstGeom>
            <a:noFill/>
            <a:ln algn="ctr" cap="flat" cmpd="sng" w="38100">
              <a:solidFill>
                <a:schemeClr val="accent1">
                  <a:lumMod val="75000"/>
                </a:schemeClr>
              </a:solidFill>
              <a:prstDash val="solid"/>
              <a:miter lim="800000"/>
            </a:ln>
            <a:effectLst/>
          </p:spPr>
        </p:cxnSp>
      </p:grpSp>
      <p:grpSp>
        <p:nvGrpSpPr>
          <p:cNvPr id="2" name="组合 1"/>
          <p:cNvGrpSpPr/>
          <p:nvPr/>
        </p:nvGrpSpPr>
        <p:grpSpPr>
          <a:xfrm>
            <a:off x="1161605" y="1395086"/>
            <a:ext cx="10157139" cy="5094387"/>
            <a:chOff x="1673225" y="1765201"/>
            <a:chExt cx="21320589" cy="10693497"/>
          </a:xfrm>
        </p:grpSpPr>
        <p:sp>
          <p:nvSpPr>
            <p:cNvPr id="21" name="TextBox 20"/>
            <p:cNvSpPr txBox="1"/>
            <p:nvPr/>
          </p:nvSpPr>
          <p:spPr>
            <a:xfrm>
              <a:off x="1818332" y="2656630"/>
              <a:ext cx="5436948" cy="1882072"/>
            </a:xfrm>
            <a:prstGeom prst="rect">
              <a:avLst/>
            </a:prstGeom>
            <a:noFill/>
          </p:spPr>
          <p:txBody>
            <a:bodyPr anchor="ctr" anchorCtr="0" bIns="0" rIns="0" rtlCol="0" tIns="0" wrap="none">
              <a:spAutoFit/>
            </a:bodyPr>
            <a:lstStyle/>
            <a:p>
              <a:pPr>
                <a:lnSpc>
                  <a:spcPts val="7060"/>
                </a:lnSpc>
              </a:pPr>
              <a:r>
                <a:rPr b="1" lang="en-US" smtClean="0" spc="200" sz="1000">
                  <a:solidFill>
                    <a:schemeClr val="bg1">
                      <a:lumMod val="50000"/>
                    </a:schemeClr>
                  </a:solidFill>
                  <a:latin charset="0" typeface="Montserrat"/>
                  <a:ea charset="0" typeface="Montserrat"/>
                  <a:cs charset="0" typeface="Montserrat"/>
                </a:rPr>
                <a:t>WE ARE A CREATIVE AGENCY</a:t>
              </a:r>
            </a:p>
          </p:txBody>
        </p:sp>
        <p:sp>
          <p:nvSpPr>
            <p:cNvPr id="22" name="TextBox 21"/>
            <p:cNvSpPr txBox="1"/>
            <p:nvPr/>
          </p:nvSpPr>
          <p:spPr>
            <a:xfrm>
              <a:off x="1773728" y="1972921"/>
              <a:ext cx="5075729" cy="2074011"/>
            </a:xfrm>
            <a:prstGeom prst="rect">
              <a:avLst/>
            </a:prstGeom>
            <a:noFill/>
          </p:spPr>
          <p:txBody>
            <a:bodyPr anchor="ctr" anchorCtr="0" rtlCol="0" wrap="none">
              <a:spAutoFit/>
            </a:bodyPr>
            <a:lstStyle/>
            <a:p>
              <a:pPr>
                <a:lnSpc>
                  <a:spcPts val="7060"/>
                </a:lnSpc>
              </a:pPr>
              <a:r>
                <a:rPr b="1" lang="en-US" smtClean="0" spc="200" sz="3600">
                  <a:solidFill>
                    <a:schemeClr val="bg1">
                      <a:lumMod val="50000"/>
                    </a:schemeClr>
                  </a:solidFill>
                  <a:latin charset="0" typeface="Montserrat"/>
                  <a:ea charset="0" typeface="Montserrat"/>
                  <a:cs charset="0" typeface="Montserrat"/>
                </a:rPr>
                <a:t>About Us</a:t>
              </a:r>
            </a:p>
          </p:txBody>
        </p:sp>
        <p:sp>
          <p:nvSpPr>
            <p:cNvPr id="23" name="Subtitle 2"/>
            <p:cNvSpPr txBox="1"/>
            <p:nvPr/>
          </p:nvSpPr>
          <p:spPr>
            <a:xfrm>
              <a:off x="16995003" y="1765202"/>
              <a:ext cx="5998814" cy="5401632"/>
            </a:xfrm>
            <a:prstGeom prst="rect">
              <a:avLst/>
            </a:prstGeom>
          </p:spPr>
          <p:txBody>
            <a:bodyPr bIns="108745" lIns="217490" rIns="217490" rtlCol="0" tIns="108745" vert="horz" wrap="square">
              <a:spAutoFit/>
            </a:bodyPr>
            <a:lstStyle>
              <a:lvl1pPr algn="ctr" defTabSz="1087636" eaLnBrk="1" hangingPunct="1" indent="0" latinLnBrk="0" marL="0" rtl="0">
                <a:lnSpc>
                  <a:spcPct val="120000"/>
                </a:lnSpc>
                <a:spcBef>
                  <a:spcPct val="20000"/>
                </a:spcBef>
                <a:buFont typeface="Arial"/>
                <a:buNone/>
                <a:defRPr kern="1200" sz="2400">
                  <a:solidFill>
                    <a:schemeClr val="tx2"/>
                  </a:solidFill>
                  <a:latin typeface="Open Sans Light"/>
                  <a:ea typeface="+mn-ea"/>
                  <a:cs typeface="Open Sans Light"/>
                </a:defRPr>
              </a:lvl1pPr>
              <a:lvl2pPr algn="ctr" defTabSz="1087636" eaLnBrk="1" hangingPunct="1" indent="0" latinLnBrk="0" marL="1087636" rtl="0">
                <a:lnSpc>
                  <a:spcPct val="130000"/>
                </a:lnSpc>
                <a:spcBef>
                  <a:spcPct val="20000"/>
                </a:spcBef>
                <a:buFont typeface="Arial"/>
                <a:buNone/>
                <a:defRPr kern="1200" sz="3200">
                  <a:solidFill>
                    <a:schemeClr val="tx1">
                      <a:tint val="75000"/>
                    </a:schemeClr>
                  </a:solidFill>
                  <a:latin typeface="Open Sans"/>
                  <a:ea typeface="+mn-ea"/>
                  <a:cs typeface="Open Sans"/>
                </a:defRPr>
              </a:lvl2pPr>
              <a:lvl3pPr algn="ctr" defTabSz="1087636" eaLnBrk="1" hangingPunct="1" indent="0" latinLnBrk="0" marL="2175271" rtl="0">
                <a:lnSpc>
                  <a:spcPct val="130000"/>
                </a:lnSpc>
                <a:spcBef>
                  <a:spcPct val="20000"/>
                </a:spcBef>
                <a:buFont typeface="Arial"/>
                <a:buNone/>
                <a:defRPr kern="1200" sz="3200">
                  <a:solidFill>
                    <a:schemeClr val="tx1">
                      <a:tint val="75000"/>
                    </a:schemeClr>
                  </a:solidFill>
                  <a:latin typeface="Open Sans"/>
                  <a:ea typeface="+mn-ea"/>
                  <a:cs typeface="Open Sans"/>
                </a:defRPr>
              </a:lvl3pPr>
              <a:lvl4pPr algn="ctr" defTabSz="1087636" eaLnBrk="1" hangingPunct="1" indent="0" latinLnBrk="0" marL="3262912" rtl="0">
                <a:lnSpc>
                  <a:spcPct val="130000"/>
                </a:lnSpc>
                <a:spcBef>
                  <a:spcPct val="20000"/>
                </a:spcBef>
                <a:buFont typeface="Arial"/>
                <a:buNone/>
                <a:defRPr kern="1200" sz="3200">
                  <a:solidFill>
                    <a:schemeClr val="tx1">
                      <a:tint val="75000"/>
                    </a:schemeClr>
                  </a:solidFill>
                  <a:latin typeface="Open Sans"/>
                  <a:ea typeface="+mn-ea"/>
                  <a:cs typeface="Open Sans"/>
                </a:defRPr>
              </a:lvl4pPr>
              <a:lvl5pPr algn="ctr" defTabSz="1087636" eaLnBrk="1" hangingPunct="1" indent="0" latinLnBrk="0" marL="4350546" rtl="0">
                <a:lnSpc>
                  <a:spcPct val="130000"/>
                </a:lnSpc>
                <a:spcBef>
                  <a:spcPct val="20000"/>
                </a:spcBef>
                <a:buFont typeface="Arial"/>
                <a:buNone/>
                <a:defRPr kern="1200" sz="3200">
                  <a:solidFill>
                    <a:schemeClr val="tx1">
                      <a:tint val="75000"/>
                    </a:schemeClr>
                  </a:solidFill>
                  <a:latin typeface="Open Sans"/>
                  <a:ea typeface="+mn-ea"/>
                  <a:cs typeface="Open Sans"/>
                </a:defRPr>
              </a:lvl5pPr>
              <a:lvl6pPr algn="ctr" defTabSz="1087636" eaLnBrk="1" hangingPunct="1" indent="0" latinLnBrk="0" marL="5438184" rtl="0">
                <a:spcBef>
                  <a:spcPct val="20000"/>
                </a:spcBef>
                <a:buFont typeface="Arial"/>
                <a:buNone/>
                <a:defRPr kern="1200" sz="4800">
                  <a:solidFill>
                    <a:schemeClr val="tx1">
                      <a:tint val="75000"/>
                    </a:schemeClr>
                  </a:solidFill>
                  <a:latin typeface="+mn-lt"/>
                  <a:ea typeface="+mn-ea"/>
                  <a:cs typeface="+mn-cs"/>
                </a:defRPr>
              </a:lvl6pPr>
              <a:lvl7pPr algn="ctr" defTabSz="1087636" eaLnBrk="1" hangingPunct="1" indent="0" latinLnBrk="0" marL="6525820" rtl="0">
                <a:spcBef>
                  <a:spcPct val="20000"/>
                </a:spcBef>
                <a:buFont typeface="Arial"/>
                <a:buNone/>
                <a:defRPr kern="1200" sz="4800">
                  <a:solidFill>
                    <a:schemeClr val="tx1">
                      <a:tint val="75000"/>
                    </a:schemeClr>
                  </a:solidFill>
                  <a:latin typeface="+mn-lt"/>
                  <a:ea typeface="+mn-ea"/>
                  <a:cs typeface="+mn-cs"/>
                </a:defRPr>
              </a:lvl7pPr>
              <a:lvl8pPr algn="ctr" defTabSz="1087636" eaLnBrk="1" hangingPunct="1" indent="0" latinLnBrk="0" marL="7613455" rtl="0">
                <a:spcBef>
                  <a:spcPct val="20000"/>
                </a:spcBef>
                <a:buFont typeface="Arial"/>
                <a:buNone/>
                <a:defRPr kern="1200" sz="4800">
                  <a:solidFill>
                    <a:schemeClr val="tx1">
                      <a:tint val="75000"/>
                    </a:schemeClr>
                  </a:solidFill>
                  <a:latin typeface="+mn-lt"/>
                  <a:ea typeface="+mn-ea"/>
                  <a:cs typeface="+mn-cs"/>
                </a:defRPr>
              </a:lvl8pPr>
              <a:lvl9pPr algn="ctr" defTabSz="1087636" eaLnBrk="1" hangingPunct="1" indent="0" latinLnBrk="0" marL="8701091" rtl="0">
                <a:spcBef>
                  <a:spcPct val="20000"/>
                </a:spcBef>
                <a:buFont typeface="Arial"/>
                <a:buNone/>
                <a:defRPr kern="1200" sz="4800">
                  <a:solidFill>
                    <a:schemeClr val="tx1">
                      <a:tint val="75000"/>
                    </a:schemeClr>
                  </a:solidFill>
                  <a:latin typeface="+mn-lt"/>
                  <a:ea typeface="+mn-ea"/>
                  <a:cs typeface="+mn-cs"/>
                </a:defRPr>
              </a:lvl9pPr>
            </a:lstStyle>
            <a:p>
              <a:pPr algn="l">
                <a:lnSpc>
                  <a:spcPts val="2650"/>
                </a:lnSpc>
              </a:pPr>
              <a:r>
                <a:rPr lang="en-US" sz="900">
                  <a:solidFill>
                    <a:schemeClr val="bg1">
                      <a:lumMod val="50000"/>
                    </a:schemeClr>
                  </a:solidFill>
                  <a:latin charset="0" typeface="Source Sans Pro"/>
                  <a:ea charset="0" typeface="Source Sans Pro"/>
                  <a:cs charset="0" typeface="Source Sans Pro"/>
                </a:rPr>
                <a:t>Investment generally results in acquiring an asset, also called an investment. If the asset is available at a price worth investing, it is normally expected either to generate income, or to appreciate in value, so that it can be sold at a higher price invest Investment generally results results in acquiring an asset, also called </a:t>
              </a:r>
            </a:p>
          </p:txBody>
        </p:sp>
        <p:sp>
          <p:nvSpPr>
            <p:cNvPr id="24" name="Subtitle 2"/>
            <p:cNvSpPr txBox="1"/>
            <p:nvPr/>
          </p:nvSpPr>
          <p:spPr>
            <a:xfrm>
              <a:off x="1673225" y="4686821"/>
              <a:ext cx="5998814" cy="7520962"/>
            </a:xfrm>
            <a:prstGeom prst="rect">
              <a:avLst/>
            </a:prstGeom>
          </p:spPr>
          <p:txBody>
            <a:bodyPr bIns="108745" lIns="217490" rIns="217490" rtlCol="0" tIns="108745" vert="horz" wrap="square">
              <a:spAutoFit/>
            </a:bodyPr>
            <a:lstStyle>
              <a:lvl1pPr algn="ctr" defTabSz="1087636" eaLnBrk="1" hangingPunct="1" indent="0" latinLnBrk="0" marL="0" rtl="0">
                <a:lnSpc>
                  <a:spcPct val="120000"/>
                </a:lnSpc>
                <a:spcBef>
                  <a:spcPct val="20000"/>
                </a:spcBef>
                <a:buFont typeface="Arial"/>
                <a:buNone/>
                <a:defRPr kern="1200" sz="2400">
                  <a:solidFill>
                    <a:schemeClr val="tx2"/>
                  </a:solidFill>
                  <a:latin typeface="Open Sans Light"/>
                  <a:ea typeface="+mn-ea"/>
                  <a:cs typeface="Open Sans Light"/>
                </a:defRPr>
              </a:lvl1pPr>
              <a:lvl2pPr algn="ctr" defTabSz="1087636" eaLnBrk="1" hangingPunct="1" indent="0" latinLnBrk="0" marL="1087636" rtl="0">
                <a:lnSpc>
                  <a:spcPct val="130000"/>
                </a:lnSpc>
                <a:spcBef>
                  <a:spcPct val="20000"/>
                </a:spcBef>
                <a:buFont typeface="Arial"/>
                <a:buNone/>
                <a:defRPr kern="1200" sz="3200">
                  <a:solidFill>
                    <a:schemeClr val="tx1">
                      <a:tint val="75000"/>
                    </a:schemeClr>
                  </a:solidFill>
                  <a:latin typeface="Open Sans"/>
                  <a:ea typeface="+mn-ea"/>
                  <a:cs typeface="Open Sans"/>
                </a:defRPr>
              </a:lvl2pPr>
              <a:lvl3pPr algn="ctr" defTabSz="1087636" eaLnBrk="1" hangingPunct="1" indent="0" latinLnBrk="0" marL="2175271" rtl="0">
                <a:lnSpc>
                  <a:spcPct val="130000"/>
                </a:lnSpc>
                <a:spcBef>
                  <a:spcPct val="20000"/>
                </a:spcBef>
                <a:buFont typeface="Arial"/>
                <a:buNone/>
                <a:defRPr kern="1200" sz="3200">
                  <a:solidFill>
                    <a:schemeClr val="tx1">
                      <a:tint val="75000"/>
                    </a:schemeClr>
                  </a:solidFill>
                  <a:latin typeface="Open Sans"/>
                  <a:ea typeface="+mn-ea"/>
                  <a:cs typeface="Open Sans"/>
                </a:defRPr>
              </a:lvl3pPr>
              <a:lvl4pPr algn="ctr" defTabSz="1087636" eaLnBrk="1" hangingPunct="1" indent="0" latinLnBrk="0" marL="3262912" rtl="0">
                <a:lnSpc>
                  <a:spcPct val="130000"/>
                </a:lnSpc>
                <a:spcBef>
                  <a:spcPct val="20000"/>
                </a:spcBef>
                <a:buFont typeface="Arial"/>
                <a:buNone/>
                <a:defRPr kern="1200" sz="3200">
                  <a:solidFill>
                    <a:schemeClr val="tx1">
                      <a:tint val="75000"/>
                    </a:schemeClr>
                  </a:solidFill>
                  <a:latin typeface="Open Sans"/>
                  <a:ea typeface="+mn-ea"/>
                  <a:cs typeface="Open Sans"/>
                </a:defRPr>
              </a:lvl4pPr>
              <a:lvl5pPr algn="ctr" defTabSz="1087636" eaLnBrk="1" hangingPunct="1" indent="0" latinLnBrk="0" marL="4350546" rtl="0">
                <a:lnSpc>
                  <a:spcPct val="130000"/>
                </a:lnSpc>
                <a:spcBef>
                  <a:spcPct val="20000"/>
                </a:spcBef>
                <a:buFont typeface="Arial"/>
                <a:buNone/>
                <a:defRPr kern="1200" sz="3200">
                  <a:solidFill>
                    <a:schemeClr val="tx1">
                      <a:tint val="75000"/>
                    </a:schemeClr>
                  </a:solidFill>
                  <a:latin typeface="Open Sans"/>
                  <a:ea typeface="+mn-ea"/>
                  <a:cs typeface="Open Sans"/>
                </a:defRPr>
              </a:lvl5pPr>
              <a:lvl6pPr algn="ctr" defTabSz="1087636" eaLnBrk="1" hangingPunct="1" indent="0" latinLnBrk="0" marL="5438184" rtl="0">
                <a:spcBef>
                  <a:spcPct val="20000"/>
                </a:spcBef>
                <a:buFont typeface="Arial"/>
                <a:buNone/>
                <a:defRPr kern="1200" sz="4800">
                  <a:solidFill>
                    <a:schemeClr val="tx1">
                      <a:tint val="75000"/>
                    </a:schemeClr>
                  </a:solidFill>
                  <a:latin typeface="+mn-lt"/>
                  <a:ea typeface="+mn-ea"/>
                  <a:cs typeface="+mn-cs"/>
                </a:defRPr>
              </a:lvl6pPr>
              <a:lvl7pPr algn="ctr" defTabSz="1087636" eaLnBrk="1" hangingPunct="1" indent="0" latinLnBrk="0" marL="6525820" rtl="0">
                <a:spcBef>
                  <a:spcPct val="20000"/>
                </a:spcBef>
                <a:buFont typeface="Arial"/>
                <a:buNone/>
                <a:defRPr kern="1200" sz="4800">
                  <a:solidFill>
                    <a:schemeClr val="tx1">
                      <a:tint val="75000"/>
                    </a:schemeClr>
                  </a:solidFill>
                  <a:latin typeface="+mn-lt"/>
                  <a:ea typeface="+mn-ea"/>
                  <a:cs typeface="+mn-cs"/>
                </a:defRPr>
              </a:lvl7pPr>
              <a:lvl8pPr algn="ctr" defTabSz="1087636" eaLnBrk="1" hangingPunct="1" indent="0" latinLnBrk="0" marL="7613455" rtl="0">
                <a:spcBef>
                  <a:spcPct val="20000"/>
                </a:spcBef>
                <a:buFont typeface="Arial"/>
                <a:buNone/>
                <a:defRPr kern="1200" sz="4800">
                  <a:solidFill>
                    <a:schemeClr val="tx1">
                      <a:tint val="75000"/>
                    </a:schemeClr>
                  </a:solidFill>
                  <a:latin typeface="+mn-lt"/>
                  <a:ea typeface="+mn-ea"/>
                  <a:cs typeface="+mn-cs"/>
                </a:defRPr>
              </a:lvl8pPr>
              <a:lvl9pPr algn="ctr" defTabSz="1087636" eaLnBrk="1" hangingPunct="1" indent="0" latinLnBrk="0" marL="8701091" rtl="0">
                <a:spcBef>
                  <a:spcPct val="20000"/>
                </a:spcBef>
                <a:buFont typeface="Arial"/>
                <a:buNone/>
                <a:defRPr kern="1200" sz="4800">
                  <a:solidFill>
                    <a:schemeClr val="tx1">
                      <a:tint val="75000"/>
                    </a:schemeClr>
                  </a:solidFill>
                  <a:latin typeface="+mn-lt"/>
                  <a:ea typeface="+mn-ea"/>
                  <a:cs typeface="+mn-cs"/>
                </a:defRPr>
              </a:lvl9pPr>
            </a:lstStyle>
            <a:p>
              <a:pPr algn="l">
                <a:lnSpc>
                  <a:spcPts val="2650"/>
                </a:lnSpc>
              </a:pPr>
              <a:r>
                <a:rPr lang="en-US" sz="1000">
                  <a:solidFill>
                    <a:schemeClr val="bg1">
                      <a:lumMod val="50000"/>
                    </a:schemeClr>
                  </a:solidFill>
                  <a:latin charset="0" typeface="Source Sans Pro"/>
                  <a:ea charset="0" typeface="Source Sans Pro"/>
                  <a:cs charset="0" typeface="Source Sans Pro"/>
                </a:rPr>
                <a:t>Investment generally results in acquiring an asset, also called an investment. If the asset is available at a price worth investing, it is normally expected either to generate income, or to appreciate in value, so that it can be sold at a higher price invest Investment generally results results in acquiring an asset, also called an investment. If the asset is available at a price worth investing, it is normally</a:t>
              </a:r>
            </a:p>
          </p:txBody>
        </p:sp>
        <p:pic>
          <p:nvPicPr>
            <p:cNvPr id="25" name="图片占位符 5"/>
            <p:cNvPicPr>
              <a:picLocks noChangeAspect="1"/>
            </p:cNvPicPr>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l="2758" r="2758"/>
            <a:stretch>
              <a:fillRect/>
            </a:stretch>
          </p:blipFill>
          <p:spPr>
            <a:xfrm>
              <a:off x="8182259" y="2006737"/>
              <a:ext cx="3877056" cy="3081528"/>
            </a:xfrm>
            <a:prstGeom prst="rect">
              <a:avLst/>
            </a:prstGeom>
          </p:spPr>
        </p:pic>
        <p:pic>
          <p:nvPicPr>
            <p:cNvPr id="26" name="图片占位符 7"/>
            <p:cNvPicPr>
              <a:picLocks noChangeAspect="1"/>
            </p:cNvPicPr>
            <p:nvPr/>
          </p:nvPicPr>
          <p:blipFill>
            <a:blip r:embed="rId4">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val="0"/>
                </a:ext>
              </a:extLst>
            </a:blip>
            <a:srcRect l="15175" r="15175"/>
            <a:stretch>
              <a:fillRect/>
            </a:stretch>
          </p:blipFill>
          <p:spPr>
            <a:xfrm>
              <a:off x="8182259" y="5430421"/>
              <a:ext cx="3877056" cy="7028277"/>
            </a:xfrm>
            <a:prstGeom prst="rect">
              <a:avLst/>
            </a:prstGeom>
          </p:spPr>
        </p:pic>
        <p:pic>
          <p:nvPicPr>
            <p:cNvPr id="28" name="图片占位符 6"/>
            <p:cNvPicPr>
              <a:picLocks noChangeAspect="1"/>
            </p:cNvPicPr>
            <p:nvPr/>
          </p:nvPicPr>
          <p:blipFill>
            <a:blip r:embed="rId5">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val="0"/>
                </a:ext>
              </a:extLst>
            </a:blip>
            <a:srcRect l="25622" r="25622"/>
            <a:stretch>
              <a:fillRect/>
            </a:stretch>
          </p:blipFill>
          <p:spPr>
            <a:xfrm>
              <a:off x="12386717" y="2006738"/>
              <a:ext cx="3855789" cy="5270803"/>
            </a:xfrm>
            <a:prstGeom prst="rect">
              <a:avLst/>
            </a:prstGeom>
          </p:spPr>
        </p:pic>
        <p:pic>
          <p:nvPicPr>
            <p:cNvPr id="31" name="图片占位符 8"/>
            <p:cNvPicPr>
              <a:picLocks noChangeAspect="1"/>
            </p:cNvPicPr>
            <p:nvPr/>
          </p:nvPicPr>
          <p:blipFill>
            <a:blip r:embed="rId6">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val="0"/>
                </a:ext>
              </a:extLst>
            </a:blip>
            <a:srcRect b="14575" t="14575"/>
            <a:stretch>
              <a:fillRect/>
            </a:stretch>
          </p:blipFill>
          <p:spPr>
            <a:xfrm>
              <a:off x="12365450" y="7597203"/>
              <a:ext cx="10300874" cy="4861495"/>
            </a:xfrm>
            <a:prstGeom prst="rect">
              <a:avLst/>
            </a:prstGeom>
          </p:spPr>
        </p:pic>
      </p:grpSp>
    </p:spTree>
    <p:extLst>
      <p:ext uri="{BB962C8B-B14F-4D97-AF65-F5344CB8AC3E}">
        <p14:creationId val="3816567047"/>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1000" id="11"/>
                                        <p:tgtEl>
                                          <p:spTgt spid="2"/>
                                        </p:tgtEl>
                                      </p:cBhvr>
                                    </p:animEffect>
                                    <p:anim calcmode="lin" valueType="num">
                                      <p:cBhvr>
                                        <p:cTn dur="1000" fill="hold" id="12"/>
                                        <p:tgtEl>
                                          <p:spTgt spid="2"/>
                                        </p:tgtEl>
                                        <p:attrNameLst>
                                          <p:attrName>ppt_x</p:attrName>
                                        </p:attrNameLst>
                                      </p:cBhvr>
                                      <p:tavLst>
                                        <p:tav tm="0">
                                          <p:val>
                                            <p:strVal val="#ppt_x"/>
                                          </p:val>
                                        </p:tav>
                                        <p:tav tm="100000">
                                          <p:val>
                                            <p:strVal val="#ppt_x"/>
                                          </p:val>
                                        </p:tav>
                                      </p:tavLst>
                                    </p:anim>
                                    <p:anim calcmode="lin" valueType="num">
                                      <p:cBhvr>
                                        <p:cTn dur="1000" fill="hold" id="13"/>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26720"/>
            </a:xfrm>
            <a:prstGeom prst="rect">
              <a:avLst/>
            </a:prstGeom>
            <a:noFill/>
          </p:spPr>
          <p:txBody>
            <a:bodyPr bIns="0" lIns="0" rIns="0" rtlCol="0" tIns="0" wrap="square">
              <a:spAutoFit/>
            </a:bodyPr>
            <a:lstStyle/>
            <a:p>
              <a:pPr algn="ctr" lvl="1" marL="0"/>
              <a:r>
                <a:rPr altLang="en-US" lang="zh-CN" smtClean="0" sz="2800">
                  <a:solidFill>
                    <a:schemeClr val="tx2">
                      <a:lumMod val="50000"/>
                    </a:schemeClr>
                  </a:solidFill>
                  <a:latin charset="-122" panose="020b0503020204020204" pitchFamily="34" typeface="微软雅黑"/>
                  <a:ea charset="-122" panose="020b0503020204020204" pitchFamily="34" typeface="微软雅黑"/>
                </a:rPr>
                <a:t>点击加入你的标题</a:t>
              </a:r>
            </a:p>
          </p:txBody>
        </p:sp>
        <p:cxnSp>
          <p:nvCxnSpPr>
            <p:cNvPr id="6" name="品 11"/>
            <p:cNvCxnSpPr/>
            <p:nvPr>
              <p:custDataLst>
                <p:tags r:id="rId2"/>
              </p:custDataLst>
            </p:nvPr>
          </p:nvCxnSpPr>
          <p:spPr>
            <a:xfrm>
              <a:off x="384045" y="868506"/>
              <a:ext cx="6110515" cy="0"/>
            </a:xfrm>
            <a:prstGeom prst="line">
              <a:avLst/>
            </a:prstGeom>
            <a:noFill/>
            <a:ln algn="ctr" cap="flat" cmpd="sng" w="38100">
              <a:solidFill>
                <a:schemeClr val="accent1">
                  <a:lumMod val="75000"/>
                </a:schemeClr>
              </a:solidFill>
              <a:prstDash val="solid"/>
              <a:miter lim="800000"/>
            </a:ln>
            <a:effectLst/>
          </p:spPr>
        </p:cxnSp>
      </p:grpSp>
      <p:pic>
        <p:nvPicPr>
          <p:cNvPr id="5" name="图片 4"/>
          <p:cNvPicPr>
            <a:picLocks noChangeAspect="1"/>
          </p:cNvPicPr>
          <p:nvPr/>
        </p:nvPicPr>
        <p:blipFill>
          <a:blip r:embed="rId3">
            <a:grayscl/>
            <a:extLst>
              <a:ext uri="{28A0092B-C50C-407E-A947-70E740481C1C}">
                <a14:useLocalDpi val="0"/>
              </a:ext>
            </a:extLst>
          </a:blip>
          <a:srcRect b="32535" l="21596" r="63288" t="47310"/>
          <a:stretch>
            <a:fillRect/>
          </a:stretch>
        </p:blipFill>
        <p:spPr>
          <a:xfrm>
            <a:off x="1593877" y="3876024"/>
            <a:ext cx="1714902" cy="1714902"/>
          </a:xfrm>
          <a:custGeom>
            <a:gdLst>
              <a:gd fmla="*/ 921466 w 1842932" name="connsiteX0"/>
              <a:gd fmla="*/ 0 h 1842932" name="connsiteY0"/>
              <a:gd fmla="*/ 1842932 w 1842932" name="connsiteX1"/>
              <a:gd fmla="*/ 921466 h 1842932" name="connsiteY1"/>
              <a:gd fmla="*/ 921466 w 1842932" name="connsiteX2"/>
              <a:gd fmla="*/ 1842932 h 1842932" name="connsiteY2"/>
              <a:gd fmla="*/ 0 w 1842932" name="connsiteX3"/>
              <a:gd fmla="*/ 921466 h 1842932" name="connsiteY3"/>
              <a:gd fmla="*/ 921466 w 1842932" name="connsiteX4"/>
              <a:gd fmla="*/ 0 h 184293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42932" w="1842932">
                <a:moveTo>
                  <a:pt x="921466" y="0"/>
                </a:moveTo>
                <a:cubicBezTo>
                  <a:pt x="1430378" y="0"/>
                  <a:pt x="1842932" y="412554"/>
                  <a:pt x="1842932" y="921466"/>
                </a:cubicBezTo>
                <a:cubicBezTo>
                  <a:pt x="1842932" y="1430378"/>
                  <a:pt x="1430378" y="1842932"/>
                  <a:pt x="921466" y="1842932"/>
                </a:cubicBezTo>
                <a:cubicBezTo>
                  <a:pt x="412554" y="1842932"/>
                  <a:pt x="0" y="1430378"/>
                  <a:pt x="0" y="921466"/>
                </a:cubicBezTo>
                <a:cubicBezTo>
                  <a:pt x="0" y="412554"/>
                  <a:pt x="412554" y="0"/>
                  <a:pt x="921466" y="0"/>
                </a:cubicBezTo>
                <a:close/>
              </a:path>
            </a:pathLst>
          </a:custGeom>
        </p:spPr>
      </p:pic>
      <p:pic>
        <p:nvPicPr>
          <p:cNvPr id="7" name="图片 6"/>
          <p:cNvPicPr>
            <a:picLocks noChangeAspect="1"/>
          </p:cNvPicPr>
          <p:nvPr/>
        </p:nvPicPr>
        <p:blipFill>
          <a:blip r:embed="rId3">
            <a:grayscl/>
            <a:extLst>
              <a:ext uri="{28A0092B-C50C-407E-A947-70E740481C1C}">
                <a14:useLocalDpi val="0"/>
              </a:ext>
            </a:extLst>
          </a:blip>
          <a:srcRect b="45599" l="59741" r="22676" t="30958"/>
          <a:stretch>
            <a:fillRect/>
          </a:stretch>
        </p:blipFill>
        <p:spPr>
          <a:xfrm>
            <a:off x="9329961" y="2822556"/>
            <a:ext cx="1463261" cy="1463261"/>
          </a:xfrm>
          <a:custGeom>
            <a:gdLst>
              <a:gd fmla="*/ 518278 w 1036556" name="connsiteX0"/>
              <a:gd fmla="*/ 0 h 1036556" name="connsiteY0"/>
              <a:gd fmla="*/ 1036556 w 1036556" name="connsiteX1"/>
              <a:gd fmla="*/ 518278 h 1036556" name="connsiteY1"/>
              <a:gd fmla="*/ 518278 w 1036556" name="connsiteX2"/>
              <a:gd fmla="*/ 1036556 h 1036556" name="connsiteY2"/>
              <a:gd fmla="*/ 0 w 1036556" name="connsiteX3"/>
              <a:gd fmla="*/ 518278 h 1036556" name="connsiteY3"/>
              <a:gd fmla="*/ 518278 w 1036556" name="connsiteX4"/>
              <a:gd fmla="*/ 0 h 103655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36555" w="1036555">
                <a:moveTo>
                  <a:pt x="518278" y="0"/>
                </a:moveTo>
                <a:cubicBezTo>
                  <a:pt x="804515" y="0"/>
                  <a:pt x="1036556" y="232041"/>
                  <a:pt x="1036556" y="518278"/>
                </a:cubicBezTo>
                <a:cubicBezTo>
                  <a:pt x="1036556" y="804515"/>
                  <a:pt x="804515" y="1036556"/>
                  <a:pt x="518278" y="1036556"/>
                </a:cubicBezTo>
                <a:cubicBezTo>
                  <a:pt x="232041" y="1036556"/>
                  <a:pt x="0" y="804515"/>
                  <a:pt x="0" y="518278"/>
                </a:cubicBezTo>
                <a:cubicBezTo>
                  <a:pt x="0" y="232041"/>
                  <a:pt x="232041" y="0"/>
                  <a:pt x="518278" y="0"/>
                </a:cubicBezTo>
                <a:close/>
              </a:path>
            </a:pathLst>
          </a:custGeom>
        </p:spPr>
      </p:pic>
      <p:sp>
        <p:nvSpPr>
          <p:cNvPr id="8" name="椭圆 7"/>
          <p:cNvSpPr/>
          <p:nvPr/>
        </p:nvSpPr>
        <p:spPr>
          <a:xfrm>
            <a:off x="3529514" y="1448984"/>
            <a:ext cx="4548210" cy="4548208"/>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9" name="椭圆 8"/>
          <p:cNvSpPr/>
          <p:nvPr/>
        </p:nvSpPr>
        <p:spPr>
          <a:xfrm>
            <a:off x="2416911" y="1888531"/>
            <a:ext cx="858630" cy="85863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prstClr val="white"/>
              </a:solidFill>
            </a:endParaRPr>
          </a:p>
        </p:txBody>
      </p:sp>
      <p:sp>
        <p:nvSpPr>
          <p:cNvPr id="10" name="椭圆 9"/>
          <p:cNvSpPr/>
          <p:nvPr/>
        </p:nvSpPr>
        <p:spPr>
          <a:xfrm>
            <a:off x="7981088" y="4654490"/>
            <a:ext cx="1811538" cy="181153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cxnSp>
        <p:nvCxnSpPr>
          <p:cNvPr id="11" name="直接连接符 10"/>
          <p:cNvCxnSpPr/>
          <p:nvPr/>
        </p:nvCxnSpPr>
        <p:spPr>
          <a:xfrm>
            <a:off x="3235787" y="2534765"/>
            <a:ext cx="452946" cy="255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811495" y="4902789"/>
            <a:ext cx="266228" cy="152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9402312" y="4246294"/>
            <a:ext cx="321442" cy="487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3256748" y="4219411"/>
            <a:ext cx="272766" cy="132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362384" y="4167833"/>
            <a:ext cx="2951654" cy="944880"/>
          </a:xfrm>
          <a:prstGeom prst="rect">
            <a:avLst/>
          </a:prstGeom>
        </p:spPr>
        <p:txBody>
          <a:bodyPr wrap="square">
            <a:spAutoFit/>
          </a:bodyPr>
          <a:lstStyle/>
          <a:p>
            <a:pPr algn="ctr"/>
            <a:r>
              <a:rPr altLang="zh-CN" lang="en-US" smtClean="0" sz="1400">
                <a:solidFill>
                  <a:schemeClr val="bg1"/>
                </a:solidFill>
              </a:rPr>
              <a:t>Supporters say that the ease of use of presentation software can save a lot of time for people who otherwise would have used other types.</a:t>
            </a:r>
          </a:p>
        </p:txBody>
      </p:sp>
      <p:sp>
        <p:nvSpPr>
          <p:cNvPr id="16" name="文本框 15"/>
          <p:cNvSpPr txBox="1"/>
          <p:nvPr/>
        </p:nvSpPr>
        <p:spPr>
          <a:xfrm>
            <a:off x="1241062" y="1806387"/>
            <a:ext cx="1078230" cy="335280"/>
          </a:xfrm>
          <a:prstGeom prst="rect">
            <a:avLst/>
          </a:prstGeom>
          <a:noFill/>
        </p:spPr>
        <p:txBody>
          <a:bodyPr rtlCol="0" wrap="none">
            <a:spAutoFit/>
          </a:bodyPr>
          <a:lstStyle/>
          <a:p>
            <a:r>
              <a:rPr altLang="zh-CN" b="1" lang="en-US" smtClean="0" sz="1600">
                <a:solidFill>
                  <a:schemeClr val="bg1">
                    <a:lumMod val="50000"/>
                  </a:schemeClr>
                </a:solidFill>
              </a:rPr>
              <a:t>TEXT HERE</a:t>
            </a:r>
          </a:p>
        </p:txBody>
      </p:sp>
      <p:sp>
        <p:nvSpPr>
          <p:cNvPr id="17" name="矩形 16"/>
          <p:cNvSpPr/>
          <p:nvPr/>
        </p:nvSpPr>
        <p:spPr>
          <a:xfrm>
            <a:off x="1074781" y="2011539"/>
            <a:ext cx="1368775" cy="640080"/>
          </a:xfrm>
          <a:prstGeom prst="rect">
            <a:avLst/>
          </a:prstGeom>
        </p:spPr>
        <p:txBody>
          <a:bodyPr wrap="square">
            <a:spAutoFit/>
          </a:bodyPr>
          <a:lstStyle/>
          <a:p>
            <a:pPr algn="ctr"/>
            <a:r>
              <a:rPr altLang="zh-CN" lang="en-US" sz="1200">
                <a:solidFill>
                  <a:schemeClr val="bg1">
                    <a:lumMod val="50000"/>
                  </a:schemeClr>
                </a:solidFill>
              </a:rPr>
              <a:t>Supporters say that the ease of use .</a:t>
            </a:r>
          </a:p>
        </p:txBody>
      </p:sp>
      <p:sp>
        <p:nvSpPr>
          <p:cNvPr id="18" name="文本框 19"/>
          <p:cNvSpPr txBox="1"/>
          <p:nvPr/>
        </p:nvSpPr>
        <p:spPr>
          <a:xfrm>
            <a:off x="1925449" y="4951520"/>
            <a:ext cx="1078230" cy="335280"/>
          </a:xfrm>
          <a:prstGeom prst="rect">
            <a:avLst/>
          </a:prstGeom>
          <a:noFill/>
        </p:spPr>
        <p:txBody>
          <a:bodyPr rtlCol="0" wrap="none">
            <a:spAutoFit/>
          </a:bodyPr>
          <a:lstStyle/>
          <a:p>
            <a:r>
              <a:rPr altLang="zh-CN" b="1" lang="en-US" smtClean="0" sz="1600">
                <a:solidFill>
                  <a:schemeClr val="bg1"/>
                </a:solidFill>
              </a:rPr>
              <a:t>TEXT HERE</a:t>
            </a:r>
          </a:p>
        </p:txBody>
      </p:sp>
      <p:sp>
        <p:nvSpPr>
          <p:cNvPr id="19" name="矩形 18"/>
          <p:cNvSpPr/>
          <p:nvPr/>
        </p:nvSpPr>
        <p:spPr>
          <a:xfrm>
            <a:off x="1759168" y="5678733"/>
            <a:ext cx="1368775" cy="640080"/>
          </a:xfrm>
          <a:prstGeom prst="rect">
            <a:avLst/>
          </a:prstGeom>
        </p:spPr>
        <p:txBody>
          <a:bodyPr wrap="square">
            <a:spAutoFit/>
          </a:bodyPr>
          <a:lstStyle/>
          <a:p>
            <a:pPr algn="ctr"/>
            <a:r>
              <a:rPr altLang="zh-CN" lang="en-US" sz="1200">
                <a:solidFill>
                  <a:schemeClr val="bg1">
                    <a:lumMod val="50000"/>
                  </a:schemeClr>
                </a:solidFill>
              </a:rPr>
              <a:t>Supporters say that the ease of use .</a:t>
            </a:r>
          </a:p>
        </p:txBody>
      </p:sp>
      <p:sp>
        <p:nvSpPr>
          <p:cNvPr id="20" name="文本框 22"/>
          <p:cNvSpPr txBox="1"/>
          <p:nvPr/>
        </p:nvSpPr>
        <p:spPr>
          <a:xfrm>
            <a:off x="8377175" y="5783554"/>
            <a:ext cx="1078230" cy="335280"/>
          </a:xfrm>
          <a:prstGeom prst="rect">
            <a:avLst/>
          </a:prstGeom>
          <a:noFill/>
        </p:spPr>
        <p:txBody>
          <a:bodyPr rtlCol="0" wrap="none">
            <a:spAutoFit/>
          </a:bodyPr>
          <a:lstStyle/>
          <a:p>
            <a:pPr algn="ctr"/>
            <a:r>
              <a:rPr altLang="zh-CN" b="1" lang="en-US" smtClean="0" sz="1600">
                <a:solidFill>
                  <a:schemeClr val="bg1"/>
                </a:solidFill>
              </a:rPr>
              <a:t>TEXT HERE</a:t>
            </a:r>
          </a:p>
        </p:txBody>
      </p:sp>
      <p:sp>
        <p:nvSpPr>
          <p:cNvPr id="21" name="矩形 20"/>
          <p:cNvSpPr/>
          <p:nvPr/>
        </p:nvSpPr>
        <p:spPr>
          <a:xfrm>
            <a:off x="9557472" y="6024541"/>
            <a:ext cx="1368775" cy="640080"/>
          </a:xfrm>
          <a:prstGeom prst="rect">
            <a:avLst/>
          </a:prstGeom>
        </p:spPr>
        <p:txBody>
          <a:bodyPr wrap="square">
            <a:spAutoFit/>
          </a:bodyPr>
          <a:lstStyle/>
          <a:p>
            <a:pPr algn="ctr"/>
            <a:r>
              <a:rPr altLang="zh-CN" lang="en-US" sz="1200">
                <a:solidFill>
                  <a:schemeClr val="bg1">
                    <a:lumMod val="50000"/>
                  </a:schemeClr>
                </a:solidFill>
              </a:rPr>
              <a:t>Supporters say that the ease of use .</a:t>
            </a:r>
          </a:p>
        </p:txBody>
      </p:sp>
      <p:sp>
        <p:nvSpPr>
          <p:cNvPr id="22" name="文本框 24"/>
          <p:cNvSpPr txBox="1"/>
          <p:nvPr/>
        </p:nvSpPr>
        <p:spPr>
          <a:xfrm>
            <a:off x="9557474" y="3728865"/>
            <a:ext cx="1078230" cy="335280"/>
          </a:xfrm>
          <a:prstGeom prst="rect">
            <a:avLst/>
          </a:prstGeom>
          <a:noFill/>
        </p:spPr>
        <p:txBody>
          <a:bodyPr rtlCol="0" wrap="none">
            <a:spAutoFit/>
          </a:bodyPr>
          <a:lstStyle/>
          <a:p>
            <a:r>
              <a:rPr altLang="zh-CN" b="1" lang="en-US" smtClean="0" sz="1600">
                <a:solidFill>
                  <a:schemeClr val="bg1"/>
                </a:solidFill>
              </a:rPr>
              <a:t>TEXT HERE</a:t>
            </a:r>
          </a:p>
        </p:txBody>
      </p:sp>
      <p:sp>
        <p:nvSpPr>
          <p:cNvPr id="23" name="矩形 22"/>
          <p:cNvSpPr/>
          <p:nvPr/>
        </p:nvSpPr>
        <p:spPr>
          <a:xfrm>
            <a:off x="9383551" y="2197061"/>
            <a:ext cx="1368775" cy="640080"/>
          </a:xfrm>
          <a:prstGeom prst="rect">
            <a:avLst/>
          </a:prstGeom>
        </p:spPr>
        <p:txBody>
          <a:bodyPr wrap="square">
            <a:spAutoFit/>
          </a:bodyPr>
          <a:lstStyle/>
          <a:p>
            <a:pPr algn="ctr"/>
            <a:r>
              <a:rPr altLang="zh-CN" lang="en-US" sz="1200">
                <a:solidFill>
                  <a:schemeClr val="bg1">
                    <a:lumMod val="50000"/>
                  </a:schemeClr>
                </a:solidFill>
              </a:rPr>
              <a:t>Supporters say that the ease of use .</a:t>
            </a:r>
          </a:p>
        </p:txBody>
      </p:sp>
      <p:sp>
        <p:nvSpPr>
          <p:cNvPr id="24" name="文本框 26"/>
          <p:cNvSpPr txBox="1"/>
          <p:nvPr/>
        </p:nvSpPr>
        <p:spPr>
          <a:xfrm>
            <a:off x="1987847" y="4335236"/>
            <a:ext cx="1156017" cy="762000"/>
          </a:xfrm>
          <a:prstGeom prst="rect">
            <a:avLst/>
          </a:prstGeom>
          <a:noFill/>
        </p:spPr>
        <p:txBody>
          <a:bodyPr rtlCol="0" wrap="none">
            <a:spAutoFit/>
          </a:bodyPr>
          <a:lstStyle/>
          <a:p>
            <a:r>
              <a:rPr altLang="zh-CN" b="1" lang="en-US" smtClean="0" sz="4400">
                <a:solidFill>
                  <a:schemeClr val="bg1"/>
                </a:solidFill>
              </a:rPr>
              <a:t>34%</a:t>
            </a:r>
          </a:p>
        </p:txBody>
      </p:sp>
      <p:sp>
        <p:nvSpPr>
          <p:cNvPr id="25" name="文本框 32"/>
          <p:cNvSpPr txBox="1"/>
          <p:nvPr/>
        </p:nvSpPr>
        <p:spPr>
          <a:xfrm>
            <a:off x="4960958" y="3744442"/>
            <a:ext cx="1754505" cy="518160"/>
          </a:xfrm>
          <a:prstGeom prst="rect">
            <a:avLst/>
          </a:prstGeom>
          <a:noFill/>
        </p:spPr>
        <p:txBody>
          <a:bodyPr rtlCol="0" wrap="none">
            <a:spAutoFit/>
          </a:bodyPr>
          <a:lstStyle/>
          <a:p>
            <a:pPr algn="ctr"/>
            <a:r>
              <a:rPr altLang="zh-CN" b="1" lang="en-US" smtClean="0" sz="2800">
                <a:solidFill>
                  <a:schemeClr val="bg1"/>
                </a:solidFill>
              </a:rPr>
              <a:t>TEXT HERE</a:t>
            </a:r>
          </a:p>
        </p:txBody>
      </p:sp>
      <p:sp>
        <p:nvSpPr>
          <p:cNvPr id="26" name="文本框 33"/>
          <p:cNvSpPr txBox="1"/>
          <p:nvPr/>
        </p:nvSpPr>
        <p:spPr>
          <a:xfrm>
            <a:off x="8338282" y="5102152"/>
            <a:ext cx="1156017" cy="762000"/>
          </a:xfrm>
          <a:prstGeom prst="rect">
            <a:avLst/>
          </a:prstGeom>
          <a:noFill/>
        </p:spPr>
        <p:txBody>
          <a:bodyPr rtlCol="0" wrap="none">
            <a:spAutoFit/>
          </a:bodyPr>
          <a:lstStyle/>
          <a:p>
            <a:pPr algn="ctr"/>
            <a:r>
              <a:rPr altLang="zh-CN" b="1" lang="en-US" smtClean="0" sz="4400">
                <a:solidFill>
                  <a:schemeClr val="bg1"/>
                </a:solidFill>
              </a:rPr>
              <a:t>45%</a:t>
            </a:r>
          </a:p>
        </p:txBody>
      </p:sp>
      <p:sp>
        <p:nvSpPr>
          <p:cNvPr id="27" name="文本框 34"/>
          <p:cNvSpPr txBox="1"/>
          <p:nvPr/>
        </p:nvSpPr>
        <p:spPr>
          <a:xfrm>
            <a:off x="9600618" y="3200293"/>
            <a:ext cx="979805" cy="640080"/>
          </a:xfrm>
          <a:prstGeom prst="rect">
            <a:avLst/>
          </a:prstGeom>
          <a:noFill/>
        </p:spPr>
        <p:txBody>
          <a:bodyPr rtlCol="0" wrap="none">
            <a:spAutoFit/>
          </a:bodyPr>
          <a:lstStyle/>
          <a:p>
            <a:pPr algn="ctr"/>
            <a:r>
              <a:rPr altLang="zh-CN" b="1" lang="en-US" sz="3600">
                <a:solidFill>
                  <a:schemeClr val="bg1"/>
                </a:solidFill>
              </a:rPr>
              <a:t>15%</a:t>
            </a:r>
          </a:p>
        </p:txBody>
      </p:sp>
      <p:sp>
        <p:nvSpPr>
          <p:cNvPr id="28" name="文本框 35"/>
          <p:cNvSpPr txBox="1"/>
          <p:nvPr/>
        </p:nvSpPr>
        <p:spPr>
          <a:xfrm>
            <a:off x="2534196" y="2074505"/>
            <a:ext cx="686118" cy="579120"/>
          </a:xfrm>
          <a:prstGeom prst="rect">
            <a:avLst/>
          </a:prstGeom>
          <a:noFill/>
        </p:spPr>
        <p:txBody>
          <a:bodyPr rtlCol="0" wrap="none">
            <a:spAutoFit/>
          </a:bodyPr>
          <a:lstStyle/>
          <a:p>
            <a:pPr algn="ctr"/>
            <a:r>
              <a:rPr altLang="zh-CN" b="1" lang="en-US" smtClean="0" sz="3200">
                <a:solidFill>
                  <a:schemeClr val="bg1"/>
                </a:solidFill>
              </a:rPr>
              <a:t>9%</a:t>
            </a:r>
          </a:p>
        </p:txBody>
      </p:sp>
      <p:sp>
        <p:nvSpPr>
          <p:cNvPr id="29" name="Sitemap"/>
          <p:cNvSpPr>
            <a:spLocks noEditPoints="1"/>
          </p:cNvSpPr>
          <p:nvPr/>
        </p:nvSpPr>
        <p:spPr bwMode="auto">
          <a:xfrm>
            <a:off x="5175901" y="2435059"/>
            <a:ext cx="1324620" cy="1149945"/>
          </a:xfrm>
          <a:custGeom>
            <a:gdLst>
              <a:gd fmla="*/ 147 w 396" name="T0"/>
              <a:gd fmla="*/ 5 h 340" name="T1"/>
              <a:gd fmla="*/ 142 w 396" name="T2"/>
              <a:gd fmla="*/ 96 h 340" name="T3"/>
              <a:gd fmla="*/ 157 w 396" name="T4"/>
              <a:gd fmla="*/ 110 h 340" name="T5"/>
              <a:gd fmla="*/ 248 w 396" name="T6"/>
              <a:gd fmla="*/ 106 h 340" name="T7"/>
              <a:gd fmla="*/ 253 w 396" name="T8"/>
              <a:gd fmla="*/ 15 h 340" name="T9"/>
              <a:gd fmla="*/ 238 w 396" name="T10"/>
              <a:gd fmla="*/ 0 h 340" name="T11"/>
              <a:gd fmla="*/ 159 w 396" name="T12"/>
              <a:gd fmla="*/ 17 h 340" name="T13"/>
              <a:gd fmla="*/ 236 w 396" name="T14"/>
              <a:gd fmla="*/ 93 h 340" name="T15"/>
              <a:gd fmla="*/ 159 w 396" name="T16"/>
              <a:gd fmla="*/ 17 h 340" name="T17"/>
              <a:gd fmla="*/ 189 w 396" name="T18"/>
              <a:gd fmla="*/ 120 h 340" name="T19"/>
              <a:gd fmla="*/ 63 w 396" name="T20"/>
              <a:gd fmla="*/ 163 h 340" name="T21"/>
              <a:gd fmla="*/ 54 w 396" name="T22"/>
              <a:gd fmla="*/ 220 h 340" name="T23"/>
              <a:gd fmla="*/ 71 w 396" name="T24"/>
              <a:gd fmla="*/ 181 h 340" name="T25"/>
              <a:gd fmla="*/ 189 w 396" name="T26"/>
              <a:gd fmla="*/ 220 h 340" name="T27"/>
              <a:gd fmla="*/ 207 w 396" name="T28"/>
              <a:gd fmla="*/ 181 h 340" name="T29"/>
              <a:gd fmla="*/ 325 w 396" name="T30"/>
              <a:gd fmla="*/ 220 h 340" name="T31"/>
              <a:gd fmla="*/ 342 w 396" name="T32"/>
              <a:gd fmla="*/ 172 h 340" name="T33"/>
              <a:gd fmla="*/ 207 w 396" name="T34"/>
              <a:gd fmla="*/ 163 h 340" name="T35"/>
              <a:gd fmla="*/ 198 w 396" name="T36"/>
              <a:gd fmla="*/ 111 h 340" name="T37"/>
              <a:gd fmla="*/ 5 w 396" name="T38"/>
              <a:gd fmla="*/ 234 h 340" name="T39"/>
              <a:gd fmla="*/ 0 w 396" name="T40"/>
              <a:gd fmla="*/ 326 h 340" name="T41"/>
              <a:gd fmla="*/ 15 w 396" name="T42"/>
              <a:gd fmla="*/ 340 h 340" name="T43"/>
              <a:gd fmla="*/ 105 w 396" name="T44"/>
              <a:gd fmla="*/ 336 h 340" name="T45"/>
              <a:gd fmla="*/ 110 w 396" name="T46"/>
              <a:gd fmla="*/ 245 h 340" name="T47"/>
              <a:gd fmla="*/ 96 w 396" name="T48"/>
              <a:gd fmla="*/ 231 h 340" name="T49"/>
              <a:gd fmla="*/ 157 w 396" name="T50"/>
              <a:gd fmla="*/ 231 h 340" name="T51"/>
              <a:gd fmla="*/ 142 w 396" name="T52"/>
              <a:gd fmla="*/ 245 h 340" name="T53"/>
              <a:gd fmla="*/ 148 w 396" name="T54"/>
              <a:gd fmla="*/ 336 h 340" name="T55"/>
              <a:gd fmla="*/ 238 w 396" name="T56"/>
              <a:gd fmla="*/ 340 h 340" name="T57"/>
              <a:gd fmla="*/ 253 w 396" name="T58"/>
              <a:gd fmla="*/ 326 h 340" name="T59"/>
              <a:gd fmla="*/ 248 w 396" name="T60"/>
              <a:gd fmla="*/ 234 h 340" name="T61"/>
              <a:gd fmla="*/ 157 w 396" name="T62"/>
              <a:gd fmla="*/ 231 h 340" name="T63"/>
              <a:gd fmla="*/ 290 w 396" name="T64"/>
              <a:gd fmla="*/ 234 h 340" name="T65"/>
              <a:gd fmla="*/ 286 w 396" name="T66"/>
              <a:gd fmla="*/ 326 h 340" name="T67"/>
              <a:gd fmla="*/ 300 w 396" name="T68"/>
              <a:gd fmla="*/ 340 h 340" name="T69"/>
              <a:gd fmla="*/ 390 w 396" name="T70"/>
              <a:gd fmla="*/ 336 h 340" name="T71"/>
              <a:gd fmla="*/ 396 w 396" name="T72"/>
              <a:gd fmla="*/ 245 h 340" name="T73"/>
              <a:gd fmla="*/ 381 w 396" name="T74"/>
              <a:gd fmla="*/ 231 h 340" name="T75"/>
              <a:gd fmla="*/ 17 w 396" name="T76"/>
              <a:gd fmla="*/ 248 h 340" name="T77"/>
              <a:gd fmla="*/ 93 w 396" name="T78"/>
              <a:gd fmla="*/ 323 h 340" name="T79"/>
              <a:gd fmla="*/ 17 w 396" name="T80"/>
              <a:gd fmla="*/ 248 h 340" name="T81"/>
              <a:gd fmla="*/ 236 w 396" name="T82"/>
              <a:gd fmla="*/ 248 h 340" name="T83"/>
              <a:gd fmla="*/ 159 w 396" name="T84"/>
              <a:gd fmla="*/ 323 h 340" name="T85"/>
              <a:gd fmla="*/ 303 w 396" name="T86"/>
              <a:gd fmla="*/ 248 h 340" name="T87"/>
              <a:gd fmla="*/ 379 w 396" name="T88"/>
              <a:gd fmla="*/ 323 h 340" name="T89"/>
              <a:gd fmla="*/ 303 w 396" name="T90"/>
              <a:gd fmla="*/ 248 h 34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0" w="396">
                <a:moveTo>
                  <a:pt x="157" y="0"/>
                </a:moveTo>
                <a:cubicBezTo>
                  <a:pt x="153" y="0"/>
                  <a:pt x="149" y="2"/>
                  <a:pt x="147" y="5"/>
                </a:cubicBezTo>
                <a:cubicBezTo>
                  <a:pt x="144" y="7"/>
                  <a:pt x="142" y="11"/>
                  <a:pt x="142" y="15"/>
                </a:cubicBezTo>
                <a:lnTo>
                  <a:pt x="142" y="96"/>
                </a:lnTo>
                <a:cubicBezTo>
                  <a:pt x="142" y="100"/>
                  <a:pt x="144" y="104"/>
                  <a:pt x="147" y="106"/>
                </a:cubicBezTo>
                <a:cubicBezTo>
                  <a:pt x="149" y="109"/>
                  <a:pt x="153" y="110"/>
                  <a:pt x="157" y="110"/>
                </a:cubicBezTo>
                <a:lnTo>
                  <a:pt x="238" y="110"/>
                </a:lnTo>
                <a:cubicBezTo>
                  <a:pt x="242" y="110"/>
                  <a:pt x="246" y="109"/>
                  <a:pt x="248" y="106"/>
                </a:cubicBezTo>
                <a:cubicBezTo>
                  <a:pt x="251" y="104"/>
                  <a:pt x="253" y="100"/>
                  <a:pt x="253" y="96"/>
                </a:cubicBezTo>
                <a:lnTo>
                  <a:pt x="253" y="15"/>
                </a:lnTo>
                <a:cubicBezTo>
                  <a:pt x="253" y="11"/>
                  <a:pt x="251" y="7"/>
                  <a:pt x="248" y="5"/>
                </a:cubicBezTo>
                <a:cubicBezTo>
                  <a:pt x="246" y="2"/>
                  <a:pt x="242" y="0"/>
                  <a:pt x="238" y="0"/>
                </a:cubicBezTo>
                <a:lnTo>
                  <a:pt x="157" y="0"/>
                </a:lnTo>
                <a:close/>
                <a:moveTo>
                  <a:pt x="159" y="17"/>
                </a:moveTo>
                <a:lnTo>
                  <a:pt x="236" y="17"/>
                </a:lnTo>
                <a:lnTo>
                  <a:pt x="236" y="93"/>
                </a:lnTo>
                <a:lnTo>
                  <a:pt x="159" y="93"/>
                </a:lnTo>
                <a:lnTo>
                  <a:pt x="159" y="17"/>
                </a:lnTo>
                <a:close/>
                <a:moveTo>
                  <a:pt x="198" y="111"/>
                </a:moveTo>
                <a:cubicBezTo>
                  <a:pt x="193" y="111"/>
                  <a:pt x="189" y="116"/>
                  <a:pt x="189" y="120"/>
                </a:cubicBezTo>
                <a:lnTo>
                  <a:pt x="189" y="163"/>
                </a:lnTo>
                <a:lnTo>
                  <a:pt x="63" y="163"/>
                </a:lnTo>
                <a:cubicBezTo>
                  <a:pt x="59" y="163"/>
                  <a:pt x="54" y="168"/>
                  <a:pt x="54" y="172"/>
                </a:cubicBezTo>
                <a:lnTo>
                  <a:pt x="54" y="220"/>
                </a:lnTo>
                <a:cubicBezTo>
                  <a:pt x="54" y="229"/>
                  <a:pt x="72" y="229"/>
                  <a:pt x="71" y="220"/>
                </a:cubicBezTo>
                <a:lnTo>
                  <a:pt x="71" y="181"/>
                </a:lnTo>
                <a:lnTo>
                  <a:pt x="189" y="181"/>
                </a:lnTo>
                <a:lnTo>
                  <a:pt x="189" y="220"/>
                </a:lnTo>
                <a:cubicBezTo>
                  <a:pt x="189" y="229"/>
                  <a:pt x="207" y="229"/>
                  <a:pt x="207" y="220"/>
                </a:cubicBezTo>
                <a:lnTo>
                  <a:pt x="207" y="181"/>
                </a:lnTo>
                <a:lnTo>
                  <a:pt x="325" y="181"/>
                </a:lnTo>
                <a:lnTo>
                  <a:pt x="325" y="220"/>
                </a:lnTo>
                <a:cubicBezTo>
                  <a:pt x="325" y="229"/>
                  <a:pt x="342" y="229"/>
                  <a:pt x="342" y="220"/>
                </a:cubicBezTo>
                <a:lnTo>
                  <a:pt x="342" y="172"/>
                </a:lnTo>
                <a:cubicBezTo>
                  <a:pt x="342" y="168"/>
                  <a:pt x="337" y="163"/>
                  <a:pt x="333" y="163"/>
                </a:cubicBezTo>
                <a:lnTo>
                  <a:pt x="207" y="163"/>
                </a:lnTo>
                <a:lnTo>
                  <a:pt x="207" y="120"/>
                </a:lnTo>
                <a:cubicBezTo>
                  <a:pt x="207" y="115"/>
                  <a:pt x="202" y="111"/>
                  <a:pt x="198" y="111"/>
                </a:cubicBezTo>
                <a:close/>
                <a:moveTo>
                  <a:pt x="15" y="231"/>
                </a:moveTo>
                <a:cubicBezTo>
                  <a:pt x="12" y="231"/>
                  <a:pt x="8" y="232"/>
                  <a:pt x="5" y="234"/>
                </a:cubicBezTo>
                <a:cubicBezTo>
                  <a:pt x="2" y="237"/>
                  <a:pt x="0" y="241"/>
                  <a:pt x="0" y="245"/>
                </a:cubicBezTo>
                <a:lnTo>
                  <a:pt x="0" y="326"/>
                </a:lnTo>
                <a:cubicBezTo>
                  <a:pt x="0" y="330"/>
                  <a:pt x="3" y="334"/>
                  <a:pt x="6" y="336"/>
                </a:cubicBezTo>
                <a:cubicBezTo>
                  <a:pt x="8" y="339"/>
                  <a:pt x="12" y="340"/>
                  <a:pt x="15" y="340"/>
                </a:cubicBezTo>
                <a:lnTo>
                  <a:pt x="96" y="340"/>
                </a:lnTo>
                <a:cubicBezTo>
                  <a:pt x="99" y="340"/>
                  <a:pt x="103" y="339"/>
                  <a:pt x="105" y="336"/>
                </a:cubicBezTo>
                <a:cubicBezTo>
                  <a:pt x="108" y="334"/>
                  <a:pt x="110" y="330"/>
                  <a:pt x="110" y="326"/>
                </a:cubicBezTo>
                <a:lnTo>
                  <a:pt x="110" y="245"/>
                </a:lnTo>
                <a:cubicBezTo>
                  <a:pt x="110" y="241"/>
                  <a:pt x="109" y="237"/>
                  <a:pt x="106" y="234"/>
                </a:cubicBezTo>
                <a:cubicBezTo>
                  <a:pt x="103" y="232"/>
                  <a:pt x="99" y="231"/>
                  <a:pt x="96" y="231"/>
                </a:cubicBezTo>
                <a:lnTo>
                  <a:pt x="15" y="231"/>
                </a:lnTo>
                <a:close/>
                <a:moveTo>
                  <a:pt x="157" y="231"/>
                </a:moveTo>
                <a:cubicBezTo>
                  <a:pt x="154" y="231"/>
                  <a:pt x="150" y="232"/>
                  <a:pt x="147" y="234"/>
                </a:cubicBezTo>
                <a:cubicBezTo>
                  <a:pt x="144" y="237"/>
                  <a:pt x="142" y="241"/>
                  <a:pt x="142" y="245"/>
                </a:cubicBezTo>
                <a:lnTo>
                  <a:pt x="142" y="326"/>
                </a:lnTo>
                <a:cubicBezTo>
                  <a:pt x="142" y="330"/>
                  <a:pt x="145" y="334"/>
                  <a:pt x="148" y="336"/>
                </a:cubicBezTo>
                <a:cubicBezTo>
                  <a:pt x="150" y="339"/>
                  <a:pt x="154" y="340"/>
                  <a:pt x="157" y="340"/>
                </a:cubicBezTo>
                <a:lnTo>
                  <a:pt x="238" y="340"/>
                </a:lnTo>
                <a:cubicBezTo>
                  <a:pt x="241" y="340"/>
                  <a:pt x="245" y="339"/>
                  <a:pt x="247" y="336"/>
                </a:cubicBezTo>
                <a:cubicBezTo>
                  <a:pt x="250" y="334"/>
                  <a:pt x="253" y="330"/>
                  <a:pt x="253" y="326"/>
                </a:cubicBezTo>
                <a:lnTo>
                  <a:pt x="253" y="245"/>
                </a:lnTo>
                <a:cubicBezTo>
                  <a:pt x="253" y="241"/>
                  <a:pt x="251" y="237"/>
                  <a:pt x="248" y="234"/>
                </a:cubicBezTo>
                <a:cubicBezTo>
                  <a:pt x="245" y="232"/>
                  <a:pt x="241" y="231"/>
                  <a:pt x="238" y="231"/>
                </a:cubicBezTo>
                <a:lnTo>
                  <a:pt x="157" y="231"/>
                </a:lnTo>
                <a:close/>
                <a:moveTo>
                  <a:pt x="300" y="231"/>
                </a:moveTo>
                <a:cubicBezTo>
                  <a:pt x="297" y="231"/>
                  <a:pt x="293" y="232"/>
                  <a:pt x="290" y="234"/>
                </a:cubicBezTo>
                <a:cubicBezTo>
                  <a:pt x="287" y="237"/>
                  <a:pt x="286" y="241"/>
                  <a:pt x="286" y="245"/>
                </a:cubicBezTo>
                <a:lnTo>
                  <a:pt x="286" y="326"/>
                </a:lnTo>
                <a:cubicBezTo>
                  <a:pt x="286" y="330"/>
                  <a:pt x="288" y="334"/>
                  <a:pt x="291" y="336"/>
                </a:cubicBezTo>
                <a:cubicBezTo>
                  <a:pt x="293" y="339"/>
                  <a:pt x="297" y="340"/>
                  <a:pt x="300" y="340"/>
                </a:cubicBezTo>
                <a:lnTo>
                  <a:pt x="381" y="340"/>
                </a:lnTo>
                <a:cubicBezTo>
                  <a:pt x="384" y="340"/>
                  <a:pt x="388" y="339"/>
                  <a:pt x="390" y="336"/>
                </a:cubicBezTo>
                <a:cubicBezTo>
                  <a:pt x="393" y="334"/>
                  <a:pt x="396" y="330"/>
                  <a:pt x="396" y="326"/>
                </a:cubicBezTo>
                <a:lnTo>
                  <a:pt x="396" y="245"/>
                </a:lnTo>
                <a:cubicBezTo>
                  <a:pt x="396" y="241"/>
                  <a:pt x="394" y="237"/>
                  <a:pt x="391" y="234"/>
                </a:cubicBezTo>
                <a:cubicBezTo>
                  <a:pt x="388" y="232"/>
                  <a:pt x="384" y="231"/>
                  <a:pt x="381" y="231"/>
                </a:cubicBezTo>
                <a:lnTo>
                  <a:pt x="300" y="231"/>
                </a:lnTo>
                <a:close/>
                <a:moveTo>
                  <a:pt x="17" y="248"/>
                </a:moveTo>
                <a:lnTo>
                  <a:pt x="93" y="248"/>
                </a:lnTo>
                <a:lnTo>
                  <a:pt x="93" y="323"/>
                </a:lnTo>
                <a:lnTo>
                  <a:pt x="17" y="323"/>
                </a:lnTo>
                <a:lnTo>
                  <a:pt x="17" y="248"/>
                </a:lnTo>
                <a:close/>
                <a:moveTo>
                  <a:pt x="159" y="248"/>
                </a:moveTo>
                <a:lnTo>
                  <a:pt x="236" y="248"/>
                </a:lnTo>
                <a:lnTo>
                  <a:pt x="236" y="323"/>
                </a:lnTo>
                <a:lnTo>
                  <a:pt x="159" y="323"/>
                </a:lnTo>
                <a:lnTo>
                  <a:pt x="159" y="248"/>
                </a:lnTo>
                <a:close/>
                <a:moveTo>
                  <a:pt x="303" y="248"/>
                </a:moveTo>
                <a:lnTo>
                  <a:pt x="379" y="248"/>
                </a:lnTo>
                <a:lnTo>
                  <a:pt x="379" y="323"/>
                </a:lnTo>
                <a:lnTo>
                  <a:pt x="303" y="323"/>
                </a:lnTo>
                <a:lnTo>
                  <a:pt x="303" y="248"/>
                </a:lnTo>
                <a:close/>
              </a:path>
            </a:pathLst>
          </a:custGeom>
          <a:solidFill>
            <a:schemeClr val="bg1"/>
          </a:solidFill>
          <a:ln w="0">
            <a:noFill/>
            <a:prstDash val="solid"/>
            <a:round/>
          </a:ln>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lang="en-US" sz="1000">
              <a:solidFill>
                <a:srgbClr val="262626"/>
              </a:solidFill>
              <a:latin charset="0" pitchFamily="34" typeface="Calibri"/>
              <a:cs charset="0" pitchFamily="34" typeface="Calibri"/>
            </a:endParaRPr>
          </a:p>
        </p:txBody>
      </p:sp>
    </p:spTree>
    <p:extLst>
      <p:ext uri="{BB962C8B-B14F-4D97-AF65-F5344CB8AC3E}">
        <p14:creationId val="3212748066"/>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26720"/>
            </a:xfrm>
            <a:prstGeom prst="rect">
              <a:avLst/>
            </a:prstGeom>
            <a:noFill/>
          </p:spPr>
          <p:txBody>
            <a:bodyPr bIns="0" lIns="0" rIns="0" rtlCol="0" tIns="0" wrap="square">
              <a:spAutoFit/>
            </a:bodyPr>
            <a:lstStyle/>
            <a:p>
              <a:pPr algn="ctr" lvl="1" marL="0"/>
              <a:r>
                <a:rPr altLang="en-US" lang="zh-CN" smtClean="0" sz="2800">
                  <a:solidFill>
                    <a:schemeClr val="tx2">
                      <a:lumMod val="50000"/>
                    </a:schemeClr>
                  </a:solidFill>
                  <a:latin charset="-122" panose="020b0503020204020204" pitchFamily="34" typeface="微软雅黑"/>
                  <a:ea charset="-122" panose="020b0503020204020204" pitchFamily="34" typeface="微软雅黑"/>
                </a:rPr>
                <a:t>点击加入你的标题</a:t>
              </a:r>
            </a:p>
          </p:txBody>
        </p:sp>
        <p:cxnSp>
          <p:nvCxnSpPr>
            <p:cNvPr id="6" name="品 11"/>
            <p:cNvCxnSpPr/>
            <p:nvPr>
              <p:custDataLst>
                <p:tags r:id="rId2"/>
              </p:custDataLst>
            </p:nvPr>
          </p:nvCxnSpPr>
          <p:spPr>
            <a:xfrm>
              <a:off x="384045" y="868506"/>
              <a:ext cx="6110515" cy="0"/>
            </a:xfrm>
            <a:prstGeom prst="line">
              <a:avLst/>
            </a:prstGeom>
            <a:noFill/>
            <a:ln algn="ctr" cap="flat" cmpd="sng" w="38100">
              <a:solidFill>
                <a:schemeClr val="accent1">
                  <a:lumMod val="75000"/>
                </a:schemeClr>
              </a:solidFill>
              <a:prstDash val="solid"/>
              <a:miter lim="800000"/>
            </a:ln>
            <a:effectLst/>
          </p:spPr>
        </p:cxnSp>
      </p:grpSp>
      <p:sp>
        <p:nvSpPr>
          <p:cNvPr id="9" name="任意多边形 30"/>
          <p:cNvSpPr/>
          <p:nvPr/>
        </p:nvSpPr>
        <p:spPr bwMode="auto">
          <a:xfrm rot="3292421">
            <a:off x="1264445" y="3075781"/>
            <a:ext cx="2449512" cy="1635125"/>
          </a:xfrm>
          <a:custGeom>
            <a:gdLst>
              <a:gd fmla="*/ 63465 w 1857486" name="T0"/>
              <a:gd fmla="*/ 26016 h 1241208" name="T1"/>
              <a:gd fmla="*/ 68086 w 1857486" name="T2"/>
              <a:gd fmla="*/ 42850 h 1241208" name="T3"/>
              <a:gd fmla="*/ 507673 w 1857486" name="T4"/>
              <a:gd fmla="*/ 607768 h 1241208" name="T5"/>
              <a:gd fmla="*/ 723807 w 1857486" name="T6"/>
              <a:gd fmla="*/ 729402 h 1241208" name="T7"/>
              <a:gd fmla="*/ 776491 w 1857486" name="T8"/>
              <a:gd fmla="*/ 749317 h 1241208" name="T9"/>
              <a:gd fmla="*/ 837138 w 1857486" name="T10"/>
              <a:gd fmla="*/ 772242 h 1241208" name="T11"/>
              <a:gd fmla="*/ 1422127 w 1857486" name="T12"/>
              <a:gd fmla="*/ 812612 h 1241208" name="T13"/>
              <a:gd fmla="*/ 1527077 w 1857486" name="T14"/>
              <a:gd fmla="*/ 783806 h 1241208" name="T15"/>
              <a:gd fmla="*/ 1648674 w 1857486" name="T16"/>
              <a:gd fmla="*/ 750431 h 1241208" name="T17"/>
              <a:gd fmla="*/ 1959074 w 1857486" name="T18"/>
              <a:gd fmla="*/ 576963 h 1241208" name="T19"/>
              <a:gd fmla="*/ 1974219 w 1857486" name="T20"/>
              <a:gd fmla="*/ 564050 h 1241208" name="T21"/>
              <a:gd fmla="*/ 2051266 w 1857486" name="T22"/>
              <a:gd fmla="*/ 498353 h 1241208" name="T23"/>
              <a:gd fmla="*/ 2213592 w 1857486" name="T24"/>
              <a:gd fmla="*/ 310844 h 1241208" name="T25"/>
              <a:gd fmla="*/ 2335228 w 1857486" name="T26"/>
              <a:gd fmla="*/ 94710 h 1241208" name="T27"/>
              <a:gd fmla="*/ 2371028 w 1857486" name="T28"/>
              <a:gd fmla="*/ 0 h 1241208" name="T29"/>
              <a:gd fmla="*/ 2412958 w 1857486" name="T30"/>
              <a:gd fmla="*/ 117570 h 1241208" name="T31"/>
              <a:gd fmla="*/ 2447627 w 1857486" name="T32"/>
              <a:gd fmla="*/ 469386 h 1241208" name="T33"/>
              <a:gd fmla="*/ 2447087 w 1857486" name="T34"/>
              <a:gd fmla="*/ 475109 h 1241208" name="T35"/>
              <a:gd fmla="*/ 2436584 w 1857486" name="T36"/>
              <a:gd fmla="*/ 586360 h 1241208" name="T37"/>
              <a:gd fmla="*/ 2217416 w 1857486" name="T38"/>
              <a:gd fmla="*/ 1130244 h 1241208" name="T39"/>
              <a:gd fmla="*/ 2176873 w 1857486" name="T40"/>
              <a:gd fmla="*/ 1180838 h 1241208" name="T41"/>
              <a:gd fmla="*/ 2141653 w 1857486" name="T42"/>
              <a:gd fmla="*/ 1224789 h 1241208" name="T43"/>
              <a:gd fmla="*/ 1959182 w 1857486" name="T44"/>
              <a:gd fmla="*/ 1392759 h 1241208" name="T45"/>
              <a:gd fmla="*/ 1286072 w 1857486" name="T46"/>
              <a:gd fmla="*/ 1636261 h 1241208" name="T47"/>
              <a:gd fmla="*/ 1269854 w 1857486" name="T48"/>
              <a:gd fmla="*/ 1636286 h 1241208" name="T49"/>
              <a:gd fmla="*/ 1168374 w 1857486" name="T50"/>
              <a:gd fmla="*/ 1636436 h 1241208" name="T51"/>
              <a:gd fmla="*/ 245001 w 1857486" name="T52"/>
              <a:gd fmla="*/ 1147992 h 1241208" name="T53"/>
              <a:gd fmla="*/ 34504 w 1857486" name="T54"/>
              <a:gd fmla="*/ 124818 h 1241208"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1857486" name="T84"/>
              <a:gd fmla="*/ 0 h 1241208" name="T85"/>
              <a:gd fmla="*/ 1857486 w 1857486" name="T86"/>
              <a:gd fmla="*/ 1241208 h 1241208"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1241208" w="1857485">
                <a:moveTo>
                  <a:pt x="48137" y="19733"/>
                </a:moveTo>
                <a:lnTo>
                  <a:pt x="51642" y="32501"/>
                </a:lnTo>
                <a:cubicBezTo>
                  <a:pt x="115253" y="199683"/>
                  <a:pt x="227751" y="350314"/>
                  <a:pt x="385061" y="460981"/>
                </a:cubicBezTo>
                <a:cubicBezTo>
                  <a:pt x="437498" y="497870"/>
                  <a:pt x="492431" y="528573"/>
                  <a:pt x="548995" y="553239"/>
                </a:cubicBezTo>
                <a:lnTo>
                  <a:pt x="588955" y="568344"/>
                </a:lnTo>
                <a:lnTo>
                  <a:pt x="634954" y="585732"/>
                </a:lnTo>
                <a:cubicBezTo>
                  <a:pt x="779895" y="632404"/>
                  <a:pt x="932314" y="641826"/>
                  <a:pt x="1078658" y="616352"/>
                </a:cubicBezTo>
                <a:lnTo>
                  <a:pt x="1158261" y="594503"/>
                </a:lnTo>
                <a:lnTo>
                  <a:pt x="1250490" y="569189"/>
                </a:lnTo>
                <a:cubicBezTo>
                  <a:pt x="1334081" y="537383"/>
                  <a:pt x="1413534" y="493356"/>
                  <a:pt x="1485923" y="437616"/>
                </a:cubicBezTo>
                <a:lnTo>
                  <a:pt x="1497410" y="427822"/>
                </a:lnTo>
                <a:lnTo>
                  <a:pt x="1555849" y="377992"/>
                </a:lnTo>
                <a:cubicBezTo>
                  <a:pt x="1600753" y="335664"/>
                  <a:pt x="1642082" y="288206"/>
                  <a:pt x="1678970" y="235770"/>
                </a:cubicBezTo>
                <a:cubicBezTo>
                  <a:pt x="1715860" y="183333"/>
                  <a:pt x="1746563" y="128400"/>
                  <a:pt x="1771229" y="71836"/>
                </a:cubicBezTo>
                <a:lnTo>
                  <a:pt x="1798383" y="0"/>
                </a:lnTo>
                <a:lnTo>
                  <a:pt x="1830186" y="89175"/>
                </a:lnTo>
                <a:cubicBezTo>
                  <a:pt x="1851994" y="176986"/>
                  <a:pt x="1860619" y="266914"/>
                  <a:pt x="1856482" y="356021"/>
                </a:cubicBezTo>
                <a:lnTo>
                  <a:pt x="1856072" y="360362"/>
                </a:lnTo>
                <a:lnTo>
                  <a:pt x="1848106" y="444744"/>
                </a:lnTo>
                <a:cubicBezTo>
                  <a:pt x="1827108" y="591799"/>
                  <a:pt x="1771049" y="733845"/>
                  <a:pt x="1681871" y="857270"/>
                </a:cubicBezTo>
                <a:lnTo>
                  <a:pt x="1651120" y="895645"/>
                </a:lnTo>
                <a:lnTo>
                  <a:pt x="1624406" y="928981"/>
                </a:lnTo>
                <a:cubicBezTo>
                  <a:pt x="1583468" y="975154"/>
                  <a:pt x="1537292" y="1017912"/>
                  <a:pt x="1486005" y="1056383"/>
                </a:cubicBezTo>
                <a:cubicBezTo>
                  <a:pt x="1332143" y="1171796"/>
                  <a:pt x="1154119" y="1232240"/>
                  <a:pt x="975463" y="1241075"/>
                </a:cubicBezTo>
                <a:lnTo>
                  <a:pt x="963162" y="1241094"/>
                </a:lnTo>
                <a:lnTo>
                  <a:pt x="886191" y="1241208"/>
                </a:lnTo>
                <a:cubicBezTo>
                  <a:pt x="618871" y="1228796"/>
                  <a:pt x="358948" y="1101525"/>
                  <a:pt x="185829" y="870732"/>
                </a:cubicBezTo>
                <a:cubicBezTo>
                  <a:pt x="12710" y="639938"/>
                  <a:pt x="-36730" y="354783"/>
                  <a:pt x="26171" y="94672"/>
                </a:cubicBezTo>
                <a:lnTo>
                  <a:pt x="48137" y="19733"/>
                </a:lnTo>
                <a:close/>
              </a:path>
            </a:pathLst>
          </a:custGeom>
          <a:solidFill>
            <a:schemeClr val="tx2">
              <a:lumMod val="50000"/>
            </a:schemeClr>
          </a:solidFill>
          <a:ln cmpd="sng" w="12700">
            <a:solidFill>
              <a:srgbClr val="FFFFFF"/>
            </a:solidFill>
            <a:prstDash val="sysDash"/>
            <a:miter lim="800000"/>
            <a:tailEnd len="med" type="triangle" w="med"/>
          </a:ln>
        </p:spPr>
        <p:txBody>
          <a:bodyPr anchor="ctr" bIns="0" lIns="0" rIns="0" tIns="468000"/>
          <a:lstStyle/>
          <a:p>
            <a:pPr algn="ctr" defTabSz="914400" eaLnBrk="1" fontAlgn="auto" hangingPunct="1" indent="0" latinLnBrk="0" lvl="0" marL="0" marR="0">
              <a:lnSpc>
                <a:spcPct val="120000"/>
              </a:lnSpc>
              <a:spcBef>
                <a:spcPct val="0"/>
              </a:spcBef>
              <a:spcAft>
                <a:spcPct val="0"/>
              </a:spcAft>
              <a:buClrTx/>
              <a:buSzTx/>
              <a:buFontTx/>
              <a:buNone/>
              <a:defRPr/>
            </a:pPr>
            <a:r>
              <a:rPr altLang="en-US" b="0" baseline="0" cap="none" i="0" kern="0" kumimoji="0" lang="zh-CN" noProof="0" normalizeH="0" smtClean="0" spc="0" strike="noStrike" sz="2000" u="none">
                <a:ln>
                  <a:noFill/>
                </a:ln>
                <a:solidFill>
                  <a:srgbClr val="FFFFFF"/>
                </a:solidFill>
                <a:effectLst/>
                <a:uLnTx/>
                <a:uFillTx/>
                <a:latin charset="-122" panose="020b0503020204020204" pitchFamily="34" typeface="微软雅黑"/>
                <a:ea charset="-122" panose="020b0503020204020204" pitchFamily="34" typeface="微软雅黑"/>
              </a:rPr>
              <a:t>标题</a:t>
            </a:r>
          </a:p>
        </p:txBody>
      </p:sp>
      <p:sp>
        <p:nvSpPr>
          <p:cNvPr id="10" name="任意多边形 31"/>
          <p:cNvSpPr/>
          <p:nvPr/>
        </p:nvSpPr>
        <p:spPr bwMode="auto">
          <a:xfrm rot="19588634">
            <a:off x="2128838" y="1998663"/>
            <a:ext cx="2446337" cy="2012950"/>
          </a:xfrm>
          <a:custGeom>
            <a:gdLst>
              <a:gd fmla="*/ 1900733 w 1856155" name="T0"/>
              <a:gd fmla="*/ 203791 h 1526889" name="T1"/>
              <a:gd fmla="*/ 2424452 w 1856155" name="T2"/>
              <a:gd fmla="*/ 980904 h 1526889" name="T3"/>
              <a:gd fmla="*/ 2447195 w 1856155" name="T4"/>
              <a:gd fmla="*/ 1197186 h 1526889" name="T5"/>
              <a:gd fmla="*/ 2438181 w 1856155" name="T6"/>
              <a:gd fmla="*/ 1185518 h 1526889" name="T7"/>
              <a:gd fmla="*/ 1834538 w 1856155" name="T8"/>
              <a:gd fmla="*/ 800829 h 1526889" name="T9"/>
              <a:gd fmla="*/ 1590122 w 1856155" name="T10"/>
              <a:gd fmla="*/ 758759 h 1526889" name="T11"/>
              <a:gd fmla="*/ 1531931 w 1856155" name="T12"/>
              <a:gd fmla="*/ 760509 h 1526889" name="T13"/>
              <a:gd fmla="*/ 1349580 w 1856155" name="T14"/>
              <a:gd fmla="*/ 765992 h 1526889" name="T15"/>
              <a:gd fmla="*/ 904359 w 1856155" name="T16"/>
              <a:gd fmla="*/ 914665 h 1526889" name="T17"/>
              <a:gd fmla="*/ 809813 w 1856155" name="T18"/>
              <a:gd fmla="*/ 974230 h 1526889" name="T19"/>
              <a:gd fmla="*/ 804949 w 1856155" name="T20"/>
              <a:gd fmla="*/ 977294 h 1526889" name="T21"/>
              <a:gd fmla="*/ 477600 w 1856155" name="T22"/>
              <a:gd fmla="*/ 1316808 h 1526889" name="T23"/>
              <a:gd fmla="*/ 471833 w 1856155" name="T24"/>
              <a:gd fmla="*/ 1326821 h 1526889" name="T25"/>
              <a:gd fmla="*/ 417128 w 1856155" name="T26"/>
              <a:gd fmla="*/ 1421793 h 1526889" name="T27"/>
              <a:gd fmla="*/ 327120 w 1856155" name="T28"/>
              <a:gd fmla="*/ 1652894 h 1526889" name="T29"/>
              <a:gd fmla="*/ 285049 w 1856155" name="T30"/>
              <a:gd fmla="*/ 1897310 h 1526889" name="T31"/>
              <a:gd fmla="*/ 288531 w 1856155" name="T32"/>
              <a:gd fmla="*/ 2013083 h 1526889" name="T33"/>
              <a:gd fmla="*/ 275199 w 1856155" name="T34"/>
              <a:gd fmla="*/ 1998306 h 1526889" name="T35"/>
              <a:gd fmla="*/ 93114 w 1856155" name="T36"/>
              <a:gd fmla="*/ 1692882 h 1526889" name="T37"/>
              <a:gd fmla="*/ 56348 w 1856155" name="T38"/>
              <a:gd fmla="*/ 1572266 h 1526889" name="T39"/>
              <a:gd fmla="*/ 24616 w 1856155" name="T40"/>
              <a:gd fmla="*/ 1468164 h 1526889" name="T41"/>
              <a:gd fmla="*/ 48601 w 1856155" name="T42"/>
              <a:gd fmla="*/ 882273 h 1526889" name="T43"/>
              <a:gd fmla="*/ 69820 w 1856155" name="T44"/>
              <a:gd fmla="*/ 821010 h 1526889" name="T45"/>
              <a:gd fmla="*/ 88253 w 1856155" name="T46"/>
              <a:gd fmla="*/ 767789 h 1526889" name="T47"/>
              <a:gd fmla="*/ 203791 w 1856155" name="T48"/>
              <a:gd fmla="*/ 548335 h 1526889" name="T49"/>
              <a:gd fmla="*/ 756187 w 1856155" name="T50"/>
              <a:gd fmla="*/ 93112 h 1526889" name="T51"/>
              <a:gd fmla="*/ 772884 w 1856155" name="T52"/>
              <a:gd fmla="*/ 88023 h 1526889" name="T53"/>
              <a:gd fmla="*/ 980906 w 1856155" name="T54"/>
              <a:gd fmla="*/ 24616 h 1526889" name="T55"/>
              <a:gd fmla="*/ 1900733 w 1856155" name="T56"/>
              <a:gd fmla="*/ 203791 h 152688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856155" name="T87"/>
              <a:gd fmla="*/ 0 h 1526889" name="T88"/>
              <a:gd fmla="*/ 1856155 w 1856155" name="T89"/>
              <a:gd fmla="*/ 1526889 h 1526889"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526889" w="1856155">
                <a:moveTo>
                  <a:pt x="1441673" y="154572"/>
                </a:moveTo>
                <a:cubicBezTo>
                  <a:pt x="1655467" y="296201"/>
                  <a:pt x="1791614" y="511079"/>
                  <a:pt x="1838905" y="743999"/>
                </a:cubicBezTo>
                <a:lnTo>
                  <a:pt x="1856155" y="908045"/>
                </a:lnTo>
                <a:lnTo>
                  <a:pt x="1849318" y="899195"/>
                </a:lnTo>
                <a:cubicBezTo>
                  <a:pt x="1733303" y="763045"/>
                  <a:pt x="1576787" y="658889"/>
                  <a:pt x="1391465" y="607415"/>
                </a:cubicBezTo>
                <a:cubicBezTo>
                  <a:pt x="1329692" y="590257"/>
                  <a:pt x="1267641" y="579765"/>
                  <a:pt x="1206080" y="575506"/>
                </a:cubicBezTo>
                <a:lnTo>
                  <a:pt x="1161943" y="576833"/>
                </a:lnTo>
                <a:lnTo>
                  <a:pt x="1023633" y="580992"/>
                </a:lnTo>
                <a:cubicBezTo>
                  <a:pt x="904002" y="596538"/>
                  <a:pt x="789395" y="635281"/>
                  <a:pt x="685941" y="693758"/>
                </a:cubicBezTo>
                <a:lnTo>
                  <a:pt x="614229" y="738937"/>
                </a:lnTo>
                <a:lnTo>
                  <a:pt x="610540" y="741261"/>
                </a:lnTo>
                <a:cubicBezTo>
                  <a:pt x="513047" y="809388"/>
                  <a:pt x="428241" y="896381"/>
                  <a:pt x="362251" y="998776"/>
                </a:cubicBezTo>
                <a:cubicBezTo>
                  <a:pt x="360793" y="1001308"/>
                  <a:pt x="359335" y="1003839"/>
                  <a:pt x="357877" y="1006371"/>
                </a:cubicBezTo>
                <a:lnTo>
                  <a:pt x="316384" y="1078406"/>
                </a:lnTo>
                <a:cubicBezTo>
                  <a:pt x="288284" y="1133346"/>
                  <a:pt x="265273" y="1191919"/>
                  <a:pt x="248115" y="1253692"/>
                </a:cubicBezTo>
                <a:cubicBezTo>
                  <a:pt x="230957" y="1315467"/>
                  <a:pt x="220465" y="1377517"/>
                  <a:pt x="216205" y="1439077"/>
                </a:cubicBezTo>
                <a:lnTo>
                  <a:pt x="218846" y="1526889"/>
                </a:lnTo>
                <a:lnTo>
                  <a:pt x="208734" y="1515681"/>
                </a:lnTo>
                <a:cubicBezTo>
                  <a:pt x="150990" y="1444880"/>
                  <a:pt x="104757" y="1366689"/>
                  <a:pt x="70625" y="1284022"/>
                </a:cubicBezTo>
                <a:lnTo>
                  <a:pt x="42739" y="1192537"/>
                </a:lnTo>
                <a:lnTo>
                  <a:pt x="18671" y="1113577"/>
                </a:lnTo>
                <a:cubicBezTo>
                  <a:pt x="-10887" y="968003"/>
                  <a:pt x="-5735" y="815380"/>
                  <a:pt x="36863" y="669189"/>
                </a:cubicBezTo>
                <a:lnTo>
                  <a:pt x="52957" y="622722"/>
                </a:lnTo>
                <a:lnTo>
                  <a:pt x="66938" y="582355"/>
                </a:lnTo>
                <a:cubicBezTo>
                  <a:pt x="90012" y="525123"/>
                  <a:pt x="119165" y="469352"/>
                  <a:pt x="154572" y="415903"/>
                </a:cubicBezTo>
                <a:cubicBezTo>
                  <a:pt x="260794" y="255558"/>
                  <a:pt x="408218" y="138889"/>
                  <a:pt x="573555" y="70624"/>
                </a:cubicBezTo>
                <a:lnTo>
                  <a:pt x="586219" y="66764"/>
                </a:lnTo>
                <a:lnTo>
                  <a:pt x="744000" y="18671"/>
                </a:lnTo>
                <a:cubicBezTo>
                  <a:pt x="976919" y="-28621"/>
                  <a:pt x="1227880" y="12943"/>
                  <a:pt x="1441673" y="154572"/>
                </a:cubicBezTo>
                <a:close/>
              </a:path>
            </a:pathLst>
          </a:custGeom>
          <a:solidFill>
            <a:schemeClr val="tx2">
              <a:lumMod val="50000"/>
            </a:schemeClr>
          </a:solidFill>
          <a:ln cmpd="sng" w="12700">
            <a:solidFill>
              <a:srgbClr val="FFFFFF"/>
            </a:solidFill>
            <a:prstDash val="sysDash"/>
            <a:miter lim="800000"/>
            <a:tailEnd len="med" type="triangle" w="med"/>
          </a:ln>
        </p:spPr>
        <p:txBody>
          <a:bodyPr bIns="0" lIns="0" rIns="0" tIns="108000"/>
          <a:lstStyle/>
          <a:p>
            <a:pPr algn="ctr" defTabSz="914400" eaLnBrk="1" fontAlgn="auto" hangingPunct="1" indent="0" latinLnBrk="0" lvl="0" marL="0" marR="0">
              <a:lnSpc>
                <a:spcPct val="120000"/>
              </a:lnSpc>
              <a:spcBef>
                <a:spcPct val="0"/>
              </a:spcBef>
              <a:spcAft>
                <a:spcPct val="0"/>
              </a:spcAft>
              <a:buClrTx/>
              <a:buSzTx/>
              <a:buFontTx/>
              <a:buNone/>
              <a:defRPr/>
            </a:pPr>
            <a:r>
              <a:rPr altLang="en-US" b="0" baseline="0" cap="none" i="0" kern="0" kumimoji="0" lang="zh-CN" noProof="0" normalizeH="0" smtClean="0" spc="0" strike="noStrike" sz="2000" u="none">
                <a:ln>
                  <a:noFill/>
                </a:ln>
                <a:solidFill>
                  <a:srgbClr val="FFFFFF"/>
                </a:solidFill>
                <a:effectLst/>
                <a:uLnTx/>
                <a:uFillTx/>
                <a:latin charset="-122" panose="020b0503020204020204" pitchFamily="34" typeface="微软雅黑"/>
                <a:ea charset="-122" panose="020b0503020204020204" pitchFamily="34" typeface="微软雅黑"/>
              </a:rPr>
              <a:t>标题</a:t>
            </a:r>
          </a:p>
        </p:txBody>
      </p:sp>
      <p:sp>
        <p:nvSpPr>
          <p:cNvPr id="11" name="任意多边形 34"/>
          <p:cNvSpPr/>
          <p:nvPr/>
        </p:nvSpPr>
        <p:spPr bwMode="auto">
          <a:xfrm rot="974914">
            <a:off x="3011488" y="2451100"/>
            <a:ext cx="2449512" cy="1663700"/>
          </a:xfrm>
          <a:custGeom>
            <a:gdLst>
              <a:gd fmla="*/ 867391 w 1857556" name="T0"/>
              <a:gd fmla="*/ 53010 h 1261477" name="T1"/>
              <a:gd fmla="*/ 1219002 w 1857556" name="T2"/>
              <a:gd fmla="*/ 0 h 1261477" name="T3"/>
              <a:gd fmla="*/ 1233731 w 1857556" name="T4"/>
              <a:gd fmla="*/ 654 h 1261477" name="T5"/>
              <a:gd fmla="*/ 1336584 w 1857556" name="T6"/>
              <a:gd fmla="*/ 5216 h 1261477" name="T7"/>
              <a:gd fmla="*/ 2236615 w 1857556" name="T8"/>
              <a:gd fmla="*/ 535439 h 1261477" name="T9"/>
              <a:gd fmla="*/ 2400031 w 1857556" name="T10"/>
              <a:gd fmla="*/ 1567181 h 1261477" name="T11"/>
              <a:gd fmla="*/ 2367053 w 1857556" name="T12"/>
              <a:gd fmla="*/ 1663159 h 1261477" name="T13"/>
              <a:gd fmla="*/ 2362729 w 1857556" name="T14"/>
              <a:gd fmla="*/ 1647525 h 1261477" name="T15"/>
              <a:gd fmla="*/ 1949476 w 1857556" name="T16"/>
              <a:gd fmla="*/ 1063065 h 1261477" name="T17"/>
              <a:gd fmla="*/ 1739141 w 1857556" name="T18"/>
              <a:gd fmla="*/ 931658 h 1261477" name="T19"/>
              <a:gd fmla="*/ 1687424 w 1857556" name="T20"/>
              <a:gd fmla="*/ 909353 h 1261477" name="T21"/>
              <a:gd fmla="*/ 1627891 w 1857556" name="T22"/>
              <a:gd fmla="*/ 883675 h 1261477" name="T23"/>
              <a:gd fmla="*/ 1045365 w 1857556" name="T24"/>
              <a:gd fmla="*/ 816551 h 1261477" name="T25"/>
              <a:gd fmla="*/ 935311 w 1857556" name="T26"/>
              <a:gd fmla="*/ 835922 h 1261477" name="T27"/>
              <a:gd fmla="*/ 929648 w 1857556" name="T28"/>
              <a:gd fmla="*/ 836918 h 1261477" name="T29"/>
              <a:gd fmla="*/ 498189 w 1857556" name="T30"/>
              <a:gd fmla="*/ 1027361 h 1261477" name="T31"/>
              <a:gd fmla="*/ 489059 w 1857556" name="T32"/>
              <a:gd fmla="*/ 1034450 h 1261477" name="T33"/>
              <a:gd fmla="*/ 402493 w 1857556" name="T34"/>
              <a:gd fmla="*/ 1101668 h 1261477" name="T35"/>
              <a:gd fmla="*/ 231750 w 1857556" name="T36"/>
              <a:gd fmla="*/ 1281544 h 1261477" name="T37"/>
              <a:gd fmla="*/ 100342 w 1857556" name="T38"/>
              <a:gd fmla="*/ 1491880 h 1261477" name="T39"/>
              <a:gd fmla="*/ 56937 w 1857556" name="T40"/>
              <a:gd fmla="*/ 1592514 h 1261477" name="T41"/>
              <a:gd fmla="*/ 53016 w 1857556" name="T42"/>
              <a:gd fmla="*/ 1581644 h 1261477" name="T43"/>
              <a:gd fmla="*/ 5224 w 1857556" name="T44"/>
              <a:gd fmla="*/ 1112450 h 1261477" name="T45"/>
              <a:gd fmla="*/ 6025 w 1857556" name="T46"/>
              <a:gd fmla="*/ 1106757 h 1261477" name="T47"/>
              <a:gd fmla="*/ 21610 w 1857556" name="T48"/>
              <a:gd fmla="*/ 996103 h 1261477" name="T49"/>
              <a:gd fmla="*/ 195643 w 1857556" name="T50"/>
              <a:gd fmla="*/ 560172 h 1261477" name="T51"/>
              <a:gd fmla="*/ 309227 w 1857556" name="T52"/>
              <a:gd fmla="*/ 417410 h 1261477" name="T53"/>
              <a:gd fmla="*/ 345473 w 1857556" name="T54"/>
              <a:gd fmla="*/ 371852 h 1261477" name="T55"/>
              <a:gd fmla="*/ 535445 w 1857556" name="T56"/>
              <a:gd fmla="*/ 212418 h 1261477" name="T57"/>
              <a:gd fmla="*/ 867391 w 1857556" name="T58"/>
              <a:gd fmla="*/ 53010 h 1261477"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1857556" name="T90"/>
              <a:gd fmla="*/ 0 h 1261477" name="T91"/>
              <a:gd fmla="*/ 1857556 w 1857556" name="T92"/>
              <a:gd fmla="*/ 1261477 h 1261477"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1261477" w="1857556">
                <a:moveTo>
                  <a:pt x="657901" y="40207"/>
                </a:moveTo>
                <a:cubicBezTo>
                  <a:pt x="745285" y="13540"/>
                  <a:pt x="835154" y="322"/>
                  <a:pt x="924592" y="0"/>
                </a:cubicBezTo>
                <a:lnTo>
                  <a:pt x="935764" y="496"/>
                </a:lnTo>
                <a:lnTo>
                  <a:pt x="1013776" y="3956"/>
                </a:lnTo>
                <a:cubicBezTo>
                  <a:pt x="1280247" y="28598"/>
                  <a:pt x="1534068" y="167641"/>
                  <a:pt x="1696434" y="406121"/>
                </a:cubicBezTo>
                <a:cubicBezTo>
                  <a:pt x="1858802" y="644602"/>
                  <a:pt x="1895129" y="931722"/>
                  <a:pt x="1820382" y="1188679"/>
                </a:cubicBezTo>
                <a:lnTo>
                  <a:pt x="1795369" y="1261477"/>
                </a:lnTo>
                <a:cubicBezTo>
                  <a:pt x="1794275" y="1257524"/>
                  <a:pt x="1793182" y="1253572"/>
                  <a:pt x="1792089" y="1249619"/>
                </a:cubicBezTo>
                <a:cubicBezTo>
                  <a:pt x="1736202" y="1079699"/>
                  <a:pt x="1630721" y="924073"/>
                  <a:pt x="1478644" y="806316"/>
                </a:cubicBezTo>
                <a:cubicBezTo>
                  <a:pt x="1427953" y="767064"/>
                  <a:pt x="1374482" y="733878"/>
                  <a:pt x="1319108" y="706646"/>
                </a:cubicBezTo>
                <a:lnTo>
                  <a:pt x="1279882" y="689728"/>
                </a:lnTo>
                <a:lnTo>
                  <a:pt x="1234727" y="670252"/>
                </a:lnTo>
                <a:cubicBezTo>
                  <a:pt x="1092076" y="616990"/>
                  <a:pt x="940249" y="600598"/>
                  <a:pt x="792891" y="619340"/>
                </a:cubicBezTo>
                <a:lnTo>
                  <a:pt x="709417" y="634032"/>
                </a:lnTo>
                <a:lnTo>
                  <a:pt x="705122" y="634788"/>
                </a:lnTo>
                <a:cubicBezTo>
                  <a:pt x="589103" y="660970"/>
                  <a:pt x="477690" y="709415"/>
                  <a:pt x="377868" y="779235"/>
                </a:cubicBezTo>
                <a:lnTo>
                  <a:pt x="370943" y="784612"/>
                </a:lnTo>
                <a:lnTo>
                  <a:pt x="305284" y="835596"/>
                </a:lnTo>
                <a:cubicBezTo>
                  <a:pt x="258490" y="875822"/>
                  <a:pt x="215030" y="921337"/>
                  <a:pt x="175778" y="972029"/>
                </a:cubicBezTo>
                <a:cubicBezTo>
                  <a:pt x="136526" y="1022722"/>
                  <a:pt x="103340" y="1076191"/>
                  <a:pt x="76108" y="1131565"/>
                </a:cubicBezTo>
                <a:lnTo>
                  <a:pt x="43186" y="1207894"/>
                </a:lnTo>
                <a:cubicBezTo>
                  <a:pt x="42194" y="1205146"/>
                  <a:pt x="41204" y="1202397"/>
                  <a:pt x="40212" y="1199649"/>
                </a:cubicBezTo>
                <a:cubicBezTo>
                  <a:pt x="4655" y="1083137"/>
                  <a:pt x="-6991" y="962206"/>
                  <a:pt x="3962" y="843774"/>
                </a:cubicBezTo>
                <a:lnTo>
                  <a:pt x="4570" y="839456"/>
                </a:lnTo>
                <a:lnTo>
                  <a:pt x="16391" y="755527"/>
                </a:lnTo>
                <a:cubicBezTo>
                  <a:pt x="38560" y="638777"/>
                  <a:pt x="82998" y="526255"/>
                  <a:pt x="148392" y="424881"/>
                </a:cubicBezTo>
                <a:lnTo>
                  <a:pt x="234543" y="316598"/>
                </a:lnTo>
                <a:lnTo>
                  <a:pt x="262035" y="282043"/>
                </a:lnTo>
                <a:cubicBezTo>
                  <a:pt x="305046" y="237794"/>
                  <a:pt x="353131" y="197196"/>
                  <a:pt x="406126" y="161115"/>
                </a:cubicBezTo>
                <a:cubicBezTo>
                  <a:pt x="485620" y="106993"/>
                  <a:pt x="570518" y="66875"/>
                  <a:pt x="657901" y="40207"/>
                </a:cubicBezTo>
                <a:close/>
              </a:path>
            </a:pathLst>
          </a:custGeom>
          <a:solidFill>
            <a:schemeClr val="accent1">
              <a:lumMod val="75000"/>
            </a:schemeClr>
          </a:solidFill>
          <a:ln cmpd="sng" w="12700">
            <a:solidFill>
              <a:srgbClr val="FFFFFF"/>
            </a:solidFill>
            <a:prstDash val="sysDash"/>
            <a:miter lim="800000"/>
            <a:tailEnd len="med" type="triangle" w="med"/>
          </a:ln>
        </p:spPr>
        <p:txBody>
          <a:bodyPr bIns="0" lIns="72000" rIns="0" tIns="108000"/>
          <a:lstStyle/>
          <a:p>
            <a:pPr algn="ctr" defTabSz="914400" eaLnBrk="1" fontAlgn="auto" hangingPunct="1" indent="0" latinLnBrk="0" lvl="0" marL="0" marR="0">
              <a:lnSpc>
                <a:spcPct val="120000"/>
              </a:lnSpc>
              <a:spcBef>
                <a:spcPct val="0"/>
              </a:spcBef>
              <a:spcAft>
                <a:spcPct val="0"/>
              </a:spcAft>
              <a:buClrTx/>
              <a:buSzTx/>
              <a:buFontTx/>
              <a:buNone/>
              <a:defRPr/>
            </a:pPr>
            <a:r>
              <a:rPr altLang="en-US" b="0" baseline="0" cap="none" i="0" kern="0" kumimoji="0" lang="zh-CN" noProof="0" normalizeH="0" smtClean="0" spc="0" strike="noStrike" sz="2000" u="none">
                <a:ln>
                  <a:noFill/>
                </a:ln>
                <a:solidFill>
                  <a:srgbClr val="FFFFFF"/>
                </a:solidFill>
                <a:effectLst/>
                <a:uLnTx/>
                <a:uFillTx/>
                <a:latin charset="-122" panose="020b0503020204020204" pitchFamily="34" typeface="微软雅黑"/>
                <a:ea charset="-122" panose="020b0503020204020204" pitchFamily="34" typeface="微软雅黑"/>
              </a:rPr>
              <a:t>标题</a:t>
            </a:r>
          </a:p>
        </p:txBody>
      </p:sp>
      <p:sp>
        <p:nvSpPr>
          <p:cNvPr id="12" name="任意多边形 37"/>
          <p:cNvSpPr/>
          <p:nvPr/>
        </p:nvSpPr>
        <p:spPr bwMode="auto">
          <a:xfrm rot="16521308">
            <a:off x="3007519" y="3594894"/>
            <a:ext cx="2449512" cy="1733550"/>
          </a:xfrm>
          <a:custGeom>
            <a:gdLst>
              <a:gd fmla="*/ 2438842 w 1856926" name="T0"/>
              <a:gd fmla="*/ 352654 h 1315239" name="T1"/>
              <a:gd fmla="*/ 2448212 w 1856926" name="T2"/>
              <a:gd fmla="*/ 469979 h 1315239" name="T3"/>
              <a:gd fmla="*/ 2448121 w 1856926" name="T4"/>
              <a:gd fmla="*/ 475729 h 1315239" name="T5"/>
              <a:gd fmla="*/ 2446344 w 1856926" name="T6"/>
              <a:gd fmla="*/ 587460 h 1315239" name="T7"/>
              <a:gd fmla="*/ 2270344 w 1856926" name="T8"/>
              <a:gd fmla="*/ 1146804 h 1315239" name="T9"/>
              <a:gd fmla="*/ 2233877 w 1856926" name="T10"/>
              <a:gd fmla="*/ 1200413 h 1315239" name="T11"/>
              <a:gd fmla="*/ 2202200 w 1856926" name="T12"/>
              <a:gd fmla="*/ 1246981 h 1315239" name="T13"/>
              <a:gd fmla="*/ 2033411 w 1856926" name="T14"/>
              <a:gd fmla="*/ 1428693 h 1315239" name="T15"/>
              <a:gd fmla="*/ 1381386 w 1856926" name="T16"/>
              <a:gd fmla="*/ 1724045 h 1315239" name="T17"/>
              <a:gd fmla="*/ 1365217 w 1856926" name="T18"/>
              <a:gd fmla="*/ 1725337 h 1315239" name="T19"/>
              <a:gd fmla="*/ 1264062 w 1856926" name="T20"/>
              <a:gd fmla="*/ 1733418 h 1315239" name="T21"/>
              <a:gd fmla="*/ 305347 w 1856926" name="T22"/>
              <a:gd fmla="*/ 1318614 h 1315239" name="T23"/>
              <a:gd fmla="*/ 15544 w 1856926" name="T24"/>
              <a:gd fmla="*/ 315016 h 1315239" name="T25"/>
              <a:gd fmla="*/ 36395 w 1856926" name="T26"/>
              <a:gd fmla="*/ 215698 h 1315239" name="T27"/>
              <a:gd fmla="*/ 42619 w 1856926" name="T28"/>
              <a:gd fmla="*/ 230676 h 1315239" name="T29"/>
              <a:gd fmla="*/ 525004 w 1856926" name="T30"/>
              <a:gd fmla="*/ 759520 h 1315239" name="T31"/>
              <a:gd fmla="*/ 749980 w 1856926" name="T32"/>
              <a:gd fmla="*/ 863896 h 1315239" name="T33"/>
              <a:gd fmla="*/ 804061 w 1856926" name="T34"/>
              <a:gd fmla="*/ 879634 h 1315239" name="T35"/>
              <a:gd fmla="*/ 866313 w 1856926" name="T36"/>
              <a:gd fmla="*/ 897749 h 1315239" name="T37"/>
              <a:gd fmla="*/ 1564976 w 1856926" name="T38"/>
              <a:gd fmla="*/ 857761 h 1315239" name="T39"/>
              <a:gd fmla="*/ 1565234 w 1856926" name="T40"/>
              <a:gd fmla="*/ 857655 h 1315239" name="T41"/>
              <a:gd fmla="*/ 1673662 w 1856926" name="T42"/>
              <a:gd fmla="*/ 812594 h 1315239" name="T43"/>
              <a:gd fmla="*/ 1969559 w 1856926" name="T44"/>
              <a:gd fmla="*/ 615402 h 1315239" name="T45"/>
              <a:gd fmla="*/ 1977741 w 1856926" name="T46"/>
              <a:gd fmla="*/ 607240 h 1315239" name="T47"/>
              <a:gd fmla="*/ 2055326 w 1856926" name="T48"/>
              <a:gd fmla="*/ 529830 h 1315239" name="T49"/>
              <a:gd fmla="*/ 2202506 w 1856926" name="T50"/>
              <a:gd fmla="*/ 330211 h 1315239" name="T51"/>
              <a:gd fmla="*/ 2306882 w 1856926" name="T52"/>
              <a:gd fmla="*/ 105234 h 1315239" name="T53"/>
              <a:gd fmla="*/ 2337505 w 1856926" name="T54"/>
              <a:gd fmla="*/ 0 h 1315239" name="T55"/>
              <a:gd fmla="*/ 2342741 w 1856926" name="T56"/>
              <a:gd fmla="*/ 10303 h 1315239" name="T57"/>
              <a:gd fmla="*/ 2438842 w 1856926" name="T58"/>
              <a:gd fmla="*/ 352654 h 1315239"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1856926" name="T90"/>
              <a:gd fmla="*/ 0 h 1315239" name="T91"/>
              <a:gd fmla="*/ 1856926 w 1856926" name="T92"/>
              <a:gd fmla="*/ 1315239 h 1315239"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1315239" w="1856926">
                <a:moveTo>
                  <a:pt x="1849819" y="267482"/>
                </a:moveTo>
                <a:cubicBezTo>
                  <a:pt x="1853614" y="297053"/>
                  <a:pt x="1855981" y="326752"/>
                  <a:pt x="1856926" y="356471"/>
                </a:cubicBezTo>
                <a:lnTo>
                  <a:pt x="1856857" y="360832"/>
                </a:lnTo>
                <a:lnTo>
                  <a:pt x="1855509" y="445578"/>
                </a:lnTo>
                <a:cubicBezTo>
                  <a:pt x="1846066" y="593823"/>
                  <a:pt x="1801277" y="739816"/>
                  <a:pt x="1722016" y="869831"/>
                </a:cubicBezTo>
                <a:lnTo>
                  <a:pt x="1694357" y="910492"/>
                </a:lnTo>
                <a:lnTo>
                  <a:pt x="1670330" y="945813"/>
                </a:lnTo>
                <a:cubicBezTo>
                  <a:pt x="1633125" y="995043"/>
                  <a:pt x="1590431" y="1041279"/>
                  <a:pt x="1542307" y="1083639"/>
                </a:cubicBezTo>
                <a:cubicBezTo>
                  <a:pt x="1397932" y="1210721"/>
                  <a:pt x="1225176" y="1284891"/>
                  <a:pt x="1047757" y="1307658"/>
                </a:cubicBezTo>
                <a:lnTo>
                  <a:pt x="1035493" y="1308638"/>
                </a:lnTo>
                <a:lnTo>
                  <a:pt x="958769" y="1314767"/>
                </a:lnTo>
                <a:cubicBezTo>
                  <a:pt x="691295" y="1323281"/>
                  <a:pt x="422222" y="1216708"/>
                  <a:pt x="231600" y="1000146"/>
                </a:cubicBezTo>
                <a:cubicBezTo>
                  <a:pt x="40976" y="783585"/>
                  <a:pt x="-30593" y="503165"/>
                  <a:pt x="11790" y="238934"/>
                </a:cubicBezTo>
                <a:lnTo>
                  <a:pt x="27605" y="163603"/>
                </a:lnTo>
                <a:lnTo>
                  <a:pt x="32326" y="174964"/>
                </a:lnTo>
                <a:cubicBezTo>
                  <a:pt x="108805" y="336664"/>
                  <a:pt x="232729" y="478046"/>
                  <a:pt x="398206" y="576083"/>
                </a:cubicBezTo>
                <a:cubicBezTo>
                  <a:pt x="453364" y="608763"/>
                  <a:pt x="510529" y="635079"/>
                  <a:pt x="568847" y="655250"/>
                </a:cubicBezTo>
                <a:lnTo>
                  <a:pt x="609866" y="667187"/>
                </a:lnTo>
                <a:lnTo>
                  <a:pt x="657083" y="680927"/>
                </a:lnTo>
                <a:cubicBezTo>
                  <a:pt x="834856" y="723172"/>
                  <a:pt x="1019173" y="711098"/>
                  <a:pt x="1187007" y="650597"/>
                </a:cubicBezTo>
                <a:lnTo>
                  <a:pt x="1187203" y="650516"/>
                </a:lnTo>
                <a:lnTo>
                  <a:pt x="1269443" y="616338"/>
                </a:lnTo>
                <a:cubicBezTo>
                  <a:pt x="1350293" y="578099"/>
                  <a:pt x="1426064" y="527998"/>
                  <a:pt x="1493876" y="466772"/>
                </a:cubicBezTo>
                <a:lnTo>
                  <a:pt x="1500082" y="460581"/>
                </a:lnTo>
                <a:lnTo>
                  <a:pt x="1558929" y="401867"/>
                </a:lnTo>
                <a:cubicBezTo>
                  <a:pt x="1600388" y="356160"/>
                  <a:pt x="1637882" y="305618"/>
                  <a:pt x="1670562" y="250459"/>
                </a:cubicBezTo>
                <a:cubicBezTo>
                  <a:pt x="1703241" y="195301"/>
                  <a:pt x="1729558" y="138136"/>
                  <a:pt x="1749730" y="79818"/>
                </a:cubicBezTo>
                <a:lnTo>
                  <a:pt x="1772957" y="0"/>
                </a:lnTo>
                <a:lnTo>
                  <a:pt x="1776928" y="7815"/>
                </a:lnTo>
                <a:cubicBezTo>
                  <a:pt x="1814201" y="91229"/>
                  <a:pt x="1838435" y="178772"/>
                  <a:pt x="1849819" y="267482"/>
                </a:cubicBezTo>
                <a:close/>
              </a:path>
            </a:pathLst>
          </a:custGeom>
          <a:solidFill>
            <a:schemeClr val="tx2">
              <a:lumMod val="50000"/>
            </a:schemeClr>
          </a:solidFill>
          <a:ln cmpd="sng" w="12700">
            <a:solidFill>
              <a:srgbClr val="FFFFFF"/>
            </a:solidFill>
            <a:prstDash val="sysDash"/>
            <a:miter lim="800000"/>
            <a:tailEnd len="med" type="triangle" w="med"/>
          </a:ln>
        </p:spPr>
        <p:txBody>
          <a:bodyPr anchor="ctr" bIns="0" lIns="0" rIns="0" tIns="576000"/>
          <a:lstStyle/>
          <a:p>
            <a:pPr algn="ctr" defTabSz="914400" eaLnBrk="1" fontAlgn="auto" hangingPunct="1" indent="0" latinLnBrk="0" lvl="0" marL="0" marR="0">
              <a:lnSpc>
                <a:spcPct val="120000"/>
              </a:lnSpc>
              <a:spcBef>
                <a:spcPct val="0"/>
              </a:spcBef>
              <a:spcAft>
                <a:spcPct val="0"/>
              </a:spcAft>
              <a:buClrTx/>
              <a:buSzTx/>
              <a:buFontTx/>
              <a:buNone/>
              <a:defRPr/>
            </a:pPr>
            <a:r>
              <a:rPr altLang="en-US" b="0" baseline="0" cap="none" i="0" kern="0" kumimoji="0" lang="zh-CN" noProof="0" normalizeH="0" smtClean="0" spc="0" strike="noStrike" sz="2000" u="none">
                <a:ln>
                  <a:noFill/>
                </a:ln>
                <a:solidFill>
                  <a:srgbClr val="FFFFFF"/>
                </a:solidFill>
                <a:effectLst/>
                <a:uLnTx/>
                <a:uFillTx/>
                <a:latin charset="-122" panose="020b0503020204020204" pitchFamily="34" typeface="微软雅黑"/>
                <a:ea charset="-122" panose="020b0503020204020204" pitchFamily="34" typeface="微软雅黑"/>
              </a:rPr>
              <a:t>标题</a:t>
            </a:r>
          </a:p>
        </p:txBody>
      </p:sp>
      <p:sp>
        <p:nvSpPr>
          <p:cNvPr id="13" name="任意多边形 43"/>
          <p:cNvSpPr/>
          <p:nvPr/>
        </p:nvSpPr>
        <p:spPr bwMode="auto">
          <a:xfrm rot="21115618">
            <a:off x="1889125" y="3827463"/>
            <a:ext cx="2449513" cy="1822450"/>
          </a:xfrm>
          <a:custGeom>
            <a:gdLst>
              <a:gd fmla="*/ 2293327 w 1857377" name="T0"/>
              <a:gd fmla="*/ 0 h 1381292" name="T1"/>
              <a:gd fmla="*/ 2299366 w 1857377" name="T2"/>
              <a:gd fmla="*/ 9855 h 1381292" name="T3"/>
              <a:gd fmla="*/ 2422450 w 1857377" name="T4"/>
              <a:gd fmla="*/ 343455 h 1381292" name="T5"/>
              <a:gd fmla="*/ 2441100 w 1857377" name="T6"/>
              <a:gd fmla="*/ 459383 h 1381292" name="T7"/>
              <a:gd fmla="*/ 2441144 w 1857377" name="T8"/>
              <a:gd fmla="*/ 459660 h 1381292" name="T9"/>
              <a:gd fmla="*/ 2317790 w 1857377" name="T10"/>
              <a:gd fmla="*/ 1148509 h 1381292" name="T11"/>
              <a:gd fmla="*/ 2285714 w 1857377" name="T12"/>
              <a:gd fmla="*/ 1204851 h 1381292" name="T13"/>
              <a:gd fmla="*/ 2257847 w 1857377" name="T14"/>
              <a:gd fmla="*/ 1253799 h 1381292" name="T15"/>
              <a:gd fmla="*/ 2104080 w 1857377" name="T16"/>
              <a:gd fmla="*/ 1448386 h 1381292" name="T17"/>
              <a:gd fmla="*/ 1477672 w 1857377" name="T18"/>
              <a:gd fmla="*/ 1794771 h 1381292" name="T19"/>
              <a:gd fmla="*/ 1461657 w 1857377" name="T20"/>
              <a:gd fmla="*/ 1797347 h 1381292" name="T21"/>
              <a:gd fmla="*/ 1361466 w 1857377" name="T22"/>
              <a:gd fmla="*/ 1813464 h 1381292" name="T23"/>
              <a:gd fmla="*/ 372739 w 1857377" name="T24"/>
              <a:gd fmla="*/ 1476399 h 1381292" name="T25"/>
              <a:gd fmla="*/ 3864 w 1857377" name="T26"/>
              <a:gd fmla="*/ 499095 h 1381292" name="T27"/>
              <a:gd fmla="*/ 16731 w 1857377" name="T28"/>
              <a:gd fmla="*/ 398432 h 1381292" name="T29"/>
              <a:gd fmla="*/ 24130 w 1857377" name="T30"/>
              <a:gd fmla="*/ 412864 h 1381292" name="T31"/>
              <a:gd fmla="*/ 547132 w 1857377" name="T32"/>
              <a:gd fmla="*/ 901574 h 1381292" name="T33"/>
              <a:gd fmla="*/ 779714 w 1857377" name="T34"/>
              <a:gd fmla="*/ 987685 h 1381292" name="T35"/>
              <a:gd fmla="*/ 834874 w 1857377" name="T36"/>
              <a:gd fmla="*/ 999062 h 1381292" name="T37"/>
              <a:gd fmla="*/ 898373 w 1857377" name="T38"/>
              <a:gd fmla="*/ 1012157 h 1381292" name="T39"/>
              <a:gd fmla="*/ 1482427 w 1857377" name="T40"/>
              <a:gd fmla="*/ 959976 h 1381292" name="T41"/>
              <a:gd fmla="*/ 1586283 w 1857377" name="T42"/>
              <a:gd fmla="*/ 918730 h 1381292" name="T43"/>
              <a:gd fmla="*/ 1591626 w 1857377" name="T44"/>
              <a:gd fmla="*/ 916609 h 1381292" name="T45"/>
              <a:gd fmla="*/ 1889179 w 1857377" name="T46"/>
              <a:gd fmla="*/ 725720 h 1381292" name="T47"/>
              <a:gd fmla="*/ 1974814 w 1857377" name="T48"/>
              <a:gd fmla="*/ 634904 h 1381292" name="T49"/>
              <a:gd fmla="*/ 2054278 w 1857377" name="T50"/>
              <a:gd fmla="*/ 550633 h 1381292" name="T51"/>
              <a:gd fmla="*/ 2185078 w 1857377" name="T52"/>
              <a:gd fmla="*/ 339919 h 1381292" name="T53"/>
              <a:gd fmla="*/ 2271188 w 1857377" name="T54"/>
              <a:gd fmla="*/ 107338 h 1381292"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1857377" name="T84"/>
              <a:gd fmla="*/ 0 h 1381292" name="T85"/>
              <a:gd fmla="*/ 1857377 w 1857377" name="T86"/>
              <a:gd fmla="*/ 1381292 h 1381292"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1381292" w="1857377">
                <a:moveTo>
                  <a:pt x="1739448" y="0"/>
                </a:moveTo>
                <a:lnTo>
                  <a:pt x="1744029" y="7475"/>
                </a:lnTo>
                <a:cubicBezTo>
                  <a:pt x="1787833" y="87651"/>
                  <a:pt x="1818968" y="172985"/>
                  <a:pt x="1837386" y="260505"/>
                </a:cubicBezTo>
                <a:lnTo>
                  <a:pt x="1851531" y="348434"/>
                </a:lnTo>
                <a:lnTo>
                  <a:pt x="1851565" y="348644"/>
                </a:lnTo>
                <a:cubicBezTo>
                  <a:pt x="1871437" y="525939"/>
                  <a:pt x="1840377" y="708021"/>
                  <a:pt x="1758003" y="871124"/>
                </a:cubicBezTo>
                <a:lnTo>
                  <a:pt x="1733674" y="913859"/>
                </a:lnTo>
                <a:lnTo>
                  <a:pt x="1712537" y="950985"/>
                </a:lnTo>
                <a:cubicBezTo>
                  <a:pt x="1679375" y="1003024"/>
                  <a:pt x="1640503" y="1052515"/>
                  <a:pt x="1595908" y="1098576"/>
                </a:cubicBezTo>
                <a:cubicBezTo>
                  <a:pt x="1462123" y="1236763"/>
                  <a:pt x="1295828" y="1324466"/>
                  <a:pt x="1120788" y="1361303"/>
                </a:cubicBezTo>
                <a:lnTo>
                  <a:pt x="1108641" y="1363257"/>
                </a:lnTo>
                <a:lnTo>
                  <a:pt x="1032648" y="1375481"/>
                </a:lnTo>
                <a:cubicBezTo>
                  <a:pt x="766706" y="1405288"/>
                  <a:pt x="489995" y="1320501"/>
                  <a:pt x="282716" y="1119823"/>
                </a:cubicBezTo>
                <a:cubicBezTo>
                  <a:pt x="75438" y="919146"/>
                  <a:pt x="-18256" y="645323"/>
                  <a:pt x="2931" y="378555"/>
                </a:cubicBezTo>
                <a:lnTo>
                  <a:pt x="12690" y="302204"/>
                </a:lnTo>
                <a:lnTo>
                  <a:pt x="18302" y="313150"/>
                </a:lnTo>
                <a:cubicBezTo>
                  <a:pt x="107426" y="468240"/>
                  <a:pt x="242225" y="599294"/>
                  <a:pt x="414990" y="683828"/>
                </a:cubicBezTo>
                <a:cubicBezTo>
                  <a:pt x="472578" y="712007"/>
                  <a:pt x="531659" y="733683"/>
                  <a:pt x="591399" y="749142"/>
                </a:cubicBezTo>
                <a:lnTo>
                  <a:pt x="633237" y="757771"/>
                </a:lnTo>
                <a:lnTo>
                  <a:pt x="681400" y="767704"/>
                </a:lnTo>
                <a:cubicBezTo>
                  <a:pt x="831880" y="790988"/>
                  <a:pt x="983881" y="776308"/>
                  <a:pt x="1124395" y="728125"/>
                </a:cubicBezTo>
                <a:lnTo>
                  <a:pt x="1203168" y="696841"/>
                </a:lnTo>
                <a:lnTo>
                  <a:pt x="1207220" y="695232"/>
                </a:lnTo>
                <a:cubicBezTo>
                  <a:pt x="1288460" y="658388"/>
                  <a:pt x="1364625" y="609806"/>
                  <a:pt x="1432909" y="550446"/>
                </a:cubicBezTo>
                <a:lnTo>
                  <a:pt x="1497862" y="481564"/>
                </a:lnTo>
                <a:lnTo>
                  <a:pt x="1558134" y="417646"/>
                </a:lnTo>
                <a:cubicBezTo>
                  <a:pt x="1595818" y="368781"/>
                  <a:pt x="1629164" y="315411"/>
                  <a:pt x="1657343" y="257823"/>
                </a:cubicBezTo>
                <a:cubicBezTo>
                  <a:pt x="1685521" y="200235"/>
                  <a:pt x="1707197" y="141155"/>
                  <a:pt x="1722656" y="81414"/>
                </a:cubicBezTo>
                <a:lnTo>
                  <a:pt x="1739448" y="0"/>
                </a:lnTo>
                <a:close/>
              </a:path>
            </a:pathLst>
          </a:custGeom>
          <a:solidFill>
            <a:schemeClr val="accent1">
              <a:lumMod val="75000"/>
            </a:schemeClr>
          </a:solidFill>
          <a:ln cmpd="sng" w="12700">
            <a:solidFill>
              <a:srgbClr val="FFFFFF"/>
            </a:solidFill>
            <a:prstDash val="sysDash"/>
            <a:miter lim="800000"/>
            <a:tailEnd len="med" type="triangle" w="med"/>
          </a:ln>
        </p:spPr>
        <p:txBody>
          <a:bodyPr anchor="ctr" bIns="0" lIns="0" rIns="0" tIns="648000"/>
          <a:lstStyle/>
          <a:p>
            <a:pPr algn="ctr" defTabSz="914400" eaLnBrk="1" fontAlgn="auto" hangingPunct="1" indent="0" latinLnBrk="0" lvl="0" marL="0" marR="0">
              <a:lnSpc>
                <a:spcPct val="120000"/>
              </a:lnSpc>
              <a:spcBef>
                <a:spcPct val="0"/>
              </a:spcBef>
              <a:spcAft>
                <a:spcPct val="0"/>
              </a:spcAft>
              <a:buClrTx/>
              <a:buSzTx/>
              <a:buFontTx/>
              <a:buNone/>
              <a:defRPr/>
            </a:pPr>
            <a:r>
              <a:rPr altLang="en-US" b="0" baseline="0" cap="none" i="0" kern="0" kumimoji="0" lang="zh-CN" noProof="0" normalizeH="0" smtClean="0" spc="0" strike="noStrike" sz="2000" u="none">
                <a:ln>
                  <a:noFill/>
                </a:ln>
                <a:solidFill>
                  <a:srgbClr val="FFFFFF"/>
                </a:solidFill>
                <a:effectLst/>
                <a:uLnTx/>
                <a:uFillTx/>
                <a:latin charset="-122" panose="020b0503020204020204" pitchFamily="34" typeface="微软雅黑"/>
                <a:ea charset="-122" panose="020b0503020204020204" pitchFamily="34" typeface="微软雅黑"/>
              </a:rPr>
              <a:t>标题</a:t>
            </a:r>
          </a:p>
        </p:txBody>
      </p:sp>
      <p:grpSp>
        <p:nvGrpSpPr>
          <p:cNvPr id="14" name="Group 15"/>
          <p:cNvGrpSpPr/>
          <p:nvPr/>
        </p:nvGrpSpPr>
        <p:grpSpPr>
          <a:xfrm>
            <a:off x="6678613" y="2178050"/>
            <a:ext cx="3849687" cy="938213"/>
            <a:chExt cx="3850501" cy="937974"/>
          </a:xfrm>
        </p:grpSpPr>
        <p:sp>
          <p:nvSpPr>
            <p:cNvPr id="15" name="文本框 48"/>
            <p:cNvSpPr txBox="1">
              <a:spLocks noChangeArrowheads="1"/>
            </p:cNvSpPr>
            <p:nvPr/>
          </p:nvSpPr>
          <p:spPr bwMode="auto">
            <a:xfrm>
              <a:off x="1" y="0"/>
              <a:ext cx="2674843" cy="3047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9pPr>
            </a:lstStyle>
            <a:p>
              <a:pPr defTabSz="914400"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mtClean="0" spc="0" strike="noStrike" sz="1400" u="none">
                  <a:ln>
                    <a:noFill/>
                  </a:ln>
                  <a:solidFill>
                    <a:schemeClr val="bg1">
                      <a:lumMod val="50000"/>
                    </a:schemeClr>
                  </a:solidFill>
                  <a:effectLst/>
                  <a:uLnTx/>
                  <a:uFillTx/>
                  <a:latin charset="-122" panose="020b0503020204020204" pitchFamily="34" typeface="微软雅黑"/>
                  <a:ea charset="-122" panose="020b0503020204020204" pitchFamily="34" typeface="微软雅黑"/>
                </a:rPr>
                <a:t>MORE THAN TEMPLATE</a:t>
              </a:r>
            </a:p>
          </p:txBody>
        </p:sp>
        <p:sp>
          <p:nvSpPr>
            <p:cNvPr id="16" name="文本框 14"/>
            <p:cNvSpPr txBox="1">
              <a:spLocks noChangeArrowheads="1"/>
            </p:cNvSpPr>
            <p:nvPr/>
          </p:nvSpPr>
          <p:spPr bwMode="auto">
            <a:xfrm>
              <a:off x="-1" y="353199"/>
              <a:ext cx="3850501" cy="5789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9pPr>
            </a:lstStyle>
            <a:p>
              <a:pP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mtClean="0" spc="0" strike="noStrike" sz="1600" u="none">
                  <a:ln>
                    <a:noFill/>
                  </a:ln>
                  <a:solidFill>
                    <a:schemeClr val="bg1">
                      <a:lumMod val="50000"/>
                    </a:schemeClr>
                  </a:solidFill>
                  <a:effectLst/>
                  <a:uLnTx/>
                  <a:uFillTx/>
                  <a:latin charset="-128" pitchFamily="34" typeface="Adobe Gothic Std B"/>
                  <a:ea charset="-122" pitchFamily="2" typeface="冬青黑体简体中文 W3"/>
                </a:rPr>
                <a:t>Lorem ipsum dolor sit amet, consectetur adipisicing elit, sed do eiusmod tempor</a:t>
              </a:r>
            </a:p>
          </p:txBody>
        </p:sp>
      </p:grpSp>
      <p:sp>
        <p:nvSpPr>
          <p:cNvPr id="17" name="矩形 11"/>
          <p:cNvSpPr>
            <a:spLocks noChangeArrowheads="1"/>
          </p:cNvSpPr>
          <p:nvPr/>
        </p:nvSpPr>
        <p:spPr bwMode="auto">
          <a:xfrm>
            <a:off x="6607175" y="2225675"/>
            <a:ext cx="71438" cy="827088"/>
          </a:xfrm>
          <a:prstGeom prst="rect">
            <a:avLst/>
          </a:prstGeom>
          <a:solidFill>
            <a:schemeClr val="accent1">
              <a:lumMod val="75000"/>
            </a:schemeClr>
          </a:solidFill>
          <a:ln w="9525">
            <a:noFill/>
            <a:miter lim="800000"/>
          </a:ln>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endParaRPr>
          </a:p>
        </p:txBody>
      </p:sp>
      <p:grpSp>
        <p:nvGrpSpPr>
          <p:cNvPr id="18" name="Group 19"/>
          <p:cNvGrpSpPr/>
          <p:nvPr/>
        </p:nvGrpSpPr>
        <p:grpSpPr>
          <a:xfrm>
            <a:off x="6678613" y="3402013"/>
            <a:ext cx="3849687" cy="938212"/>
            <a:chExt cx="3850501" cy="937974"/>
          </a:xfrm>
        </p:grpSpPr>
        <p:sp>
          <p:nvSpPr>
            <p:cNvPr id="19" name="文本框 71"/>
            <p:cNvSpPr txBox="1">
              <a:spLocks noChangeArrowheads="1"/>
            </p:cNvSpPr>
            <p:nvPr/>
          </p:nvSpPr>
          <p:spPr bwMode="auto">
            <a:xfrm>
              <a:off x="1" y="0"/>
              <a:ext cx="2674843" cy="3047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9pPr>
            </a:lstStyle>
            <a:p>
              <a:pPr defTabSz="914400"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mtClean="0" spc="0" strike="noStrike" sz="1400" u="none">
                  <a:ln>
                    <a:noFill/>
                  </a:ln>
                  <a:solidFill>
                    <a:schemeClr val="bg1">
                      <a:lumMod val="50000"/>
                    </a:schemeClr>
                  </a:solidFill>
                  <a:effectLst/>
                  <a:uLnTx/>
                  <a:uFillTx/>
                  <a:latin charset="-122" panose="020b0503020204020204" pitchFamily="34" typeface="微软雅黑"/>
                  <a:ea charset="-122" panose="020b0503020204020204" pitchFamily="34" typeface="微软雅黑"/>
                </a:rPr>
                <a:t>MORE THAN TEMPLATE</a:t>
              </a:r>
            </a:p>
          </p:txBody>
        </p:sp>
        <p:sp>
          <p:nvSpPr>
            <p:cNvPr id="20" name="文本框 14"/>
            <p:cNvSpPr txBox="1">
              <a:spLocks noChangeArrowheads="1"/>
            </p:cNvSpPr>
            <p:nvPr/>
          </p:nvSpPr>
          <p:spPr bwMode="auto">
            <a:xfrm>
              <a:off x="-1" y="353199"/>
              <a:ext cx="3850501" cy="5789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9pPr>
            </a:lstStyle>
            <a:p>
              <a:pP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mtClean="0" spc="0" strike="noStrike" sz="1600" u="none">
                  <a:ln>
                    <a:noFill/>
                  </a:ln>
                  <a:solidFill>
                    <a:schemeClr val="bg1">
                      <a:lumMod val="50000"/>
                    </a:schemeClr>
                  </a:solidFill>
                  <a:effectLst/>
                  <a:uLnTx/>
                  <a:uFillTx/>
                  <a:latin charset="-128" pitchFamily="34" typeface="Adobe Gothic Std B"/>
                  <a:ea charset="-122" pitchFamily="2" typeface="冬青黑体简体中文 W3"/>
                </a:rPr>
                <a:t>Lorem ipsum dolor sit amet, consectetur adipisicing elit, sed do eiusmod tempor</a:t>
              </a:r>
            </a:p>
          </p:txBody>
        </p:sp>
      </p:grpSp>
      <p:sp>
        <p:nvSpPr>
          <p:cNvPr id="21" name="矩形 70"/>
          <p:cNvSpPr>
            <a:spLocks noChangeArrowheads="1"/>
          </p:cNvSpPr>
          <p:nvPr/>
        </p:nvSpPr>
        <p:spPr bwMode="auto">
          <a:xfrm>
            <a:off x="6607175" y="3449638"/>
            <a:ext cx="71438" cy="825500"/>
          </a:xfrm>
          <a:prstGeom prst="rect">
            <a:avLst/>
          </a:prstGeom>
          <a:solidFill>
            <a:schemeClr val="accent1">
              <a:lumMod val="75000"/>
            </a:schemeClr>
          </a:solidFill>
          <a:ln w="9525">
            <a:noFill/>
            <a:miter lim="800000"/>
          </a:ln>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endParaRPr>
          </a:p>
        </p:txBody>
      </p:sp>
      <p:grpSp>
        <p:nvGrpSpPr>
          <p:cNvPr id="22" name="Group 23"/>
          <p:cNvGrpSpPr/>
          <p:nvPr/>
        </p:nvGrpSpPr>
        <p:grpSpPr>
          <a:xfrm>
            <a:off x="6678613" y="4625975"/>
            <a:ext cx="3849687" cy="936625"/>
            <a:chExt cx="3850501" cy="937974"/>
          </a:xfrm>
        </p:grpSpPr>
        <p:sp>
          <p:nvSpPr>
            <p:cNvPr id="23" name="文本框 76"/>
            <p:cNvSpPr txBox="1">
              <a:spLocks noChangeArrowheads="1"/>
            </p:cNvSpPr>
            <p:nvPr/>
          </p:nvSpPr>
          <p:spPr bwMode="auto">
            <a:xfrm>
              <a:off x="1" y="0"/>
              <a:ext cx="2674843" cy="3052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9pPr>
            </a:lstStyle>
            <a:p>
              <a:pPr defTabSz="914400"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mtClean="0" spc="0" strike="noStrike" sz="1400" u="none">
                  <a:ln>
                    <a:noFill/>
                  </a:ln>
                  <a:solidFill>
                    <a:schemeClr val="bg1">
                      <a:lumMod val="50000"/>
                    </a:schemeClr>
                  </a:solidFill>
                  <a:effectLst/>
                  <a:uLnTx/>
                  <a:uFillTx/>
                  <a:latin charset="-122" panose="020b0503020204020204" pitchFamily="34" typeface="微软雅黑"/>
                  <a:ea charset="-122" panose="020b0503020204020204" pitchFamily="34" typeface="微软雅黑"/>
                </a:rPr>
                <a:t>MORE THAN TEMPLATE</a:t>
              </a:r>
            </a:p>
          </p:txBody>
        </p:sp>
        <p:sp>
          <p:nvSpPr>
            <p:cNvPr id="24" name="文本框 14"/>
            <p:cNvSpPr txBox="1">
              <a:spLocks noChangeArrowheads="1"/>
            </p:cNvSpPr>
            <p:nvPr/>
          </p:nvSpPr>
          <p:spPr bwMode="auto">
            <a:xfrm>
              <a:off x="-1" y="353198"/>
              <a:ext cx="3850501" cy="5799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anose="02010600030101010101" pitchFamily="2" typeface="宋体"/>
                </a:defRPr>
              </a:lvl9pPr>
            </a:lstStyle>
            <a:p>
              <a:pP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mtClean="0" spc="0" strike="noStrike" sz="1600" u="none">
                  <a:ln>
                    <a:noFill/>
                  </a:ln>
                  <a:solidFill>
                    <a:schemeClr val="bg1">
                      <a:lumMod val="50000"/>
                    </a:schemeClr>
                  </a:solidFill>
                  <a:effectLst/>
                  <a:uLnTx/>
                  <a:uFillTx/>
                  <a:latin charset="-128" pitchFamily="34" typeface="Adobe Gothic Std B"/>
                  <a:ea charset="-122" pitchFamily="2" typeface="冬青黑体简体中文 W3"/>
                </a:rPr>
                <a:t>Lorem ipsum dolor sit amet, consectetur adipisicing elit, sed do eiusmod tempor</a:t>
              </a:r>
            </a:p>
          </p:txBody>
        </p:sp>
      </p:grpSp>
      <p:sp>
        <p:nvSpPr>
          <p:cNvPr id="25" name="矩形 75"/>
          <p:cNvSpPr>
            <a:spLocks noChangeArrowheads="1"/>
          </p:cNvSpPr>
          <p:nvPr/>
        </p:nvSpPr>
        <p:spPr bwMode="auto">
          <a:xfrm>
            <a:off x="6607175" y="4673600"/>
            <a:ext cx="71438" cy="825500"/>
          </a:xfrm>
          <a:prstGeom prst="rect">
            <a:avLst/>
          </a:prstGeom>
          <a:solidFill>
            <a:schemeClr val="accent1">
              <a:lumMod val="75000"/>
            </a:schemeClr>
          </a:solidFill>
          <a:ln w="9525">
            <a:noFill/>
            <a:miter lim="800000"/>
          </a:ln>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endParaRPr>
          </a:p>
        </p:txBody>
      </p:sp>
    </p:spTree>
    <p:extLst>
      <p:ext uri="{BB962C8B-B14F-4D97-AF65-F5344CB8AC3E}">
        <p14:creationId val="3212748066"/>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250" id="11"/>
                                        <p:tgtEl>
                                          <p:spTgt spid="11"/>
                                        </p:tgtEl>
                                      </p:cBhvr>
                                    </p:animEffect>
                                    <p:anim calcmode="lin" valueType="num">
                                      <p:cBhvr>
                                        <p:cTn dur="250" fill="hold" id="12"/>
                                        <p:tgtEl>
                                          <p:spTgt spid="11"/>
                                        </p:tgtEl>
                                        <p:attrNameLst>
                                          <p:attrName>ppt_x</p:attrName>
                                        </p:attrNameLst>
                                      </p:cBhvr>
                                      <p:tavLst>
                                        <p:tav tm="0">
                                          <p:val>
                                            <p:strVal val="#ppt_x"/>
                                          </p:val>
                                        </p:tav>
                                        <p:tav tm="100000">
                                          <p:val>
                                            <p:strVal val="#ppt_x"/>
                                          </p:val>
                                        </p:tav>
                                      </p:tavLst>
                                    </p:anim>
                                    <p:anim calcmode="lin" valueType="num">
                                      <p:cBhvr>
                                        <p:cTn dur="250" fill="hold" id="13"/>
                                        <p:tgtEl>
                                          <p:spTgt spid="11"/>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grpId="0" id="15" nodeType="afterEffect" presetClass="entr" presetID="42"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250" id="17"/>
                                        <p:tgtEl>
                                          <p:spTgt spid="12"/>
                                        </p:tgtEl>
                                      </p:cBhvr>
                                    </p:animEffect>
                                    <p:anim calcmode="lin" valueType="num">
                                      <p:cBhvr>
                                        <p:cTn dur="250" fill="hold" id="18"/>
                                        <p:tgtEl>
                                          <p:spTgt spid="12"/>
                                        </p:tgtEl>
                                        <p:attrNameLst>
                                          <p:attrName>ppt_x</p:attrName>
                                        </p:attrNameLst>
                                      </p:cBhvr>
                                      <p:tavLst>
                                        <p:tav tm="0">
                                          <p:val>
                                            <p:strVal val="#ppt_x"/>
                                          </p:val>
                                        </p:tav>
                                        <p:tav tm="100000">
                                          <p:val>
                                            <p:strVal val="#ppt_x"/>
                                          </p:val>
                                        </p:tav>
                                      </p:tavLst>
                                    </p:anim>
                                    <p:anim calcmode="lin" valueType="num">
                                      <p:cBhvr>
                                        <p:cTn dur="250" fill="hold" id="19"/>
                                        <p:tgtEl>
                                          <p:spTgt spid="12"/>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42" presetSubtype="0">
                                  <p:stCondLst>
                                    <p:cond delay="0"/>
                                  </p:stCondLst>
                                  <p:childTnLst>
                                    <p:set>
                                      <p:cBhvr>
                                        <p:cTn dur="1" fill="hold" id="22">
                                          <p:stCondLst>
                                            <p:cond delay="0"/>
                                          </p:stCondLst>
                                        </p:cTn>
                                        <p:tgtEl>
                                          <p:spTgt spid="13"/>
                                        </p:tgtEl>
                                        <p:attrNameLst>
                                          <p:attrName>style.visibility</p:attrName>
                                        </p:attrNameLst>
                                      </p:cBhvr>
                                      <p:to>
                                        <p:strVal val="visible"/>
                                      </p:to>
                                    </p:set>
                                    <p:animEffect filter="fade" transition="in">
                                      <p:cBhvr>
                                        <p:cTn dur="250" id="23"/>
                                        <p:tgtEl>
                                          <p:spTgt spid="13"/>
                                        </p:tgtEl>
                                      </p:cBhvr>
                                    </p:animEffect>
                                    <p:anim calcmode="lin" valueType="num">
                                      <p:cBhvr>
                                        <p:cTn dur="250" fill="hold" id="24"/>
                                        <p:tgtEl>
                                          <p:spTgt spid="13"/>
                                        </p:tgtEl>
                                        <p:attrNameLst>
                                          <p:attrName>ppt_x</p:attrName>
                                        </p:attrNameLst>
                                      </p:cBhvr>
                                      <p:tavLst>
                                        <p:tav tm="0">
                                          <p:val>
                                            <p:strVal val="#ppt_x"/>
                                          </p:val>
                                        </p:tav>
                                        <p:tav tm="100000">
                                          <p:val>
                                            <p:strVal val="#ppt_x"/>
                                          </p:val>
                                        </p:tav>
                                      </p:tavLst>
                                    </p:anim>
                                    <p:anim calcmode="lin" valueType="num">
                                      <p:cBhvr>
                                        <p:cTn dur="250" fill="hold" id="25"/>
                                        <p:tgtEl>
                                          <p:spTgt spid="13"/>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250"/>
                            </p:stCondLst>
                            <p:childTnLst>
                              <p:par>
                                <p:cTn fill="hold" id="27" nodeType="afterEffect" presetClass="entr" presetID="42" presetSubtype="0">
                                  <p:stCondLst>
                                    <p:cond delay="0"/>
                                  </p:stCondLst>
                                  <p:childTnLst>
                                    <p:set>
                                      <p:cBhvr>
                                        <p:cTn dur="1" fill="hold" id="28">
                                          <p:stCondLst>
                                            <p:cond delay="0"/>
                                          </p:stCondLst>
                                        </p:cTn>
                                        <p:tgtEl>
                                          <p:spTgt spid="14"/>
                                        </p:tgtEl>
                                        <p:attrNameLst>
                                          <p:attrName>style.visibility</p:attrName>
                                        </p:attrNameLst>
                                      </p:cBhvr>
                                      <p:to>
                                        <p:strVal val="visible"/>
                                      </p:to>
                                    </p:set>
                                    <p:animEffect filter="fade" transition="in">
                                      <p:cBhvr>
                                        <p:cTn dur="250" id="29"/>
                                        <p:tgtEl>
                                          <p:spTgt spid="14"/>
                                        </p:tgtEl>
                                      </p:cBhvr>
                                    </p:animEffect>
                                    <p:anim calcmode="lin" valueType="num">
                                      <p:cBhvr>
                                        <p:cTn dur="250" fill="hold" id="30"/>
                                        <p:tgtEl>
                                          <p:spTgt spid="14"/>
                                        </p:tgtEl>
                                        <p:attrNameLst>
                                          <p:attrName>ppt_x</p:attrName>
                                        </p:attrNameLst>
                                      </p:cBhvr>
                                      <p:tavLst>
                                        <p:tav tm="0">
                                          <p:val>
                                            <p:strVal val="#ppt_x"/>
                                          </p:val>
                                        </p:tav>
                                        <p:tav tm="100000">
                                          <p:val>
                                            <p:strVal val="#ppt_x"/>
                                          </p:val>
                                        </p:tav>
                                      </p:tavLst>
                                    </p:anim>
                                    <p:anim calcmode="lin" valueType="num">
                                      <p:cBhvr>
                                        <p:cTn dur="250" fill="hold" id="31"/>
                                        <p:tgtEl>
                                          <p:spTgt spid="14"/>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1500"/>
                            </p:stCondLst>
                            <p:childTnLst>
                              <p:par>
                                <p:cTn fill="hold" grpId="0" id="33" nodeType="afterEffect" presetClass="entr" presetID="42" presetSubtype="0">
                                  <p:stCondLst>
                                    <p:cond delay="0"/>
                                  </p:stCondLst>
                                  <p:childTnLst>
                                    <p:set>
                                      <p:cBhvr>
                                        <p:cTn dur="1" fill="hold" id="34">
                                          <p:stCondLst>
                                            <p:cond delay="0"/>
                                          </p:stCondLst>
                                        </p:cTn>
                                        <p:tgtEl>
                                          <p:spTgt spid="17"/>
                                        </p:tgtEl>
                                        <p:attrNameLst>
                                          <p:attrName>style.visibility</p:attrName>
                                        </p:attrNameLst>
                                      </p:cBhvr>
                                      <p:to>
                                        <p:strVal val="visible"/>
                                      </p:to>
                                    </p:set>
                                    <p:animEffect filter="fade" transition="in">
                                      <p:cBhvr>
                                        <p:cTn dur="250" id="35"/>
                                        <p:tgtEl>
                                          <p:spTgt spid="17"/>
                                        </p:tgtEl>
                                      </p:cBhvr>
                                    </p:animEffect>
                                    <p:anim calcmode="lin" valueType="num">
                                      <p:cBhvr>
                                        <p:cTn dur="250" fill="hold" id="36"/>
                                        <p:tgtEl>
                                          <p:spTgt spid="17"/>
                                        </p:tgtEl>
                                        <p:attrNameLst>
                                          <p:attrName>ppt_x</p:attrName>
                                        </p:attrNameLst>
                                      </p:cBhvr>
                                      <p:tavLst>
                                        <p:tav tm="0">
                                          <p:val>
                                            <p:strVal val="#ppt_x"/>
                                          </p:val>
                                        </p:tav>
                                        <p:tav tm="100000">
                                          <p:val>
                                            <p:strVal val="#ppt_x"/>
                                          </p:val>
                                        </p:tav>
                                      </p:tavLst>
                                    </p:anim>
                                    <p:anim calcmode="lin" valueType="num">
                                      <p:cBhvr>
                                        <p:cTn dur="250" fill="hold" id="37"/>
                                        <p:tgtEl>
                                          <p:spTgt spid="17"/>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1750"/>
                            </p:stCondLst>
                            <p:childTnLst>
                              <p:par>
                                <p:cTn fill="hold" id="39" nodeType="afterEffect" presetClass="entr" presetID="42" presetSubtype="0">
                                  <p:stCondLst>
                                    <p:cond delay="0"/>
                                  </p:stCondLst>
                                  <p:childTnLst>
                                    <p:set>
                                      <p:cBhvr>
                                        <p:cTn dur="1" fill="hold" id="40">
                                          <p:stCondLst>
                                            <p:cond delay="0"/>
                                          </p:stCondLst>
                                        </p:cTn>
                                        <p:tgtEl>
                                          <p:spTgt spid="18"/>
                                        </p:tgtEl>
                                        <p:attrNameLst>
                                          <p:attrName>style.visibility</p:attrName>
                                        </p:attrNameLst>
                                      </p:cBhvr>
                                      <p:to>
                                        <p:strVal val="visible"/>
                                      </p:to>
                                    </p:set>
                                    <p:animEffect filter="fade" transition="in">
                                      <p:cBhvr>
                                        <p:cTn dur="250" id="41"/>
                                        <p:tgtEl>
                                          <p:spTgt spid="18"/>
                                        </p:tgtEl>
                                      </p:cBhvr>
                                    </p:animEffect>
                                    <p:anim calcmode="lin" valueType="num">
                                      <p:cBhvr>
                                        <p:cTn dur="250" fill="hold" id="42"/>
                                        <p:tgtEl>
                                          <p:spTgt spid="18"/>
                                        </p:tgtEl>
                                        <p:attrNameLst>
                                          <p:attrName>ppt_x</p:attrName>
                                        </p:attrNameLst>
                                      </p:cBhvr>
                                      <p:tavLst>
                                        <p:tav tm="0">
                                          <p:val>
                                            <p:strVal val="#ppt_x"/>
                                          </p:val>
                                        </p:tav>
                                        <p:tav tm="100000">
                                          <p:val>
                                            <p:strVal val="#ppt_x"/>
                                          </p:val>
                                        </p:tav>
                                      </p:tavLst>
                                    </p:anim>
                                    <p:anim calcmode="lin" valueType="num">
                                      <p:cBhvr>
                                        <p:cTn dur="250" fill="hold" id="43"/>
                                        <p:tgtEl>
                                          <p:spTgt spid="18"/>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000"/>
                            </p:stCondLst>
                            <p:childTnLst>
                              <p:par>
                                <p:cTn fill="hold" grpId="0" id="45" nodeType="afterEffect" presetClass="entr" presetID="42" presetSubtype="0">
                                  <p:stCondLst>
                                    <p:cond delay="0"/>
                                  </p:stCondLst>
                                  <p:childTnLst>
                                    <p:set>
                                      <p:cBhvr>
                                        <p:cTn dur="1" fill="hold" id="46">
                                          <p:stCondLst>
                                            <p:cond delay="0"/>
                                          </p:stCondLst>
                                        </p:cTn>
                                        <p:tgtEl>
                                          <p:spTgt spid="21"/>
                                        </p:tgtEl>
                                        <p:attrNameLst>
                                          <p:attrName>style.visibility</p:attrName>
                                        </p:attrNameLst>
                                      </p:cBhvr>
                                      <p:to>
                                        <p:strVal val="visible"/>
                                      </p:to>
                                    </p:set>
                                    <p:animEffect filter="fade" transition="in">
                                      <p:cBhvr>
                                        <p:cTn dur="250" id="47"/>
                                        <p:tgtEl>
                                          <p:spTgt spid="21"/>
                                        </p:tgtEl>
                                      </p:cBhvr>
                                    </p:animEffect>
                                    <p:anim calcmode="lin" valueType="num">
                                      <p:cBhvr>
                                        <p:cTn dur="250" fill="hold" id="48"/>
                                        <p:tgtEl>
                                          <p:spTgt spid="21"/>
                                        </p:tgtEl>
                                        <p:attrNameLst>
                                          <p:attrName>ppt_x</p:attrName>
                                        </p:attrNameLst>
                                      </p:cBhvr>
                                      <p:tavLst>
                                        <p:tav tm="0">
                                          <p:val>
                                            <p:strVal val="#ppt_x"/>
                                          </p:val>
                                        </p:tav>
                                        <p:tav tm="100000">
                                          <p:val>
                                            <p:strVal val="#ppt_x"/>
                                          </p:val>
                                        </p:tav>
                                      </p:tavLst>
                                    </p:anim>
                                    <p:anim calcmode="lin" valueType="num">
                                      <p:cBhvr>
                                        <p:cTn dur="250" fill="hold" id="49"/>
                                        <p:tgtEl>
                                          <p:spTgt spid="21"/>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2250"/>
                            </p:stCondLst>
                            <p:childTnLst>
                              <p:par>
                                <p:cTn fill="hold" id="51" nodeType="afterEffect" presetClass="entr" presetID="42" presetSubtype="0">
                                  <p:stCondLst>
                                    <p:cond delay="0"/>
                                  </p:stCondLst>
                                  <p:childTnLst>
                                    <p:set>
                                      <p:cBhvr>
                                        <p:cTn dur="1" fill="hold" id="52">
                                          <p:stCondLst>
                                            <p:cond delay="0"/>
                                          </p:stCondLst>
                                        </p:cTn>
                                        <p:tgtEl>
                                          <p:spTgt spid="22"/>
                                        </p:tgtEl>
                                        <p:attrNameLst>
                                          <p:attrName>style.visibility</p:attrName>
                                        </p:attrNameLst>
                                      </p:cBhvr>
                                      <p:to>
                                        <p:strVal val="visible"/>
                                      </p:to>
                                    </p:set>
                                    <p:animEffect filter="fade" transition="in">
                                      <p:cBhvr>
                                        <p:cTn dur="250" id="53"/>
                                        <p:tgtEl>
                                          <p:spTgt spid="22"/>
                                        </p:tgtEl>
                                      </p:cBhvr>
                                    </p:animEffect>
                                    <p:anim calcmode="lin" valueType="num">
                                      <p:cBhvr>
                                        <p:cTn dur="250" fill="hold" id="54"/>
                                        <p:tgtEl>
                                          <p:spTgt spid="22"/>
                                        </p:tgtEl>
                                        <p:attrNameLst>
                                          <p:attrName>ppt_x</p:attrName>
                                        </p:attrNameLst>
                                      </p:cBhvr>
                                      <p:tavLst>
                                        <p:tav tm="0">
                                          <p:val>
                                            <p:strVal val="#ppt_x"/>
                                          </p:val>
                                        </p:tav>
                                        <p:tav tm="100000">
                                          <p:val>
                                            <p:strVal val="#ppt_x"/>
                                          </p:val>
                                        </p:tav>
                                      </p:tavLst>
                                    </p:anim>
                                    <p:anim calcmode="lin" valueType="num">
                                      <p:cBhvr>
                                        <p:cTn dur="250" fill="hold" id="55"/>
                                        <p:tgtEl>
                                          <p:spTgt spid="22"/>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2500"/>
                            </p:stCondLst>
                            <p:childTnLst>
                              <p:par>
                                <p:cTn fill="hold" grpId="0" id="57" nodeType="afterEffect" presetClass="entr" presetID="42" presetSubtype="0">
                                  <p:stCondLst>
                                    <p:cond delay="0"/>
                                  </p:stCondLst>
                                  <p:childTnLst>
                                    <p:set>
                                      <p:cBhvr>
                                        <p:cTn dur="1" fill="hold" id="58">
                                          <p:stCondLst>
                                            <p:cond delay="0"/>
                                          </p:stCondLst>
                                        </p:cTn>
                                        <p:tgtEl>
                                          <p:spTgt spid="25"/>
                                        </p:tgtEl>
                                        <p:attrNameLst>
                                          <p:attrName>style.visibility</p:attrName>
                                        </p:attrNameLst>
                                      </p:cBhvr>
                                      <p:to>
                                        <p:strVal val="visible"/>
                                      </p:to>
                                    </p:set>
                                    <p:animEffect filter="fade" transition="in">
                                      <p:cBhvr>
                                        <p:cTn dur="250" id="59"/>
                                        <p:tgtEl>
                                          <p:spTgt spid="25"/>
                                        </p:tgtEl>
                                      </p:cBhvr>
                                    </p:animEffect>
                                    <p:anim calcmode="lin" valueType="num">
                                      <p:cBhvr>
                                        <p:cTn dur="250" fill="hold" id="60"/>
                                        <p:tgtEl>
                                          <p:spTgt spid="25"/>
                                        </p:tgtEl>
                                        <p:attrNameLst>
                                          <p:attrName>ppt_x</p:attrName>
                                        </p:attrNameLst>
                                      </p:cBhvr>
                                      <p:tavLst>
                                        <p:tav tm="0">
                                          <p:val>
                                            <p:strVal val="#ppt_x"/>
                                          </p:val>
                                        </p:tav>
                                        <p:tav tm="100000">
                                          <p:val>
                                            <p:strVal val="#ppt_x"/>
                                          </p:val>
                                        </p:tav>
                                      </p:tavLst>
                                    </p:anim>
                                    <p:anim calcmode="lin" valueType="num">
                                      <p:cBhvr>
                                        <p:cTn dur="250" fill="hold" id="61"/>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7"/>
      <p:bldP grpId="0" spid="21"/>
      <p:bldP grpId="0" spid="2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26720"/>
            </a:xfrm>
            <a:prstGeom prst="rect">
              <a:avLst/>
            </a:prstGeom>
            <a:noFill/>
          </p:spPr>
          <p:txBody>
            <a:bodyPr bIns="0" lIns="0" rIns="0" rtlCol="0" tIns="0" wrap="square">
              <a:spAutoFit/>
            </a:bodyPr>
            <a:lstStyle/>
            <a:p>
              <a:pPr algn="ctr" lvl="1" marL="0"/>
              <a:r>
                <a:rPr altLang="en-US" lang="zh-CN" smtClean="0" sz="2800">
                  <a:solidFill>
                    <a:schemeClr val="tx2">
                      <a:lumMod val="50000"/>
                    </a:schemeClr>
                  </a:solidFill>
                  <a:latin charset="-122" panose="020b0503020204020204" pitchFamily="34" typeface="微软雅黑"/>
                  <a:ea charset="-122" panose="020b0503020204020204" pitchFamily="34" typeface="微软雅黑"/>
                </a:rPr>
                <a:t>点击加入你的标题</a:t>
              </a:r>
            </a:p>
          </p:txBody>
        </p:sp>
        <p:cxnSp>
          <p:nvCxnSpPr>
            <p:cNvPr id="6" name="品 11"/>
            <p:cNvCxnSpPr/>
            <p:nvPr>
              <p:custDataLst>
                <p:tags r:id="rId2"/>
              </p:custDataLst>
            </p:nvPr>
          </p:nvCxnSpPr>
          <p:spPr>
            <a:xfrm>
              <a:off x="384045" y="868506"/>
              <a:ext cx="6110515" cy="0"/>
            </a:xfrm>
            <a:prstGeom prst="line">
              <a:avLst/>
            </a:prstGeom>
            <a:noFill/>
            <a:ln algn="ctr" cap="flat" cmpd="sng" w="38100">
              <a:solidFill>
                <a:schemeClr val="accent1">
                  <a:lumMod val="75000"/>
                </a:schemeClr>
              </a:solidFill>
              <a:prstDash val="solid"/>
              <a:miter lim="800000"/>
            </a:ln>
            <a:effectLst/>
          </p:spPr>
        </p:cxnSp>
      </p:grpSp>
      <p:grpSp>
        <p:nvGrpSpPr>
          <p:cNvPr id="2" name="组合 1"/>
          <p:cNvGrpSpPr/>
          <p:nvPr/>
        </p:nvGrpSpPr>
        <p:grpSpPr>
          <a:xfrm>
            <a:off x="845834" y="2209800"/>
            <a:ext cx="11635949" cy="3189513"/>
            <a:chOff x="1079879" y="2467519"/>
            <a:chExt cx="7465918" cy="2046472"/>
          </a:xfrm>
        </p:grpSpPr>
        <p:grpSp>
          <p:nvGrpSpPr>
            <p:cNvPr id="5" name="组合 4"/>
            <p:cNvGrpSpPr/>
            <p:nvPr/>
          </p:nvGrpSpPr>
          <p:grpSpPr>
            <a:xfrm>
              <a:off x="1079879" y="2467519"/>
              <a:ext cx="675000" cy="675000"/>
              <a:chOff x="992393" y="2467519"/>
              <a:chExt cx="675000" cy="675000"/>
            </a:xfrm>
          </p:grpSpPr>
          <p:sp>
            <p:nvSpPr>
              <p:cNvPr id="7" name="椭圆 6"/>
              <p:cNvSpPr/>
              <p:nvPr/>
            </p:nvSpPr>
            <p:spPr>
              <a:xfrm>
                <a:off x="992393" y="2467519"/>
                <a:ext cx="675000" cy="675000"/>
              </a:xfrm>
              <a:prstGeom prst="ellipse">
                <a:avLst/>
              </a:prstGeom>
              <a:noFill/>
              <a:ln w="31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lumMod val="50000"/>
                    </a:schemeClr>
                  </a:solidFill>
                </a:endParaRPr>
              </a:p>
            </p:txBody>
          </p:sp>
          <p:sp>
            <p:nvSpPr>
              <p:cNvPr id="8" name="Freeform 21"/>
              <p:cNvSpPr>
                <a:spLocks noEditPoints="1"/>
              </p:cNvSpPr>
              <p:nvPr/>
            </p:nvSpPr>
            <p:spPr bwMode="auto">
              <a:xfrm>
                <a:off x="1140893" y="2602519"/>
                <a:ext cx="378000" cy="405000"/>
              </a:xfrm>
              <a:custGeom>
                <a:gdLst>
                  <a:gd fmla="*/ 75 w 89" name="T0"/>
                  <a:gd fmla="*/ 21 h 95" name="T1"/>
                  <a:gd fmla="*/ 89 w 89" name="T2"/>
                  <a:gd fmla="*/ 53 h 95" name="T3"/>
                  <a:gd fmla="*/ 78 w 89" name="T4"/>
                  <a:gd fmla="*/ 80 h 95" name="T5"/>
                  <a:gd fmla="*/ 48 w 89" name="T6"/>
                  <a:gd fmla="*/ 53 h 95" name="T7"/>
                  <a:gd fmla="*/ 75 w 89" name="T8"/>
                  <a:gd fmla="*/ 21 h 95" name="T9"/>
                  <a:gd fmla="*/ 76 w 89" name="T10"/>
                  <a:gd fmla="*/ 83 h 95" name="T11"/>
                  <a:gd fmla="*/ 70 w 89" name="T12"/>
                  <a:gd fmla="*/ 88 h 95" name="T13"/>
                  <a:gd fmla="*/ 74 w 89" name="T14"/>
                  <a:gd fmla="*/ 81 h 95" name="T15"/>
                  <a:gd fmla="*/ 76 w 89" name="T16"/>
                  <a:gd fmla="*/ 83 h 95" name="T17"/>
                  <a:gd fmla="*/ 65 w 89" name="T18"/>
                  <a:gd fmla="*/ 92 h 95" name="T19"/>
                  <a:gd fmla="*/ 72 w 89" name="T20"/>
                  <a:gd fmla="*/ 79 h 95" name="T21"/>
                  <a:gd fmla="*/ 70 w 89" name="T22"/>
                  <a:gd fmla="*/ 77 h 95" name="T23"/>
                  <a:gd fmla="*/ 60 w 89" name="T24"/>
                  <a:gd fmla="*/ 93 h 95" name="T25"/>
                  <a:gd fmla="*/ 65 w 89" name="T26"/>
                  <a:gd fmla="*/ 92 h 95" name="T27"/>
                  <a:gd fmla="*/ 59 w 89" name="T28"/>
                  <a:gd fmla="*/ 91 h 95" name="T29"/>
                  <a:gd fmla="*/ 68 w 89" name="T30"/>
                  <a:gd fmla="*/ 75 h 95" name="T31"/>
                  <a:gd fmla="*/ 66 w 89" name="T32"/>
                  <a:gd fmla="*/ 73 h 95" name="T33"/>
                  <a:gd fmla="*/ 57 w 89" name="T34"/>
                  <a:gd fmla="*/ 88 h 95" name="T35"/>
                  <a:gd fmla="*/ 59 w 89" name="T36"/>
                  <a:gd fmla="*/ 91 h 95" name="T37"/>
                  <a:gd fmla="*/ 56 w 89" name="T38"/>
                  <a:gd fmla="*/ 84 h 95" name="T39"/>
                  <a:gd fmla="*/ 64 w 89" name="T40"/>
                  <a:gd fmla="*/ 72 h 95" name="T41"/>
                  <a:gd fmla="*/ 62 w 89" name="T42"/>
                  <a:gd fmla="*/ 70 h 95" name="T43"/>
                  <a:gd fmla="*/ 55 w 89" name="T44"/>
                  <a:gd fmla="*/ 81 h 95" name="T45"/>
                  <a:gd fmla="*/ 56 w 89" name="T46"/>
                  <a:gd fmla="*/ 84 h 95" name="T47"/>
                  <a:gd fmla="*/ 54 w 89" name="T48"/>
                  <a:gd fmla="*/ 78 h 95" name="T49"/>
                  <a:gd fmla="*/ 60 w 89" name="T50"/>
                  <a:gd fmla="*/ 68 h 95" name="T51"/>
                  <a:gd fmla="*/ 58 w 89" name="T52"/>
                  <a:gd fmla="*/ 66 h 95" name="T53"/>
                  <a:gd fmla="*/ 53 w 89" name="T54"/>
                  <a:gd fmla="*/ 74 h 95" name="T55"/>
                  <a:gd fmla="*/ 54 w 89" name="T56"/>
                  <a:gd fmla="*/ 78 h 95" name="T57"/>
                  <a:gd fmla="*/ 51 w 89" name="T58"/>
                  <a:gd fmla="*/ 71 h 95" name="T59"/>
                  <a:gd fmla="*/ 55 w 89" name="T60"/>
                  <a:gd fmla="*/ 64 h 95" name="T61"/>
                  <a:gd fmla="*/ 53 w 89" name="T62"/>
                  <a:gd fmla="*/ 62 h 95" name="T63"/>
                  <a:gd fmla="*/ 50 w 89" name="T64"/>
                  <a:gd fmla="*/ 68 h 95" name="T65"/>
                  <a:gd fmla="*/ 51 w 89" name="T66"/>
                  <a:gd fmla="*/ 71 h 95" name="T67"/>
                  <a:gd fmla="*/ 49 w 89" name="T68"/>
                  <a:gd fmla="*/ 65 h 95" name="T69"/>
                  <a:gd fmla="*/ 51 w 89" name="T70"/>
                  <a:gd fmla="*/ 60 h 95" name="T71"/>
                  <a:gd fmla="*/ 49 w 89" name="T72"/>
                  <a:gd fmla="*/ 59 h 95" name="T73"/>
                  <a:gd fmla="*/ 48 w 89" name="T74"/>
                  <a:gd fmla="*/ 61 h 95" name="T75"/>
                  <a:gd fmla="*/ 49 w 89" name="T76"/>
                  <a:gd fmla="*/ 65 h 95" name="T77"/>
                  <a:gd fmla="*/ 46 w 89" name="T78"/>
                  <a:gd fmla="*/ 58 h 95" name="T79"/>
                  <a:gd fmla="*/ 45 w 89" name="T80"/>
                  <a:gd fmla="*/ 55 h 95" name="T81"/>
                  <a:gd fmla="*/ 47 w 89" name="T82"/>
                  <a:gd fmla="*/ 57 h 95" name="T83"/>
                  <a:gd fmla="*/ 46 w 89" name="T84"/>
                  <a:gd fmla="*/ 58 h 95" name="T85"/>
                  <a:gd fmla="*/ 60 w 89" name="T86"/>
                  <a:gd fmla="*/ 17 h 95" name="T87"/>
                  <a:gd fmla="*/ 42 w 89" name="T88"/>
                  <a:gd fmla="*/ 54 h 95" name="T89"/>
                  <a:gd fmla="*/ 37 w 89" name="T90"/>
                  <a:gd fmla="*/ 13 h 95" name="T91"/>
                  <a:gd fmla="*/ 0 w 89" name="T92"/>
                  <a:gd fmla="*/ 54 h 95" name="T93"/>
                  <a:gd fmla="*/ 42 w 89" name="T94"/>
                  <a:gd fmla="*/ 95 h 95" name="T95"/>
                  <a:gd fmla="*/ 56 w 89" name="T96"/>
                  <a:gd fmla="*/ 92 h 95" name="T97"/>
                  <a:gd fmla="*/ 42 w 89" name="T98"/>
                  <a:gd fmla="*/ 54 h 95" name="T99"/>
                  <a:gd fmla="*/ 69 w 89" name="T100"/>
                  <a:gd fmla="*/ 23 h 95" name="T101"/>
                  <a:gd fmla="*/ 60 w 89" name="T102"/>
                  <a:gd fmla="*/ 17 h 95" name="T103"/>
                  <a:gd fmla="*/ 43 w 89" name="T104"/>
                  <a:gd fmla="*/ 0 h 95" name="T105"/>
                  <a:gd fmla="*/ 39 w 89" name="T106"/>
                  <a:gd fmla="*/ 0 h 95" name="T107"/>
                  <a:gd fmla="*/ 43 w 89" name="T108"/>
                  <a:gd fmla="*/ 41 h 95" name="T109"/>
                  <a:gd fmla="*/ 62 w 89" name="T110"/>
                  <a:gd fmla="*/ 4 h 95" name="T111"/>
                  <a:gd fmla="*/ 43 w 89" name="T112"/>
                  <a:gd fmla="*/ 0 h 9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95" w="89">
                    <a:moveTo>
                      <a:pt x="75" y="21"/>
                    </a:moveTo>
                    <a:cubicBezTo>
                      <a:pt x="84" y="29"/>
                      <a:pt x="89" y="40"/>
                      <a:pt x="89" y="53"/>
                    </a:cubicBezTo>
                    <a:cubicBezTo>
                      <a:pt x="89" y="63"/>
                      <a:pt x="85" y="73"/>
                      <a:pt x="78" y="80"/>
                    </a:cubicBezTo>
                    <a:cubicBezTo>
                      <a:pt x="48" y="53"/>
                      <a:pt x="48" y="53"/>
                      <a:pt x="48" y="53"/>
                    </a:cubicBezTo>
                    <a:cubicBezTo>
                      <a:pt x="75" y="21"/>
                      <a:pt x="75" y="21"/>
                      <a:pt x="75" y="21"/>
                    </a:cubicBezTo>
                    <a:close/>
                    <a:moveTo>
                      <a:pt x="76" y="83"/>
                    </a:moveTo>
                    <a:cubicBezTo>
                      <a:pt x="74" y="85"/>
                      <a:pt x="72" y="87"/>
                      <a:pt x="70" y="88"/>
                    </a:cubicBezTo>
                    <a:cubicBezTo>
                      <a:pt x="74" y="81"/>
                      <a:pt x="74" y="81"/>
                      <a:pt x="74" y="81"/>
                    </a:cubicBezTo>
                    <a:cubicBezTo>
                      <a:pt x="76" y="83"/>
                      <a:pt x="76" y="83"/>
                      <a:pt x="76" y="83"/>
                    </a:cubicBezTo>
                    <a:close/>
                    <a:moveTo>
                      <a:pt x="65" y="92"/>
                    </a:moveTo>
                    <a:cubicBezTo>
                      <a:pt x="72" y="79"/>
                      <a:pt x="72" y="79"/>
                      <a:pt x="72" y="79"/>
                    </a:cubicBezTo>
                    <a:cubicBezTo>
                      <a:pt x="70" y="77"/>
                      <a:pt x="70" y="77"/>
                      <a:pt x="70" y="77"/>
                    </a:cubicBezTo>
                    <a:cubicBezTo>
                      <a:pt x="60" y="93"/>
                      <a:pt x="60" y="93"/>
                      <a:pt x="60" y="93"/>
                    </a:cubicBezTo>
                    <a:cubicBezTo>
                      <a:pt x="62" y="93"/>
                      <a:pt x="63" y="92"/>
                      <a:pt x="65" y="92"/>
                    </a:cubicBezTo>
                    <a:close/>
                    <a:moveTo>
                      <a:pt x="59" y="91"/>
                    </a:moveTo>
                    <a:cubicBezTo>
                      <a:pt x="68" y="75"/>
                      <a:pt x="68" y="75"/>
                      <a:pt x="68" y="75"/>
                    </a:cubicBezTo>
                    <a:cubicBezTo>
                      <a:pt x="66" y="73"/>
                      <a:pt x="66" y="73"/>
                      <a:pt x="66" y="73"/>
                    </a:cubicBezTo>
                    <a:cubicBezTo>
                      <a:pt x="57" y="88"/>
                      <a:pt x="57" y="88"/>
                      <a:pt x="57" y="88"/>
                    </a:cubicBezTo>
                    <a:cubicBezTo>
                      <a:pt x="59" y="91"/>
                      <a:pt x="59" y="91"/>
                      <a:pt x="59" y="91"/>
                    </a:cubicBezTo>
                    <a:close/>
                    <a:moveTo>
                      <a:pt x="56" y="84"/>
                    </a:moveTo>
                    <a:cubicBezTo>
                      <a:pt x="64" y="72"/>
                      <a:pt x="64" y="72"/>
                      <a:pt x="64" y="72"/>
                    </a:cubicBezTo>
                    <a:cubicBezTo>
                      <a:pt x="62" y="70"/>
                      <a:pt x="62" y="70"/>
                      <a:pt x="62" y="70"/>
                    </a:cubicBezTo>
                    <a:cubicBezTo>
                      <a:pt x="55" y="81"/>
                      <a:pt x="55" y="81"/>
                      <a:pt x="55" y="81"/>
                    </a:cubicBezTo>
                    <a:cubicBezTo>
                      <a:pt x="56" y="84"/>
                      <a:pt x="56" y="84"/>
                      <a:pt x="56" y="84"/>
                    </a:cubicBezTo>
                    <a:close/>
                    <a:moveTo>
                      <a:pt x="54" y="78"/>
                    </a:moveTo>
                    <a:cubicBezTo>
                      <a:pt x="60" y="68"/>
                      <a:pt x="60" y="68"/>
                      <a:pt x="60" y="68"/>
                    </a:cubicBezTo>
                    <a:cubicBezTo>
                      <a:pt x="58" y="66"/>
                      <a:pt x="58" y="66"/>
                      <a:pt x="58" y="66"/>
                    </a:cubicBezTo>
                    <a:cubicBezTo>
                      <a:pt x="53" y="74"/>
                      <a:pt x="53" y="74"/>
                      <a:pt x="53" y="74"/>
                    </a:cubicBezTo>
                    <a:cubicBezTo>
                      <a:pt x="54" y="78"/>
                      <a:pt x="54" y="78"/>
                      <a:pt x="54"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9" y="65"/>
                    </a:moveTo>
                    <a:cubicBezTo>
                      <a:pt x="51" y="60"/>
                      <a:pt x="51" y="60"/>
                      <a:pt x="51" y="60"/>
                    </a:cubicBezTo>
                    <a:cubicBezTo>
                      <a:pt x="49" y="59"/>
                      <a:pt x="49" y="59"/>
                      <a:pt x="49" y="59"/>
                    </a:cubicBezTo>
                    <a:cubicBezTo>
                      <a:pt x="48" y="61"/>
                      <a:pt x="48" y="61"/>
                      <a:pt x="48" y="61"/>
                    </a:cubicBezTo>
                    <a:cubicBezTo>
                      <a:pt x="49" y="65"/>
                      <a:pt x="49" y="65"/>
                      <a:pt x="49" y="65"/>
                    </a:cubicBezTo>
                    <a:close/>
                    <a:moveTo>
                      <a:pt x="46" y="58"/>
                    </a:moveTo>
                    <a:cubicBezTo>
                      <a:pt x="45" y="55"/>
                      <a:pt x="45" y="55"/>
                      <a:pt x="45" y="55"/>
                    </a:cubicBezTo>
                    <a:cubicBezTo>
                      <a:pt x="47" y="57"/>
                      <a:pt x="47" y="57"/>
                      <a:pt x="47" y="57"/>
                    </a:cubicBezTo>
                    <a:cubicBezTo>
                      <a:pt x="46" y="58"/>
                      <a:pt x="46" y="58"/>
                      <a:pt x="46" y="58"/>
                    </a:cubicBezTo>
                    <a:close/>
                    <a:moveTo>
                      <a:pt x="60" y="17"/>
                    </a:moveTo>
                    <a:cubicBezTo>
                      <a:pt x="42" y="54"/>
                      <a:pt x="42" y="54"/>
                      <a:pt x="42" y="54"/>
                    </a:cubicBezTo>
                    <a:cubicBezTo>
                      <a:pt x="42" y="54"/>
                      <a:pt x="38" y="27"/>
                      <a:pt x="37" y="13"/>
                    </a:cubicBezTo>
                    <a:cubicBezTo>
                      <a:pt x="16" y="15"/>
                      <a:pt x="0" y="33"/>
                      <a:pt x="0" y="54"/>
                    </a:cubicBezTo>
                    <a:cubicBezTo>
                      <a:pt x="0" y="77"/>
                      <a:pt x="19" y="95"/>
                      <a:pt x="42" y="95"/>
                    </a:cubicBezTo>
                    <a:cubicBezTo>
                      <a:pt x="47" y="95"/>
                      <a:pt x="52" y="94"/>
                      <a:pt x="56" y="92"/>
                    </a:cubicBezTo>
                    <a:cubicBezTo>
                      <a:pt x="42" y="54"/>
                      <a:pt x="42" y="54"/>
                      <a:pt x="42" y="54"/>
                    </a:cubicBezTo>
                    <a:cubicBezTo>
                      <a:pt x="69" y="23"/>
                      <a:pt x="69" y="23"/>
                      <a:pt x="69" y="23"/>
                    </a:cubicBezTo>
                    <a:cubicBezTo>
                      <a:pt x="66" y="20"/>
                      <a:pt x="63" y="18"/>
                      <a:pt x="60" y="17"/>
                    </a:cubicBezTo>
                    <a:close/>
                    <a:moveTo>
                      <a:pt x="43" y="0"/>
                    </a:moveTo>
                    <a:cubicBezTo>
                      <a:pt x="42" y="0"/>
                      <a:pt x="40" y="0"/>
                      <a:pt x="39" y="0"/>
                    </a:cubicBezTo>
                    <a:cubicBezTo>
                      <a:pt x="40" y="15"/>
                      <a:pt x="43" y="41"/>
                      <a:pt x="43" y="41"/>
                    </a:cubicBezTo>
                    <a:cubicBezTo>
                      <a:pt x="62" y="4"/>
                      <a:pt x="62" y="4"/>
                      <a:pt x="62" y="4"/>
                    </a:cubicBezTo>
                    <a:cubicBezTo>
                      <a:pt x="56" y="1"/>
                      <a:pt x="50" y="0"/>
                      <a:pt x="43" y="0"/>
                    </a:cubicBezTo>
                    <a:close/>
                  </a:path>
                </a:pathLst>
              </a:custGeom>
              <a:solidFill>
                <a:schemeClr val="tx2">
                  <a:lumMod val="50000"/>
                </a:schemeClr>
              </a:solidFill>
              <a:ln>
                <a:noFill/>
              </a:ln>
            </p:spPr>
            <p:txBody>
              <a:bodyPr anchor="t" anchorCtr="0" bIns="34290" compatLnSpc="1" lIns="68580" numCol="1" rIns="68580" tIns="34290" vert="horz" wrap="square">
                <a:prstTxWarp prst="textNoShape">
                  <a:avLst/>
                </a:prstTxWarp>
              </a:bodyPr>
              <a:lstStyle/>
              <a:p>
                <a:endParaRPr altLang="en-US" lang="zh-CN" sz="1600">
                  <a:solidFill>
                    <a:schemeClr val="bg1">
                      <a:lumMod val="50000"/>
                    </a:schemeClr>
                  </a:solidFill>
                </a:endParaRPr>
              </a:p>
            </p:txBody>
          </p:sp>
        </p:grpSp>
        <p:grpSp>
          <p:nvGrpSpPr>
            <p:cNvPr id="9" name="组合 8"/>
            <p:cNvGrpSpPr/>
            <p:nvPr/>
          </p:nvGrpSpPr>
          <p:grpSpPr>
            <a:xfrm>
              <a:off x="3496998" y="2467519"/>
              <a:ext cx="675000" cy="675000"/>
              <a:chOff x="3446502" y="2467519"/>
              <a:chExt cx="675000" cy="675000"/>
            </a:xfrm>
          </p:grpSpPr>
          <p:sp>
            <p:nvSpPr>
              <p:cNvPr id="10" name="椭圆 9"/>
              <p:cNvSpPr/>
              <p:nvPr/>
            </p:nvSpPr>
            <p:spPr>
              <a:xfrm>
                <a:off x="3446502" y="2467519"/>
                <a:ext cx="675000" cy="675000"/>
              </a:xfrm>
              <a:prstGeom prst="ellipse">
                <a:avLst/>
              </a:prstGeom>
              <a:noFill/>
              <a:ln w="31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lumMod val="50000"/>
                    </a:schemeClr>
                  </a:solidFill>
                </a:endParaRPr>
              </a:p>
            </p:txBody>
          </p:sp>
          <p:sp>
            <p:nvSpPr>
              <p:cNvPr id="11" name="Freeform 5"/>
              <p:cNvSpPr>
                <a:spLocks noEditPoints="1"/>
              </p:cNvSpPr>
              <p:nvPr/>
            </p:nvSpPr>
            <p:spPr bwMode="auto">
              <a:xfrm>
                <a:off x="3622077" y="2646071"/>
                <a:ext cx="323851" cy="317897"/>
              </a:xfrm>
              <a:custGeom>
                <a:gdLst>
                  <a:gd fmla="*/ 112 w 112" name="T0"/>
                  <a:gd fmla="*/ 93 h 110" name="T1"/>
                  <a:gd fmla="*/ 0 w 112" name="T2"/>
                  <a:gd fmla="*/ 93 h 110" name="T3"/>
                  <a:gd fmla="*/ 9 w 112" name="T4"/>
                  <a:gd fmla="*/ 86 h 110" name="T5"/>
                  <a:gd fmla="*/ 103 w 112" name="T6"/>
                  <a:gd fmla="*/ 86 h 110" name="T7"/>
                  <a:gd fmla="*/ 29 w 112" name="T8"/>
                  <a:gd fmla="*/ 4 h 110" name="T9"/>
                  <a:gd fmla="*/ 29 w 112" name="T10"/>
                  <a:gd fmla="*/ 24 h 110" name="T11"/>
                  <a:gd fmla="*/ 29 w 112" name="T12"/>
                  <a:gd fmla="*/ 4 h 110" name="T13"/>
                  <a:gd fmla="*/ 73 w 112" name="T14"/>
                  <a:gd fmla="*/ 14 h 110" name="T15"/>
                  <a:gd fmla="*/ 93 w 112" name="T16"/>
                  <a:gd fmla="*/ 14 h 110" name="T17"/>
                  <a:gd fmla="*/ 73 w 112" name="T18"/>
                  <a:gd fmla="*/ 62 h 110" name="T19"/>
                  <a:gd fmla="*/ 80 w 112" name="T20"/>
                  <a:gd fmla="*/ 89 h 110" name="T21"/>
                  <a:gd fmla="*/ 86 w 112" name="T22"/>
                  <a:gd fmla="*/ 89 h 110" name="T23"/>
                  <a:gd fmla="*/ 94 w 112" name="T24"/>
                  <a:gd fmla="*/ 59 h 110" name="T25"/>
                  <a:gd fmla="*/ 99 w 112" name="T26"/>
                  <a:gd fmla="*/ 36 h 110" name="T27"/>
                  <a:gd fmla="*/ 78 w 112" name="T28"/>
                  <a:gd fmla="*/ 26 h 110" name="T29"/>
                  <a:gd fmla="*/ 78 w 112" name="T30"/>
                  <a:gd fmla="*/ 35 h 110" name="T31"/>
                  <a:gd fmla="*/ 73 w 112" name="T32"/>
                  <a:gd fmla="*/ 62 h 110" name="T33"/>
                  <a:gd fmla="*/ 67 w 112" name="T34"/>
                  <a:gd fmla="*/ 11 h 110" name="T35"/>
                  <a:gd fmla="*/ 45 w 112" name="T36"/>
                  <a:gd fmla="*/ 11 h 110" name="T37"/>
                  <a:gd fmla="*/ 67 w 112" name="T38"/>
                  <a:gd fmla="*/ 60 h 110" name="T39"/>
                  <a:gd fmla="*/ 73 w 112" name="T40"/>
                  <a:gd fmla="*/ 35 h 110" name="T41"/>
                  <a:gd fmla="*/ 49 w 112" name="T42"/>
                  <a:gd fmla="*/ 24 h 110" name="T43"/>
                  <a:gd fmla="*/ 39 w 112" name="T44"/>
                  <a:gd fmla="*/ 51 h 110" name="T45"/>
                  <a:gd fmla="*/ 45 w 112" name="T46"/>
                  <a:gd fmla="*/ 93 h 110" name="T47"/>
                  <a:gd fmla="*/ 56 w 112" name="T48"/>
                  <a:gd fmla="*/ 72 h 110" name="T49"/>
                  <a:gd fmla="*/ 67 w 112" name="T50"/>
                  <a:gd fmla="*/ 93 h 110" name="T51"/>
                  <a:gd fmla="*/ 39 w 112" name="T52"/>
                  <a:gd fmla="*/ 62 h 110" name="T53"/>
                  <a:gd fmla="*/ 34 w 112" name="T54"/>
                  <a:gd fmla="*/ 35 h 110" name="T55"/>
                  <a:gd fmla="*/ 34 w 112" name="T56"/>
                  <a:gd fmla="*/ 26 h 110" name="T57"/>
                  <a:gd fmla="*/ 13 w 112" name="T58"/>
                  <a:gd fmla="*/ 36 h 110" name="T59"/>
                  <a:gd fmla="*/ 18 w 112" name="T60"/>
                  <a:gd fmla="*/ 59 h 110" name="T61"/>
                  <a:gd fmla="*/ 26 w 112" name="T62"/>
                  <a:gd fmla="*/ 89 h 110" name="T63"/>
                  <a:gd fmla="*/ 32 w 112" name="T64"/>
                  <a:gd fmla="*/ 89 h 110" name="T65"/>
                  <a:gd fmla="*/ 39 w 112" name="T66"/>
                  <a:gd fmla="*/ 62 h 11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0" w="112">
                    <a:moveTo>
                      <a:pt x="100" y="82"/>
                    </a:moveTo>
                    <a:cubicBezTo>
                      <a:pt x="107" y="85"/>
                      <a:pt x="112" y="89"/>
                      <a:pt x="112" y="93"/>
                    </a:cubicBezTo>
                    <a:cubicBezTo>
                      <a:pt x="112" y="102"/>
                      <a:pt x="87" y="110"/>
                      <a:pt x="56" y="110"/>
                    </a:cubicBezTo>
                    <a:cubicBezTo>
                      <a:pt x="25" y="110"/>
                      <a:pt x="0" y="102"/>
                      <a:pt x="0" y="93"/>
                    </a:cubicBezTo>
                    <a:cubicBezTo>
                      <a:pt x="0" y="89"/>
                      <a:pt x="5" y="85"/>
                      <a:pt x="12" y="82"/>
                    </a:cubicBezTo>
                    <a:cubicBezTo>
                      <a:pt x="10" y="83"/>
                      <a:pt x="9" y="85"/>
                      <a:pt x="9" y="86"/>
                    </a:cubicBezTo>
                    <a:cubicBezTo>
                      <a:pt x="9" y="92"/>
                      <a:pt x="30" y="98"/>
                      <a:pt x="56" y="98"/>
                    </a:cubicBezTo>
                    <a:cubicBezTo>
                      <a:pt x="82" y="98"/>
                      <a:pt x="103" y="92"/>
                      <a:pt x="103" y="86"/>
                    </a:cubicBezTo>
                    <a:cubicBezTo>
                      <a:pt x="103" y="85"/>
                      <a:pt x="102" y="83"/>
                      <a:pt x="100" y="82"/>
                    </a:cubicBezTo>
                    <a:close/>
                    <a:moveTo>
                      <a:pt x="29" y="4"/>
                    </a:moveTo>
                    <a:cubicBezTo>
                      <a:pt x="34" y="4"/>
                      <a:pt x="39" y="9"/>
                      <a:pt x="39" y="14"/>
                    </a:cubicBezTo>
                    <a:cubicBezTo>
                      <a:pt x="39" y="20"/>
                      <a:pt x="34" y="24"/>
                      <a:pt x="29" y="24"/>
                    </a:cubicBezTo>
                    <a:cubicBezTo>
                      <a:pt x="23" y="24"/>
                      <a:pt x="19" y="20"/>
                      <a:pt x="19" y="14"/>
                    </a:cubicBezTo>
                    <a:cubicBezTo>
                      <a:pt x="19" y="9"/>
                      <a:pt x="23" y="4"/>
                      <a:pt x="29" y="4"/>
                    </a:cubicBezTo>
                    <a:close/>
                    <a:moveTo>
                      <a:pt x="83" y="4"/>
                    </a:moveTo>
                    <a:cubicBezTo>
                      <a:pt x="78" y="4"/>
                      <a:pt x="73" y="9"/>
                      <a:pt x="73" y="14"/>
                    </a:cubicBezTo>
                    <a:cubicBezTo>
                      <a:pt x="73" y="20"/>
                      <a:pt x="78" y="24"/>
                      <a:pt x="83" y="24"/>
                    </a:cubicBezTo>
                    <a:cubicBezTo>
                      <a:pt x="89" y="24"/>
                      <a:pt x="93" y="20"/>
                      <a:pt x="93" y="14"/>
                    </a:cubicBezTo>
                    <a:cubicBezTo>
                      <a:pt x="93" y="9"/>
                      <a:pt x="89" y="4"/>
                      <a:pt x="83" y="4"/>
                    </a:cubicBezTo>
                    <a:close/>
                    <a:moveTo>
                      <a:pt x="73" y="62"/>
                    </a:moveTo>
                    <a:cubicBezTo>
                      <a:pt x="73" y="89"/>
                      <a:pt x="73" y="89"/>
                      <a:pt x="73" y="89"/>
                    </a:cubicBezTo>
                    <a:cubicBezTo>
                      <a:pt x="80" y="89"/>
                      <a:pt x="80" y="89"/>
                      <a:pt x="80" y="89"/>
                    </a:cubicBezTo>
                    <a:cubicBezTo>
                      <a:pt x="83" y="70"/>
                      <a:pt x="83" y="70"/>
                      <a:pt x="83" y="70"/>
                    </a:cubicBezTo>
                    <a:cubicBezTo>
                      <a:pt x="86" y="89"/>
                      <a:pt x="86" y="89"/>
                      <a:pt x="86" y="89"/>
                    </a:cubicBezTo>
                    <a:cubicBezTo>
                      <a:pt x="94" y="89"/>
                      <a:pt x="94" y="89"/>
                      <a:pt x="94" y="89"/>
                    </a:cubicBezTo>
                    <a:cubicBezTo>
                      <a:pt x="94" y="59"/>
                      <a:pt x="94" y="59"/>
                      <a:pt x="94" y="59"/>
                    </a:cubicBezTo>
                    <a:cubicBezTo>
                      <a:pt x="97" y="58"/>
                      <a:pt x="99" y="55"/>
                      <a:pt x="99" y="51"/>
                    </a:cubicBezTo>
                    <a:cubicBezTo>
                      <a:pt x="99" y="36"/>
                      <a:pt x="99" y="36"/>
                      <a:pt x="99" y="36"/>
                    </a:cubicBezTo>
                    <a:cubicBezTo>
                      <a:pt x="99" y="30"/>
                      <a:pt x="95" y="26"/>
                      <a:pt x="89" y="26"/>
                    </a:cubicBezTo>
                    <a:cubicBezTo>
                      <a:pt x="78" y="26"/>
                      <a:pt x="78" y="26"/>
                      <a:pt x="78" y="26"/>
                    </a:cubicBezTo>
                    <a:cubicBezTo>
                      <a:pt x="77" y="26"/>
                      <a:pt x="76" y="26"/>
                      <a:pt x="75" y="26"/>
                    </a:cubicBezTo>
                    <a:cubicBezTo>
                      <a:pt x="77" y="29"/>
                      <a:pt x="78" y="32"/>
                      <a:pt x="78" y="35"/>
                    </a:cubicBezTo>
                    <a:cubicBezTo>
                      <a:pt x="78" y="51"/>
                      <a:pt x="78" y="51"/>
                      <a:pt x="78" y="51"/>
                    </a:cubicBezTo>
                    <a:cubicBezTo>
                      <a:pt x="78" y="55"/>
                      <a:pt x="76" y="59"/>
                      <a:pt x="73" y="62"/>
                    </a:cubicBezTo>
                    <a:close/>
                    <a:moveTo>
                      <a:pt x="56" y="0"/>
                    </a:moveTo>
                    <a:cubicBezTo>
                      <a:pt x="62" y="0"/>
                      <a:pt x="67" y="5"/>
                      <a:pt x="67" y="11"/>
                    </a:cubicBezTo>
                    <a:cubicBezTo>
                      <a:pt x="67" y="17"/>
                      <a:pt x="62" y="22"/>
                      <a:pt x="56" y="22"/>
                    </a:cubicBezTo>
                    <a:cubicBezTo>
                      <a:pt x="50" y="22"/>
                      <a:pt x="45" y="17"/>
                      <a:pt x="45" y="11"/>
                    </a:cubicBezTo>
                    <a:cubicBezTo>
                      <a:pt x="45" y="5"/>
                      <a:pt x="50" y="0"/>
                      <a:pt x="56" y="0"/>
                    </a:cubicBezTo>
                    <a:close/>
                    <a:moveTo>
                      <a:pt x="67" y="60"/>
                    </a:moveTo>
                    <a:cubicBezTo>
                      <a:pt x="70" y="59"/>
                      <a:pt x="73" y="55"/>
                      <a:pt x="73" y="51"/>
                    </a:cubicBezTo>
                    <a:cubicBezTo>
                      <a:pt x="73" y="35"/>
                      <a:pt x="73" y="35"/>
                      <a:pt x="73" y="35"/>
                    </a:cubicBezTo>
                    <a:cubicBezTo>
                      <a:pt x="73" y="29"/>
                      <a:pt x="68" y="24"/>
                      <a:pt x="62" y="24"/>
                    </a:cubicBezTo>
                    <a:cubicBezTo>
                      <a:pt x="49" y="24"/>
                      <a:pt x="49" y="24"/>
                      <a:pt x="49" y="24"/>
                    </a:cubicBezTo>
                    <a:cubicBezTo>
                      <a:pt x="44" y="24"/>
                      <a:pt x="39" y="29"/>
                      <a:pt x="39" y="35"/>
                    </a:cubicBezTo>
                    <a:cubicBezTo>
                      <a:pt x="39" y="51"/>
                      <a:pt x="39" y="51"/>
                      <a:pt x="39" y="51"/>
                    </a:cubicBezTo>
                    <a:cubicBezTo>
                      <a:pt x="39" y="55"/>
                      <a:pt x="41" y="59"/>
                      <a:pt x="45" y="60"/>
                    </a:cubicBezTo>
                    <a:cubicBezTo>
                      <a:pt x="45" y="93"/>
                      <a:pt x="45" y="93"/>
                      <a:pt x="45" y="93"/>
                    </a:cubicBezTo>
                    <a:cubicBezTo>
                      <a:pt x="53" y="93"/>
                      <a:pt x="53" y="93"/>
                      <a:pt x="53" y="93"/>
                    </a:cubicBezTo>
                    <a:cubicBezTo>
                      <a:pt x="56" y="72"/>
                      <a:pt x="56" y="72"/>
                      <a:pt x="56" y="72"/>
                    </a:cubicBezTo>
                    <a:cubicBezTo>
                      <a:pt x="59" y="93"/>
                      <a:pt x="59" y="93"/>
                      <a:pt x="59" y="93"/>
                    </a:cubicBezTo>
                    <a:cubicBezTo>
                      <a:pt x="67" y="93"/>
                      <a:pt x="67" y="93"/>
                      <a:pt x="67" y="93"/>
                    </a:cubicBezTo>
                    <a:cubicBezTo>
                      <a:pt x="67" y="60"/>
                      <a:pt x="67" y="60"/>
                      <a:pt x="67" y="60"/>
                    </a:cubicBezTo>
                    <a:close/>
                    <a:moveTo>
                      <a:pt x="39" y="62"/>
                    </a:moveTo>
                    <a:cubicBezTo>
                      <a:pt x="36" y="59"/>
                      <a:pt x="34" y="55"/>
                      <a:pt x="34" y="51"/>
                    </a:cubicBezTo>
                    <a:cubicBezTo>
                      <a:pt x="34" y="35"/>
                      <a:pt x="34" y="35"/>
                      <a:pt x="34" y="35"/>
                    </a:cubicBezTo>
                    <a:cubicBezTo>
                      <a:pt x="34" y="32"/>
                      <a:pt x="35" y="29"/>
                      <a:pt x="37" y="26"/>
                    </a:cubicBezTo>
                    <a:cubicBezTo>
                      <a:pt x="36" y="26"/>
                      <a:pt x="35" y="26"/>
                      <a:pt x="34" y="26"/>
                    </a:cubicBezTo>
                    <a:cubicBezTo>
                      <a:pt x="23" y="26"/>
                      <a:pt x="23" y="26"/>
                      <a:pt x="23" y="26"/>
                    </a:cubicBezTo>
                    <a:cubicBezTo>
                      <a:pt x="17" y="26"/>
                      <a:pt x="13" y="30"/>
                      <a:pt x="13" y="36"/>
                    </a:cubicBezTo>
                    <a:cubicBezTo>
                      <a:pt x="13" y="51"/>
                      <a:pt x="13" y="51"/>
                      <a:pt x="13" y="51"/>
                    </a:cubicBezTo>
                    <a:cubicBezTo>
                      <a:pt x="13" y="55"/>
                      <a:pt x="15" y="58"/>
                      <a:pt x="18" y="59"/>
                    </a:cubicBezTo>
                    <a:cubicBezTo>
                      <a:pt x="18" y="89"/>
                      <a:pt x="18" y="89"/>
                      <a:pt x="18" y="89"/>
                    </a:cubicBezTo>
                    <a:cubicBezTo>
                      <a:pt x="26" y="89"/>
                      <a:pt x="26" y="89"/>
                      <a:pt x="26" y="89"/>
                    </a:cubicBezTo>
                    <a:cubicBezTo>
                      <a:pt x="29" y="70"/>
                      <a:pt x="29" y="70"/>
                      <a:pt x="29" y="70"/>
                    </a:cubicBezTo>
                    <a:cubicBezTo>
                      <a:pt x="32" y="89"/>
                      <a:pt x="32" y="89"/>
                      <a:pt x="32" y="89"/>
                    </a:cubicBezTo>
                    <a:cubicBezTo>
                      <a:pt x="39" y="89"/>
                      <a:pt x="39" y="89"/>
                      <a:pt x="39" y="89"/>
                    </a:cubicBezTo>
                    <a:lnTo>
                      <a:pt x="39" y="62"/>
                    </a:lnTo>
                    <a:close/>
                  </a:path>
                </a:pathLst>
              </a:custGeom>
              <a:solidFill>
                <a:schemeClr val="tx2">
                  <a:lumMod val="50000"/>
                </a:schemeClr>
              </a:solidFill>
              <a:ln>
                <a:noFill/>
              </a:ln>
            </p:spPr>
            <p:txBody>
              <a:bodyPr anchor="t" anchorCtr="0" bIns="34290" compatLnSpc="1" lIns="68580" numCol="1" rIns="68580" tIns="34290" vert="horz" wrap="square">
                <a:prstTxWarp prst="textNoShape">
                  <a:avLst/>
                </a:prstTxWarp>
              </a:bodyPr>
              <a:lstStyle/>
              <a:p>
                <a:endParaRPr altLang="en-US" lang="zh-CN" sz="1600">
                  <a:solidFill>
                    <a:schemeClr val="bg1">
                      <a:lumMod val="50000"/>
                    </a:schemeClr>
                  </a:solidFill>
                </a:endParaRPr>
              </a:p>
            </p:txBody>
          </p:sp>
        </p:grpSp>
        <p:grpSp>
          <p:nvGrpSpPr>
            <p:cNvPr id="12" name="组合 11"/>
            <p:cNvGrpSpPr/>
            <p:nvPr/>
          </p:nvGrpSpPr>
          <p:grpSpPr>
            <a:xfrm>
              <a:off x="5914118" y="2467519"/>
              <a:ext cx="675000" cy="675000"/>
              <a:chOff x="5826632" y="2467519"/>
              <a:chExt cx="675000" cy="675000"/>
            </a:xfrm>
          </p:grpSpPr>
          <p:sp>
            <p:nvSpPr>
              <p:cNvPr id="13" name="椭圆 12"/>
              <p:cNvSpPr/>
              <p:nvPr/>
            </p:nvSpPr>
            <p:spPr>
              <a:xfrm>
                <a:off x="5826632" y="2467519"/>
                <a:ext cx="675000" cy="675000"/>
              </a:xfrm>
              <a:prstGeom prst="ellipse">
                <a:avLst/>
              </a:prstGeom>
              <a:noFill/>
              <a:ln w="31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lumMod val="50000"/>
                    </a:schemeClr>
                  </a:solidFill>
                </a:endParaRPr>
              </a:p>
            </p:txBody>
          </p:sp>
          <p:sp>
            <p:nvSpPr>
              <p:cNvPr id="14" name="Freeform 41"/>
              <p:cNvSpPr>
                <a:spLocks noEditPoints="1"/>
              </p:cNvSpPr>
              <p:nvPr/>
            </p:nvSpPr>
            <p:spPr bwMode="auto">
              <a:xfrm>
                <a:off x="6036736" y="2681195"/>
                <a:ext cx="254793" cy="247649"/>
              </a:xfrm>
              <a:custGeom>
                <a:gdLst>
                  <a:gd fmla="*/ 35 w 69" name="T0"/>
                  <a:gd fmla="*/ 0 h 67" name="T1"/>
                  <a:gd fmla="*/ 56 w 69" name="T2"/>
                  <a:gd fmla="*/ 0 h 67" name="T3"/>
                  <a:gd fmla="*/ 54 w 69" name="T4"/>
                  <a:gd fmla="*/ 6 h 67" name="T5"/>
                  <a:gd fmla="*/ 69 w 69" name="T6"/>
                  <a:gd fmla="*/ 6 h 67" name="T7"/>
                  <a:gd fmla="*/ 67 w 69" name="T8"/>
                  <a:gd fmla="*/ 22 h 67" name="T9"/>
                  <a:gd fmla="*/ 55 w 69" name="T10"/>
                  <a:gd fmla="*/ 36 h 67" name="T11"/>
                  <a:gd fmla="*/ 59 w 69" name="T12"/>
                  <a:gd fmla="*/ 39 h 67" name="T13"/>
                  <a:gd fmla="*/ 51 w 69" name="T14"/>
                  <a:gd fmla="*/ 41 h 67" name="T15"/>
                  <a:gd fmla="*/ 51 w 69" name="T16"/>
                  <a:gd fmla="*/ 37 h 67" name="T17"/>
                  <a:gd fmla="*/ 45 w 69" name="T18"/>
                  <a:gd fmla="*/ 47 h 67" name="T19"/>
                  <a:gd fmla="*/ 45 w 69" name="T20"/>
                  <a:gd fmla="*/ 59 h 67" name="T21"/>
                  <a:gd fmla="*/ 53 w 69" name="T22"/>
                  <a:gd fmla="*/ 67 h 67" name="T23"/>
                  <a:gd fmla="*/ 21 w 69" name="T24"/>
                  <a:gd fmla="*/ 59 h 67" name="T25"/>
                  <a:gd fmla="*/ 27 w 69" name="T26"/>
                  <a:gd fmla="*/ 59 h 67" name="T27"/>
                  <a:gd fmla="*/ 34 w 69" name="T28"/>
                  <a:gd fmla="*/ 57 h 67" name="T29"/>
                  <a:gd fmla="*/ 30 w 69" name="T30"/>
                  <a:gd fmla="*/ 47 h 67" name="T31"/>
                  <a:gd fmla="*/ 27 w 69" name="T32"/>
                  <a:gd fmla="*/ 42 h 67" name="T33"/>
                  <a:gd fmla="*/ 19 w 69" name="T34"/>
                  <a:gd fmla="*/ 39 h 67" name="T35"/>
                  <a:gd fmla="*/ 16 w 69" name="T36"/>
                  <a:gd fmla="*/ 40 h 67" name="T37"/>
                  <a:gd fmla="*/ 12 w 69" name="T38"/>
                  <a:gd fmla="*/ 35 h 67" name="T39"/>
                  <a:gd fmla="*/ 15 w 69" name="T40"/>
                  <a:gd fmla="*/ 34 h 67" name="T41"/>
                  <a:gd fmla="*/ 1 w 69" name="T42"/>
                  <a:gd fmla="*/ 8 h 67" name="T43"/>
                  <a:gd fmla="*/ 2 w 69" name="T44"/>
                  <a:gd fmla="*/ 6 h 67" name="T45"/>
                  <a:gd fmla="*/ 17 w 69" name="T46"/>
                  <a:gd fmla="*/ 6 h 67" name="T47"/>
                  <a:gd fmla="*/ 24 w 69" name="T48"/>
                  <a:gd fmla="*/ 4 h 67" name="T49"/>
                  <a:gd fmla="*/ 29 w 69" name="T50"/>
                  <a:gd fmla="*/ 35 h 67" name="T51"/>
                  <a:gd fmla="*/ 24 w 69" name="T52"/>
                  <a:gd fmla="*/ 4 h 67" name="T53"/>
                  <a:gd fmla="*/ 53 w 69" name="T54"/>
                  <a:gd fmla="*/ 30 h 67" name="T55"/>
                  <a:gd fmla="*/ 65 w 69" name="T56"/>
                  <a:gd fmla="*/ 10 h 67" name="T57"/>
                  <a:gd fmla="*/ 55 w 69" name="T58"/>
                  <a:gd fmla="*/ 15 h 67" name="T59"/>
                  <a:gd fmla="*/ 17 w 69" name="T60"/>
                  <a:gd fmla="*/ 30 h 67" name="T61"/>
                  <a:gd fmla="*/ 14 w 69" name="T62"/>
                  <a:gd fmla="*/ 15 h 67" name="T63"/>
                  <a:gd fmla="*/ 4 w 69" name="T64"/>
                  <a:gd fmla="*/ 10 h 67" name="T65"/>
                  <a:gd fmla="*/ 17 w 69" name="T66"/>
                  <a:gd fmla="*/ 30 h 6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7" w="69">
                    <a:moveTo>
                      <a:pt x="14" y="0"/>
                    </a:moveTo>
                    <a:cubicBezTo>
                      <a:pt x="35" y="0"/>
                      <a:pt x="35" y="0"/>
                      <a:pt x="35" y="0"/>
                    </a:cubicBezTo>
                    <a:cubicBezTo>
                      <a:pt x="35" y="0"/>
                      <a:pt x="35" y="0"/>
                      <a:pt x="35" y="0"/>
                    </a:cubicBezTo>
                    <a:cubicBezTo>
                      <a:pt x="56" y="0"/>
                      <a:pt x="56" y="0"/>
                      <a:pt x="56" y="0"/>
                    </a:cubicBezTo>
                    <a:cubicBezTo>
                      <a:pt x="55" y="2"/>
                      <a:pt x="54" y="4"/>
                      <a:pt x="53" y="6"/>
                    </a:cubicBezTo>
                    <a:cubicBezTo>
                      <a:pt x="54" y="6"/>
                      <a:pt x="54" y="6"/>
                      <a:pt x="54" y="6"/>
                    </a:cubicBezTo>
                    <a:cubicBezTo>
                      <a:pt x="67" y="6"/>
                      <a:pt x="67" y="6"/>
                      <a:pt x="67" y="6"/>
                    </a:cubicBezTo>
                    <a:cubicBezTo>
                      <a:pt x="69" y="6"/>
                      <a:pt x="69" y="6"/>
                      <a:pt x="69" y="6"/>
                    </a:cubicBezTo>
                    <a:cubicBezTo>
                      <a:pt x="69" y="8"/>
                      <a:pt x="69" y="8"/>
                      <a:pt x="69" y="8"/>
                    </a:cubicBezTo>
                    <a:cubicBezTo>
                      <a:pt x="69" y="12"/>
                      <a:pt x="69" y="17"/>
                      <a:pt x="67" y="22"/>
                    </a:cubicBezTo>
                    <a:cubicBezTo>
                      <a:pt x="65" y="27"/>
                      <a:pt x="62" y="31"/>
                      <a:pt x="55" y="34"/>
                    </a:cubicBezTo>
                    <a:cubicBezTo>
                      <a:pt x="55" y="36"/>
                      <a:pt x="55" y="36"/>
                      <a:pt x="55" y="36"/>
                    </a:cubicBezTo>
                    <a:cubicBezTo>
                      <a:pt x="57" y="35"/>
                      <a:pt x="57" y="35"/>
                      <a:pt x="57" y="35"/>
                    </a:cubicBezTo>
                    <a:cubicBezTo>
                      <a:pt x="59" y="39"/>
                      <a:pt x="59" y="39"/>
                      <a:pt x="59" y="39"/>
                    </a:cubicBezTo>
                    <a:cubicBezTo>
                      <a:pt x="53" y="40"/>
                      <a:pt x="53" y="40"/>
                      <a:pt x="53" y="40"/>
                    </a:cubicBezTo>
                    <a:cubicBezTo>
                      <a:pt x="51" y="41"/>
                      <a:pt x="51" y="41"/>
                      <a:pt x="51" y="41"/>
                    </a:cubicBezTo>
                    <a:cubicBezTo>
                      <a:pt x="51" y="39"/>
                      <a:pt x="51" y="39"/>
                      <a:pt x="51" y="39"/>
                    </a:cubicBezTo>
                    <a:cubicBezTo>
                      <a:pt x="51" y="37"/>
                      <a:pt x="51" y="37"/>
                      <a:pt x="51" y="37"/>
                    </a:cubicBezTo>
                    <a:cubicBezTo>
                      <a:pt x="50" y="38"/>
                      <a:pt x="48" y="40"/>
                      <a:pt x="45" y="41"/>
                    </a:cubicBezTo>
                    <a:cubicBezTo>
                      <a:pt x="45" y="47"/>
                      <a:pt x="45" y="47"/>
                      <a:pt x="45" y="47"/>
                    </a:cubicBezTo>
                    <a:cubicBezTo>
                      <a:pt x="41" y="47"/>
                      <a:pt x="41" y="47"/>
                      <a:pt x="41" y="47"/>
                    </a:cubicBezTo>
                    <a:cubicBezTo>
                      <a:pt x="41" y="52"/>
                      <a:pt x="42" y="56"/>
                      <a:pt x="45" y="59"/>
                    </a:cubicBezTo>
                    <a:cubicBezTo>
                      <a:pt x="50" y="59"/>
                      <a:pt x="50" y="59"/>
                      <a:pt x="50" y="59"/>
                    </a:cubicBezTo>
                    <a:cubicBezTo>
                      <a:pt x="53" y="67"/>
                      <a:pt x="53" y="67"/>
                      <a:pt x="53" y="67"/>
                    </a:cubicBezTo>
                    <a:cubicBezTo>
                      <a:pt x="18" y="67"/>
                      <a:pt x="18" y="67"/>
                      <a:pt x="18" y="67"/>
                    </a:cubicBezTo>
                    <a:cubicBezTo>
                      <a:pt x="21" y="59"/>
                      <a:pt x="21" y="59"/>
                      <a:pt x="21" y="59"/>
                    </a:cubicBezTo>
                    <a:cubicBezTo>
                      <a:pt x="25" y="59"/>
                      <a:pt x="25" y="59"/>
                      <a:pt x="25" y="59"/>
                    </a:cubicBezTo>
                    <a:cubicBezTo>
                      <a:pt x="27" y="59"/>
                      <a:pt x="27" y="59"/>
                      <a:pt x="27" y="59"/>
                    </a:cubicBezTo>
                    <a:cubicBezTo>
                      <a:pt x="34" y="59"/>
                      <a:pt x="34" y="59"/>
                      <a:pt x="34" y="59"/>
                    </a:cubicBezTo>
                    <a:cubicBezTo>
                      <a:pt x="34" y="57"/>
                      <a:pt x="34" y="57"/>
                      <a:pt x="34" y="57"/>
                    </a:cubicBezTo>
                    <a:cubicBezTo>
                      <a:pt x="29" y="56"/>
                      <a:pt x="29" y="56"/>
                      <a:pt x="29" y="56"/>
                    </a:cubicBezTo>
                    <a:cubicBezTo>
                      <a:pt x="30" y="53"/>
                      <a:pt x="31" y="51"/>
                      <a:pt x="30" y="47"/>
                    </a:cubicBezTo>
                    <a:cubicBezTo>
                      <a:pt x="27" y="47"/>
                      <a:pt x="27" y="47"/>
                      <a:pt x="27" y="47"/>
                    </a:cubicBezTo>
                    <a:cubicBezTo>
                      <a:pt x="27" y="42"/>
                      <a:pt x="27" y="42"/>
                      <a:pt x="27" y="42"/>
                    </a:cubicBezTo>
                    <a:cubicBezTo>
                      <a:pt x="23" y="40"/>
                      <a:pt x="20" y="38"/>
                      <a:pt x="19" y="36"/>
                    </a:cubicBezTo>
                    <a:cubicBezTo>
                      <a:pt x="19" y="39"/>
                      <a:pt x="19" y="39"/>
                      <a:pt x="19" y="39"/>
                    </a:cubicBezTo>
                    <a:cubicBezTo>
                      <a:pt x="19" y="41"/>
                      <a:pt x="19" y="41"/>
                      <a:pt x="19" y="41"/>
                    </a:cubicBezTo>
                    <a:cubicBezTo>
                      <a:pt x="16" y="40"/>
                      <a:pt x="16" y="40"/>
                      <a:pt x="16" y="40"/>
                    </a:cubicBezTo>
                    <a:cubicBezTo>
                      <a:pt x="11" y="39"/>
                      <a:pt x="11" y="39"/>
                      <a:pt x="11" y="39"/>
                    </a:cubicBezTo>
                    <a:cubicBezTo>
                      <a:pt x="12" y="35"/>
                      <a:pt x="12" y="35"/>
                      <a:pt x="12" y="35"/>
                    </a:cubicBezTo>
                    <a:cubicBezTo>
                      <a:pt x="15" y="36"/>
                      <a:pt x="15" y="36"/>
                      <a:pt x="15" y="36"/>
                    </a:cubicBezTo>
                    <a:cubicBezTo>
                      <a:pt x="15" y="34"/>
                      <a:pt x="15" y="34"/>
                      <a:pt x="15" y="34"/>
                    </a:cubicBezTo>
                    <a:cubicBezTo>
                      <a:pt x="8" y="31"/>
                      <a:pt x="5" y="27"/>
                      <a:pt x="3" y="22"/>
                    </a:cubicBezTo>
                    <a:cubicBezTo>
                      <a:pt x="1" y="17"/>
                      <a:pt x="0" y="12"/>
                      <a:pt x="1" y="8"/>
                    </a:cubicBezTo>
                    <a:cubicBezTo>
                      <a:pt x="1" y="6"/>
                      <a:pt x="1" y="6"/>
                      <a:pt x="1" y="6"/>
                    </a:cubicBezTo>
                    <a:cubicBezTo>
                      <a:pt x="2" y="6"/>
                      <a:pt x="2" y="6"/>
                      <a:pt x="2" y="6"/>
                    </a:cubicBezTo>
                    <a:cubicBezTo>
                      <a:pt x="16" y="6"/>
                      <a:pt x="16" y="6"/>
                      <a:pt x="16" y="6"/>
                    </a:cubicBezTo>
                    <a:cubicBezTo>
                      <a:pt x="17" y="6"/>
                      <a:pt x="17" y="6"/>
                      <a:pt x="17" y="6"/>
                    </a:cubicBezTo>
                    <a:cubicBezTo>
                      <a:pt x="16" y="4"/>
                      <a:pt x="15" y="2"/>
                      <a:pt x="14" y="0"/>
                    </a:cubicBezTo>
                    <a:close/>
                    <a:moveTo>
                      <a:pt x="24" y="4"/>
                    </a:moveTo>
                    <a:cubicBezTo>
                      <a:pt x="24" y="13"/>
                      <a:pt x="24" y="21"/>
                      <a:pt x="23" y="29"/>
                    </a:cubicBezTo>
                    <a:cubicBezTo>
                      <a:pt x="23" y="33"/>
                      <a:pt x="27" y="33"/>
                      <a:pt x="29" y="35"/>
                    </a:cubicBezTo>
                    <a:cubicBezTo>
                      <a:pt x="30" y="4"/>
                      <a:pt x="30" y="4"/>
                      <a:pt x="30" y="4"/>
                    </a:cubicBezTo>
                    <a:cubicBezTo>
                      <a:pt x="28" y="4"/>
                      <a:pt x="26" y="4"/>
                      <a:pt x="24" y="4"/>
                    </a:cubicBezTo>
                    <a:close/>
                    <a:moveTo>
                      <a:pt x="52" y="15"/>
                    </a:moveTo>
                    <a:cubicBezTo>
                      <a:pt x="52" y="21"/>
                      <a:pt x="53" y="26"/>
                      <a:pt x="53" y="30"/>
                    </a:cubicBezTo>
                    <a:cubicBezTo>
                      <a:pt x="59" y="28"/>
                      <a:pt x="62" y="24"/>
                      <a:pt x="64" y="20"/>
                    </a:cubicBezTo>
                    <a:cubicBezTo>
                      <a:pt x="65" y="17"/>
                      <a:pt x="65" y="13"/>
                      <a:pt x="65" y="10"/>
                    </a:cubicBezTo>
                    <a:cubicBezTo>
                      <a:pt x="55" y="10"/>
                      <a:pt x="55" y="10"/>
                      <a:pt x="55" y="10"/>
                    </a:cubicBezTo>
                    <a:cubicBezTo>
                      <a:pt x="55" y="15"/>
                      <a:pt x="55" y="15"/>
                      <a:pt x="55" y="15"/>
                    </a:cubicBezTo>
                    <a:cubicBezTo>
                      <a:pt x="52" y="15"/>
                      <a:pt x="52" y="15"/>
                      <a:pt x="52" y="15"/>
                    </a:cubicBezTo>
                    <a:close/>
                    <a:moveTo>
                      <a:pt x="17" y="30"/>
                    </a:moveTo>
                    <a:cubicBezTo>
                      <a:pt x="17" y="26"/>
                      <a:pt x="18" y="21"/>
                      <a:pt x="18" y="15"/>
                    </a:cubicBezTo>
                    <a:cubicBezTo>
                      <a:pt x="14" y="15"/>
                      <a:pt x="14" y="15"/>
                      <a:pt x="14" y="15"/>
                    </a:cubicBezTo>
                    <a:cubicBezTo>
                      <a:pt x="14" y="10"/>
                      <a:pt x="14" y="10"/>
                      <a:pt x="14" y="10"/>
                    </a:cubicBezTo>
                    <a:cubicBezTo>
                      <a:pt x="4" y="10"/>
                      <a:pt x="4" y="10"/>
                      <a:pt x="4" y="10"/>
                    </a:cubicBezTo>
                    <a:cubicBezTo>
                      <a:pt x="4" y="13"/>
                      <a:pt x="5" y="17"/>
                      <a:pt x="6" y="20"/>
                    </a:cubicBezTo>
                    <a:cubicBezTo>
                      <a:pt x="8" y="24"/>
                      <a:pt x="11" y="28"/>
                      <a:pt x="17" y="30"/>
                    </a:cubicBezTo>
                    <a:close/>
                  </a:path>
                </a:pathLst>
              </a:custGeom>
              <a:solidFill>
                <a:schemeClr val="tx2">
                  <a:lumMod val="50000"/>
                </a:schemeClr>
              </a:solidFill>
              <a:ln>
                <a:noFill/>
              </a:ln>
            </p:spPr>
            <p:txBody>
              <a:bodyPr anchor="t" anchorCtr="0" bIns="34290" compatLnSpc="1" lIns="68580" numCol="1" rIns="68580" tIns="34290" vert="horz" wrap="square">
                <a:prstTxWarp prst="textNoShape">
                  <a:avLst/>
                </a:prstTxWarp>
              </a:bodyPr>
              <a:lstStyle/>
              <a:p>
                <a:endParaRPr altLang="en-US" lang="zh-CN" sz="1600">
                  <a:solidFill>
                    <a:schemeClr val="bg1">
                      <a:lumMod val="50000"/>
                    </a:schemeClr>
                  </a:solidFill>
                </a:endParaRPr>
              </a:p>
            </p:txBody>
          </p:sp>
        </p:grpSp>
        <p:grpSp>
          <p:nvGrpSpPr>
            <p:cNvPr id="15" name="组合 14"/>
            <p:cNvGrpSpPr/>
            <p:nvPr/>
          </p:nvGrpSpPr>
          <p:grpSpPr>
            <a:xfrm>
              <a:off x="1079879" y="3838991"/>
              <a:ext cx="675000" cy="675000"/>
              <a:chOff x="992393" y="3838991"/>
              <a:chExt cx="675000" cy="675000"/>
            </a:xfrm>
          </p:grpSpPr>
          <p:sp>
            <p:nvSpPr>
              <p:cNvPr id="16" name="椭圆 15"/>
              <p:cNvSpPr/>
              <p:nvPr/>
            </p:nvSpPr>
            <p:spPr>
              <a:xfrm>
                <a:off x="992393" y="3838991"/>
                <a:ext cx="675000" cy="675000"/>
              </a:xfrm>
              <a:prstGeom prst="ellipse">
                <a:avLst/>
              </a:prstGeom>
              <a:noFill/>
              <a:ln w="31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lumMod val="50000"/>
                    </a:schemeClr>
                  </a:solidFill>
                </a:endParaRPr>
              </a:p>
            </p:txBody>
          </p:sp>
          <p:sp>
            <p:nvSpPr>
              <p:cNvPr id="17" name="Freeform 37"/>
              <p:cNvSpPr>
                <a:spLocks noEditPoints="1"/>
              </p:cNvSpPr>
              <p:nvPr/>
            </p:nvSpPr>
            <p:spPr bwMode="auto">
              <a:xfrm>
                <a:off x="1179930" y="4025079"/>
                <a:ext cx="299927" cy="302825"/>
              </a:xfrm>
              <a:custGeom>
                <a:gdLst>
                  <a:gd fmla="*/ 80 w 85" name="T0"/>
                  <a:gd fmla="*/ 53 h 85" name="T1"/>
                  <a:gd fmla="*/ 80 w 85" name="T2"/>
                  <a:gd fmla="*/ 80 h 85" name="T3"/>
                  <a:gd fmla="*/ 74 w 85" name="T4"/>
                  <a:gd fmla="*/ 85 h 85" name="T5"/>
                  <a:gd fmla="*/ 10 w 85" name="T6"/>
                  <a:gd fmla="*/ 85 h 85" name="T7"/>
                  <a:gd fmla="*/ 5 w 85" name="T8"/>
                  <a:gd fmla="*/ 80 h 85" name="T9"/>
                  <a:gd fmla="*/ 5 w 85" name="T10"/>
                  <a:gd fmla="*/ 53 h 85" name="T11"/>
                  <a:gd fmla="*/ 17 w 85" name="T12"/>
                  <a:gd fmla="*/ 56 h 85" name="T13"/>
                  <a:gd fmla="*/ 17 w 85" name="T14"/>
                  <a:gd fmla="*/ 61 h 85" name="T15"/>
                  <a:gd fmla="*/ 21 w 85" name="T16"/>
                  <a:gd fmla="*/ 61 h 85" name="T17"/>
                  <a:gd fmla="*/ 21 w 85" name="T18"/>
                  <a:gd fmla="*/ 68 h 85" name="T19"/>
                  <a:gd fmla="*/ 27 w 85" name="T20"/>
                  <a:gd fmla="*/ 68 h 85" name="T21"/>
                  <a:gd fmla="*/ 27 w 85" name="T22"/>
                  <a:gd fmla="*/ 61 h 85" name="T23"/>
                  <a:gd fmla="*/ 30 w 85" name="T24"/>
                  <a:gd fmla="*/ 61 h 85" name="T25"/>
                  <a:gd fmla="*/ 30 w 85" name="T26"/>
                  <a:gd fmla="*/ 57 h 85" name="T27"/>
                  <a:gd fmla="*/ 54 w 85" name="T28"/>
                  <a:gd fmla="*/ 57 h 85" name="T29"/>
                  <a:gd fmla="*/ 54 w 85" name="T30"/>
                  <a:gd fmla="*/ 61 h 85" name="T31"/>
                  <a:gd fmla="*/ 57 w 85" name="T32"/>
                  <a:gd fmla="*/ 61 h 85" name="T33"/>
                  <a:gd fmla="*/ 57 w 85" name="T34"/>
                  <a:gd fmla="*/ 68 h 85" name="T35"/>
                  <a:gd fmla="*/ 63 w 85" name="T36"/>
                  <a:gd fmla="*/ 68 h 85" name="T37"/>
                  <a:gd fmla="*/ 63 w 85" name="T38"/>
                  <a:gd fmla="*/ 61 h 85" name="T39"/>
                  <a:gd fmla="*/ 66 w 85" name="T40"/>
                  <a:gd fmla="*/ 61 h 85" name="T41"/>
                  <a:gd fmla="*/ 66 w 85" name="T42"/>
                  <a:gd fmla="*/ 56 h 85" name="T43"/>
                  <a:gd fmla="*/ 80 w 85" name="T44"/>
                  <a:gd fmla="*/ 53 h 85" name="T45"/>
                  <a:gd fmla="*/ 31 w 85" name="T46"/>
                  <a:gd fmla="*/ 0 h 85" name="T47"/>
                  <a:gd fmla="*/ 54 w 85" name="T48"/>
                  <a:gd fmla="*/ 0 h 85" name="T49"/>
                  <a:gd fmla="*/ 61 w 85" name="T50"/>
                  <a:gd fmla="*/ 7 h 85" name="T51"/>
                  <a:gd fmla="*/ 61 w 85" name="T52"/>
                  <a:gd fmla="*/ 16 h 85" name="T53"/>
                  <a:gd fmla="*/ 53 w 85" name="T54"/>
                  <a:gd fmla="*/ 16 h 85" name="T55"/>
                  <a:gd fmla="*/ 53 w 85" name="T56"/>
                  <a:gd fmla="*/ 8 h 85" name="T57"/>
                  <a:gd fmla="*/ 32 w 85" name="T58"/>
                  <a:gd fmla="*/ 8 h 85" name="T59"/>
                  <a:gd fmla="*/ 32 w 85" name="T60"/>
                  <a:gd fmla="*/ 16 h 85" name="T61"/>
                  <a:gd fmla="*/ 24 w 85" name="T62"/>
                  <a:gd fmla="*/ 16 h 85" name="T63"/>
                  <a:gd fmla="*/ 24 w 85" name="T64"/>
                  <a:gd fmla="*/ 7 h 85" name="T65"/>
                  <a:gd fmla="*/ 31 w 85" name="T66"/>
                  <a:gd fmla="*/ 0 h 85" name="T67"/>
                  <a:gd fmla="*/ 0 w 85" name="T68"/>
                  <a:gd fmla="*/ 20 h 85" name="T69"/>
                  <a:gd fmla="*/ 0 w 85" name="T70"/>
                  <a:gd fmla="*/ 48 h 85" name="T71"/>
                  <a:gd fmla="*/ 85 w 85" name="T72"/>
                  <a:gd fmla="*/ 48 h 85" name="T73"/>
                  <a:gd fmla="*/ 85 w 85" name="T74"/>
                  <a:gd fmla="*/ 20 h 85" name="T75"/>
                  <a:gd fmla="*/ 0 w 85" name="T76"/>
                  <a:gd fmla="*/ 20 h 85"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5" w="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1"/>
                      <a:pt x="17" y="61"/>
                      <a:pt x="17" y="61"/>
                    </a:cubicBezTo>
                    <a:cubicBezTo>
                      <a:pt x="21" y="61"/>
                      <a:pt x="21" y="61"/>
                      <a:pt x="21" y="61"/>
                    </a:cubicBezTo>
                    <a:cubicBezTo>
                      <a:pt x="21" y="68"/>
                      <a:pt x="21" y="68"/>
                      <a:pt x="21" y="68"/>
                    </a:cubicBezTo>
                    <a:cubicBezTo>
                      <a:pt x="27" y="68"/>
                      <a:pt x="27" y="68"/>
                      <a:pt x="27" y="68"/>
                    </a:cubicBezTo>
                    <a:cubicBezTo>
                      <a:pt x="27" y="61"/>
                      <a:pt x="27" y="61"/>
                      <a:pt x="27" y="61"/>
                    </a:cubicBezTo>
                    <a:cubicBezTo>
                      <a:pt x="30" y="61"/>
                      <a:pt x="30" y="61"/>
                      <a:pt x="30" y="61"/>
                    </a:cubicBezTo>
                    <a:cubicBezTo>
                      <a:pt x="30" y="57"/>
                      <a:pt x="30" y="57"/>
                      <a:pt x="30" y="57"/>
                    </a:cubicBezTo>
                    <a:cubicBezTo>
                      <a:pt x="38" y="58"/>
                      <a:pt x="46" y="58"/>
                      <a:pt x="54" y="57"/>
                    </a:cubicBezTo>
                    <a:cubicBezTo>
                      <a:pt x="54" y="61"/>
                      <a:pt x="54" y="61"/>
                      <a:pt x="54" y="61"/>
                    </a:cubicBezTo>
                    <a:cubicBezTo>
                      <a:pt x="57" y="61"/>
                      <a:pt x="57" y="61"/>
                      <a:pt x="57" y="61"/>
                    </a:cubicBezTo>
                    <a:cubicBezTo>
                      <a:pt x="57" y="68"/>
                      <a:pt x="57" y="68"/>
                      <a:pt x="57" y="68"/>
                    </a:cubicBezTo>
                    <a:cubicBezTo>
                      <a:pt x="63" y="68"/>
                      <a:pt x="63" y="68"/>
                      <a:pt x="63" y="68"/>
                    </a:cubicBezTo>
                    <a:cubicBezTo>
                      <a:pt x="63" y="61"/>
                      <a:pt x="63" y="61"/>
                      <a:pt x="63" y="61"/>
                    </a:cubicBezTo>
                    <a:cubicBezTo>
                      <a:pt x="66" y="61"/>
                      <a:pt x="66" y="61"/>
                      <a:pt x="66" y="61"/>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tx2">
                  <a:lumMod val="50000"/>
                </a:schemeClr>
              </a:solidFill>
              <a:ln>
                <a:noFill/>
              </a:ln>
            </p:spPr>
            <p:txBody>
              <a:bodyPr anchor="t" anchorCtr="0" bIns="34290" compatLnSpc="1" lIns="68580" numCol="1" rIns="68580" tIns="34290" vert="horz" wrap="square">
                <a:prstTxWarp prst="textNoShape">
                  <a:avLst/>
                </a:prstTxWarp>
              </a:bodyPr>
              <a:lstStyle/>
              <a:p>
                <a:endParaRPr altLang="en-US" lang="zh-CN" sz="1600">
                  <a:solidFill>
                    <a:schemeClr val="bg1">
                      <a:lumMod val="50000"/>
                    </a:schemeClr>
                  </a:solidFill>
                </a:endParaRPr>
              </a:p>
            </p:txBody>
          </p:sp>
        </p:grpSp>
        <p:grpSp>
          <p:nvGrpSpPr>
            <p:cNvPr id="18" name="组合 17"/>
            <p:cNvGrpSpPr/>
            <p:nvPr/>
          </p:nvGrpSpPr>
          <p:grpSpPr>
            <a:xfrm>
              <a:off x="3496998" y="3838991"/>
              <a:ext cx="675000" cy="675000"/>
              <a:chOff x="3446502" y="3838991"/>
              <a:chExt cx="675000" cy="675000"/>
            </a:xfrm>
          </p:grpSpPr>
          <p:sp>
            <p:nvSpPr>
              <p:cNvPr id="19" name="椭圆 18"/>
              <p:cNvSpPr/>
              <p:nvPr/>
            </p:nvSpPr>
            <p:spPr>
              <a:xfrm>
                <a:off x="3446502" y="3838991"/>
                <a:ext cx="675000" cy="675000"/>
              </a:xfrm>
              <a:prstGeom prst="ellipse">
                <a:avLst/>
              </a:prstGeom>
              <a:noFill/>
              <a:ln w="31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lumMod val="50000"/>
                    </a:schemeClr>
                  </a:solidFill>
                </a:endParaRPr>
              </a:p>
            </p:txBody>
          </p:sp>
          <p:sp>
            <p:nvSpPr>
              <p:cNvPr id="20" name="Freeform 25"/>
              <p:cNvSpPr>
                <a:spLocks noEditPoints="1"/>
              </p:cNvSpPr>
              <p:nvPr/>
            </p:nvSpPr>
            <p:spPr bwMode="auto">
              <a:xfrm>
                <a:off x="3557289" y="4025079"/>
                <a:ext cx="453426" cy="302825"/>
              </a:xfrm>
              <a:custGeom>
                <a:gdLst>
                  <a:gd fmla="*/ 10 w 115" name="T0"/>
                  <a:gd fmla="*/ 0 h 76" name="T1"/>
                  <a:gd fmla="*/ 14 w 115" name="T2"/>
                  <a:gd fmla="*/ 42 h 76" name="T3"/>
                  <a:gd fmla="*/ 24 w 115" name="T4"/>
                  <a:gd fmla="*/ 43 h 76" name="T5"/>
                  <a:gd fmla="*/ 54 w 115" name="T6"/>
                  <a:gd fmla="*/ 24 h 76" name="T7"/>
                  <a:gd fmla="*/ 71 w 115" name="T8"/>
                  <a:gd fmla="*/ 28 h 76" name="T9"/>
                  <a:gd fmla="*/ 42 w 115" name="T10"/>
                  <a:gd fmla="*/ 12 h 76" name="T11"/>
                  <a:gd fmla="*/ 26 w 115" name="T12"/>
                  <a:gd fmla="*/ 13 h 76" name="T13"/>
                  <a:gd fmla="*/ 20 w 115" name="T14"/>
                  <a:gd fmla="*/ 22 h 76" name="T15"/>
                  <a:gd fmla="*/ 25 w 115" name="T16"/>
                  <a:gd fmla="*/ 5 h 76" name="T17"/>
                  <a:gd fmla="*/ 115 w 115" name="T18"/>
                  <a:gd fmla="*/ 32 h 76" name="T19"/>
                  <a:gd fmla="*/ 100 w 115" name="T20"/>
                  <a:gd fmla="*/ 38 h 76" name="T21"/>
                  <a:gd fmla="*/ 84 w 115" name="T22"/>
                  <a:gd fmla="*/ 46 h 76" name="T23"/>
                  <a:gd fmla="*/ 74 w 115" name="T24"/>
                  <a:gd fmla="*/ 69 h 76" name="T25"/>
                  <a:gd fmla="*/ 67 w 115" name="T26"/>
                  <a:gd fmla="*/ 76 h 76" name="T27"/>
                  <a:gd fmla="*/ 64 w 115" name="T28"/>
                  <a:gd fmla="*/ 64 h 76" name="T29"/>
                  <a:gd fmla="*/ 53 w 115" name="T30"/>
                  <a:gd fmla="*/ 73 h 76" name="T31"/>
                  <a:gd fmla="*/ 53 w 115" name="T32"/>
                  <a:gd fmla="*/ 59 h 76" name="T33"/>
                  <a:gd fmla="*/ 40 w 115" name="T34"/>
                  <a:gd fmla="*/ 68 h 76" name="T35"/>
                  <a:gd fmla="*/ 48 w 115" name="T36"/>
                  <a:gd fmla="*/ 48 h 76" name="T37"/>
                  <a:gd fmla="*/ 31 w 115" name="T38"/>
                  <a:gd fmla="*/ 59 h 76" name="T39"/>
                  <a:gd fmla="*/ 50 w 115" name="T40"/>
                  <a:gd fmla="*/ 30 h 76" name="T41"/>
                  <a:gd fmla="*/ 69 w 115" name="T42"/>
                  <a:gd fmla="*/ 37 h 76" name="T43"/>
                  <a:gd fmla="*/ 69 w 115" name="T44"/>
                  <a:gd fmla="*/ 19 h 76" name="T45"/>
                  <a:gd fmla="*/ 89 w 115" name="T46"/>
                  <a:gd fmla="*/ 27 h 76" name="T47"/>
                  <a:gd fmla="*/ 81 w 115" name="T48"/>
                  <a:gd fmla="*/ 14 h 76" name="T49"/>
                  <a:gd fmla="*/ 79 w 115" name="T50"/>
                  <a:gd fmla="*/ 12 h 76" name="T51"/>
                  <a:gd fmla="*/ 97 w 115" name="T52"/>
                  <a:gd fmla="*/ 52 h 76" name="T53"/>
                  <a:gd fmla="*/ 85 w 115" name="T54"/>
                  <a:gd fmla="*/ 53 h 76" name="T55"/>
                  <a:gd fmla="*/ 97 w 115" name="T56"/>
                  <a:gd fmla="*/ 52 h 76" name="T57"/>
                  <a:gd fmla="*/ 86 w 115" name="T58"/>
                  <a:gd fmla="*/ 67 h 76" name="T59"/>
                  <a:gd fmla="*/ 76 w 115" name="T60"/>
                  <a:gd fmla="*/ 63 h 76" name="T61"/>
                  <a:gd fmla="*/ 87 w 115" name="T62"/>
                  <a:gd fmla="*/ 65 h 76" name="T63"/>
                  <a:gd fmla="*/ 81 w 115" name="T64"/>
                  <a:gd fmla="*/ 54 h 76" name="T65"/>
                  <a:gd fmla="*/ 87 w 115" name="T66"/>
                  <a:gd fmla="*/ 65 h 7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76" w="115">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chemeClr val="tx2">
                  <a:lumMod val="50000"/>
                </a:schemeClr>
              </a:solidFill>
              <a:ln>
                <a:noFill/>
              </a:ln>
            </p:spPr>
            <p:txBody>
              <a:bodyPr anchor="t" anchorCtr="0" bIns="34290" compatLnSpc="1" lIns="68580" numCol="1" rIns="68580" tIns="34290" vert="horz" wrap="square">
                <a:prstTxWarp prst="textNoShape">
                  <a:avLst/>
                </a:prstTxWarp>
              </a:bodyPr>
              <a:lstStyle/>
              <a:p>
                <a:endParaRPr altLang="en-US" lang="zh-CN" sz="1600">
                  <a:solidFill>
                    <a:schemeClr val="bg1">
                      <a:lumMod val="50000"/>
                    </a:schemeClr>
                  </a:solidFill>
                </a:endParaRPr>
              </a:p>
            </p:txBody>
          </p:sp>
        </p:grpSp>
        <p:grpSp>
          <p:nvGrpSpPr>
            <p:cNvPr id="21" name="组合 20"/>
            <p:cNvGrpSpPr/>
            <p:nvPr/>
          </p:nvGrpSpPr>
          <p:grpSpPr>
            <a:xfrm>
              <a:off x="5914118" y="3838991"/>
              <a:ext cx="675000" cy="675000"/>
              <a:chOff x="5826632" y="3838991"/>
              <a:chExt cx="675000" cy="675000"/>
            </a:xfrm>
          </p:grpSpPr>
          <p:sp>
            <p:nvSpPr>
              <p:cNvPr id="22" name="椭圆 21"/>
              <p:cNvSpPr/>
              <p:nvPr/>
            </p:nvSpPr>
            <p:spPr>
              <a:xfrm>
                <a:off x="5826632" y="3838991"/>
                <a:ext cx="675000" cy="675000"/>
              </a:xfrm>
              <a:prstGeom prst="ellipse">
                <a:avLst/>
              </a:prstGeom>
              <a:noFill/>
              <a:ln w="31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lumMod val="50000"/>
                    </a:schemeClr>
                  </a:solidFill>
                </a:endParaRPr>
              </a:p>
            </p:txBody>
          </p:sp>
          <p:sp>
            <p:nvSpPr>
              <p:cNvPr id="23" name="Freeform 17"/>
              <p:cNvSpPr>
                <a:spLocks noEditPoints="1"/>
              </p:cNvSpPr>
              <p:nvPr/>
            </p:nvSpPr>
            <p:spPr bwMode="auto">
              <a:xfrm>
                <a:off x="6056132" y="4000991"/>
                <a:ext cx="216000" cy="351000"/>
              </a:xfrm>
              <a:custGeom>
                <a:gdLst>
                  <a:gd fmla="*/ 57 w 67" name="T0"/>
                  <a:gd fmla="*/ 10 h 106" name="T1"/>
                  <a:gd fmla="*/ 62 w 67" name="T2"/>
                  <a:gd fmla="*/ 51 h 106" name="T3"/>
                  <a:gd fmla="*/ 51 w 67" name="T4"/>
                  <a:gd fmla="*/ 65 h 106" name="T5"/>
                  <a:gd fmla="*/ 55 w 67" name="T6"/>
                  <a:gd fmla="*/ 65 h 106" name="T7"/>
                  <a:gd fmla="*/ 57 w 67" name="T8"/>
                  <a:gd fmla="*/ 73 h 106" name="T9"/>
                  <a:gd fmla="*/ 56 w 67" name="T10"/>
                  <a:gd fmla="*/ 79 h 106" name="T11"/>
                  <a:gd fmla="*/ 57 w 67" name="T12"/>
                  <a:gd fmla="*/ 86 h 106" name="T13"/>
                  <a:gd fmla="*/ 55 w 67" name="T14"/>
                  <a:gd fmla="*/ 93 h 106" name="T15"/>
                  <a:gd fmla="*/ 15 w 67" name="T16"/>
                  <a:gd fmla="*/ 97 h 106" name="T17"/>
                  <a:gd fmla="*/ 12 w 67" name="T18"/>
                  <a:gd fmla="*/ 94 h 106" name="T19"/>
                  <a:gd fmla="*/ 12 w 67" name="T20"/>
                  <a:gd fmla="*/ 83 h 106" name="T21"/>
                  <a:gd fmla="*/ 12 w 67" name="T22"/>
                  <a:gd fmla="*/ 82 h 106" name="T23"/>
                  <a:gd fmla="*/ 12 w 67" name="T24"/>
                  <a:gd fmla="*/ 71 h 106" name="T25"/>
                  <a:gd fmla="*/ 14 w 67" name="T26"/>
                  <a:gd fmla="*/ 69 h 106" name="T27"/>
                  <a:gd fmla="*/ 16 w 67" name="T28"/>
                  <a:gd fmla="*/ 62 h 106" name="T29"/>
                  <a:gd fmla="*/ 0 w 67" name="T30"/>
                  <a:gd fmla="*/ 34 h 106" name="T31"/>
                  <a:gd fmla="*/ 33 w 67" name="T32"/>
                  <a:gd fmla="*/ 0 h 106" name="T33"/>
                  <a:gd fmla="*/ 28 w 67" name="T34"/>
                  <a:gd fmla="*/ 40 h 106" name="T35"/>
                  <a:gd fmla="*/ 30 w 67" name="T36"/>
                  <a:gd fmla="*/ 39 h 106" name="T37"/>
                  <a:gd fmla="*/ 33 w 67" name="T38"/>
                  <a:gd fmla="*/ 41 h 106" name="T39"/>
                  <a:gd fmla="*/ 36 w 67" name="T40"/>
                  <a:gd fmla="*/ 39 h 106" name="T41"/>
                  <a:gd fmla="*/ 39 w 67" name="T42"/>
                  <a:gd fmla="*/ 41 h 106" name="T43"/>
                  <a:gd fmla="*/ 43 w 67" name="T44"/>
                  <a:gd fmla="*/ 38 h 106" name="T45"/>
                  <a:gd fmla="*/ 39 w 67" name="T46"/>
                  <a:gd fmla="*/ 51 h 106" name="T47"/>
                  <a:gd fmla="*/ 44 w 67" name="T48"/>
                  <a:gd fmla="*/ 66 h 106" name="T49"/>
                  <a:gd fmla="*/ 44 w 67" name="T50"/>
                  <a:gd fmla="*/ 58 h 106" name="T51"/>
                  <a:gd fmla="*/ 56 w 67" name="T52"/>
                  <a:gd fmla="*/ 47 h 106" name="T53"/>
                  <a:gd fmla="*/ 52 w 67" name="T54"/>
                  <a:gd fmla="*/ 15 h 106" name="T55"/>
                  <a:gd fmla="*/ 14 w 67" name="T56"/>
                  <a:gd fmla="*/ 15 h 106" name="T57"/>
                  <a:gd fmla="*/ 11 w 67" name="T58"/>
                  <a:gd fmla="*/ 47 h 106" name="T59"/>
                  <a:gd fmla="*/ 23 w 67" name="T60"/>
                  <a:gd fmla="*/ 58 h 106" name="T61"/>
                  <a:gd fmla="*/ 23 w 67" name="T62"/>
                  <a:gd fmla="*/ 67 h 106" name="T63"/>
                  <a:gd fmla="*/ 29 w 67" name="T64"/>
                  <a:gd fmla="*/ 51 h 106" name="T65"/>
                  <a:gd fmla="*/ 25 w 67" name="T66"/>
                  <a:gd fmla="*/ 38 h 106" name="T67"/>
                  <a:gd fmla="*/ 40 w 67" name="T68"/>
                  <a:gd fmla="*/ 42 h 106" name="T69"/>
                  <a:gd fmla="*/ 36 w 67" name="T70"/>
                  <a:gd fmla="*/ 41 h 106" name="T71"/>
                  <a:gd fmla="*/ 30 w 67" name="T72"/>
                  <a:gd fmla="*/ 41 h 106" name="T73"/>
                  <a:gd fmla="*/ 27 w 67" name="T74"/>
                  <a:gd fmla="*/ 42 h 106" name="T75"/>
                  <a:gd fmla="*/ 32 w 67" name="T76"/>
                  <a:gd fmla="*/ 50 h 106" name="T77"/>
                  <a:gd fmla="*/ 32 w 67" name="T78"/>
                  <a:gd fmla="*/ 67 h 106" name="T79"/>
                  <a:gd fmla="*/ 35 w 67" name="T80"/>
                  <a:gd fmla="*/ 51 h 106" name="T81"/>
                  <a:gd fmla="*/ 35 w 67" name="T82"/>
                  <a:gd fmla="*/ 50 h 106" name="T83"/>
                  <a:gd fmla="*/ 43 w 67" name="T84"/>
                  <a:gd fmla="*/ 96 h 106" name="T85"/>
                  <a:gd fmla="*/ 34 w 67" name="T86"/>
                  <a:gd fmla="*/ 106 h 106" name="T87"/>
                  <a:gd fmla="*/ 43 w 67" name="T88"/>
                  <a:gd fmla="*/ 96 h 106" name="T89"/>
                  <a:gd fmla="*/ 17 w 67" name="T90"/>
                  <a:gd fmla="*/ 88 h 106" name="T91"/>
                  <a:gd fmla="*/ 17 w 67" name="T92"/>
                  <a:gd fmla="*/ 89 h 106" name="T93"/>
                  <a:gd fmla="*/ 50 w 67" name="T94"/>
                  <a:gd fmla="*/ 86 h 106" name="T95"/>
                  <a:gd fmla="*/ 50 w 67" name="T96"/>
                  <a:gd fmla="*/ 73 h 106" name="T97"/>
                  <a:gd fmla="*/ 17 w 67" name="T98"/>
                  <a:gd fmla="*/ 76 h 106" name="T99"/>
                  <a:gd fmla="*/ 50 w 67" name="T100"/>
                  <a:gd fmla="*/ 74 h 106" name="T101"/>
                  <a:gd fmla="*/ 50 w 67" name="T102"/>
                  <a:gd fmla="*/ 73 h 10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5" w="67">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chemeClr val="tx2">
                  <a:lumMod val="50000"/>
                </a:schemeClr>
              </a:solidFill>
              <a:ln>
                <a:noFill/>
              </a:ln>
            </p:spPr>
            <p:txBody>
              <a:bodyPr anchor="t" anchorCtr="0" bIns="34290" compatLnSpc="1" lIns="68580" numCol="1" rIns="68580" tIns="34290" vert="horz" wrap="square">
                <a:prstTxWarp prst="textNoShape">
                  <a:avLst/>
                </a:prstTxWarp>
              </a:bodyPr>
              <a:lstStyle/>
              <a:p>
                <a:endParaRPr altLang="en-US" lang="zh-CN" sz="1600">
                  <a:solidFill>
                    <a:schemeClr val="bg1">
                      <a:lumMod val="50000"/>
                    </a:schemeClr>
                  </a:solidFill>
                </a:endParaRPr>
              </a:p>
            </p:txBody>
          </p:sp>
        </p:grpSp>
        <p:sp>
          <p:nvSpPr>
            <p:cNvPr id="24" name="文本框 29"/>
            <p:cNvSpPr txBox="1"/>
            <p:nvPr/>
          </p:nvSpPr>
          <p:spPr>
            <a:xfrm>
              <a:off x="1800139" y="2606916"/>
              <a:ext cx="1801467" cy="293351"/>
            </a:xfrm>
            <a:prstGeom prst="rect">
              <a:avLst/>
            </a:prstGeom>
            <a:noFill/>
          </p:spPr>
          <p:txBody>
            <a:bodyPr rtlCol="0" wrap="square">
              <a:spAutoFit/>
            </a:bodyPr>
            <a:lstStyle/>
            <a:p>
              <a:r>
                <a:rPr altLang="zh-CN" lang="en-US" smtClean="0" sz="2400">
                  <a:solidFill>
                    <a:schemeClr val="bg1">
                      <a:lumMod val="50000"/>
                    </a:schemeClr>
                  </a:solidFill>
                  <a:latin charset="-128" pitchFamily="34" typeface="Adobe Gothic Std B"/>
                </a:rPr>
                <a:t>Enter your title</a:t>
              </a:r>
            </a:p>
          </p:txBody>
        </p:sp>
        <p:sp>
          <p:nvSpPr>
            <p:cNvPr id="25" name="文本框 30"/>
            <p:cNvSpPr txBox="1"/>
            <p:nvPr/>
          </p:nvSpPr>
          <p:spPr>
            <a:xfrm>
              <a:off x="1832734" y="2867452"/>
              <a:ext cx="1801467" cy="176011"/>
            </a:xfrm>
            <a:prstGeom prst="rect">
              <a:avLst/>
            </a:prstGeom>
            <a:noFill/>
          </p:spPr>
          <p:txBody>
            <a:bodyPr rtlCol="0" wrap="square">
              <a:spAutoFit/>
            </a:bodyPr>
            <a:lstStyle/>
            <a:p>
              <a:r>
                <a:rPr altLang="zh-CN" lang="en-US" smtClean="0" sz="1200">
                  <a:solidFill>
                    <a:schemeClr val="bg1">
                      <a:lumMod val="50000"/>
                    </a:schemeClr>
                  </a:solidFill>
                  <a:latin charset="-128" pitchFamily="34" typeface="Adobe Gothic Std B"/>
                </a:rPr>
                <a:t>Please Enter your title</a:t>
              </a:r>
            </a:p>
          </p:txBody>
        </p:sp>
        <p:sp>
          <p:nvSpPr>
            <p:cNvPr id="26" name="文本框 31"/>
            <p:cNvSpPr txBox="1"/>
            <p:nvPr/>
          </p:nvSpPr>
          <p:spPr>
            <a:xfrm>
              <a:off x="4254451" y="2606916"/>
              <a:ext cx="1801467" cy="293351"/>
            </a:xfrm>
            <a:prstGeom prst="rect">
              <a:avLst/>
            </a:prstGeom>
            <a:noFill/>
          </p:spPr>
          <p:txBody>
            <a:bodyPr rtlCol="0" wrap="square">
              <a:spAutoFit/>
            </a:bodyPr>
            <a:lstStyle/>
            <a:p>
              <a:r>
                <a:rPr altLang="zh-CN" lang="en-US" smtClean="0" sz="2400">
                  <a:solidFill>
                    <a:schemeClr val="bg1">
                      <a:lumMod val="50000"/>
                    </a:schemeClr>
                  </a:solidFill>
                  <a:latin charset="-128" pitchFamily="34" typeface="Adobe Gothic Std B"/>
                </a:rPr>
                <a:t>Enter your title</a:t>
              </a:r>
            </a:p>
          </p:txBody>
        </p:sp>
        <p:sp>
          <p:nvSpPr>
            <p:cNvPr id="27" name="文本框 32"/>
            <p:cNvSpPr txBox="1"/>
            <p:nvPr/>
          </p:nvSpPr>
          <p:spPr>
            <a:xfrm>
              <a:off x="4287046" y="2867452"/>
              <a:ext cx="1801467" cy="176011"/>
            </a:xfrm>
            <a:prstGeom prst="rect">
              <a:avLst/>
            </a:prstGeom>
            <a:noFill/>
          </p:spPr>
          <p:txBody>
            <a:bodyPr rtlCol="0" wrap="square">
              <a:spAutoFit/>
            </a:bodyPr>
            <a:lstStyle/>
            <a:p>
              <a:r>
                <a:rPr altLang="zh-CN" lang="en-US" smtClean="0" sz="1200">
                  <a:solidFill>
                    <a:schemeClr val="bg1">
                      <a:lumMod val="50000"/>
                    </a:schemeClr>
                  </a:solidFill>
                  <a:latin charset="-128" pitchFamily="34" typeface="Adobe Gothic Std B"/>
                </a:rPr>
                <a:t>Please Enter your title</a:t>
              </a:r>
            </a:p>
          </p:txBody>
        </p:sp>
        <p:sp>
          <p:nvSpPr>
            <p:cNvPr id="28" name="文本框 33"/>
            <p:cNvSpPr txBox="1"/>
            <p:nvPr/>
          </p:nvSpPr>
          <p:spPr>
            <a:xfrm>
              <a:off x="6711736" y="2606916"/>
              <a:ext cx="1801467" cy="293351"/>
            </a:xfrm>
            <a:prstGeom prst="rect">
              <a:avLst/>
            </a:prstGeom>
            <a:noFill/>
          </p:spPr>
          <p:txBody>
            <a:bodyPr rtlCol="0" wrap="square">
              <a:spAutoFit/>
            </a:bodyPr>
            <a:lstStyle/>
            <a:p>
              <a:r>
                <a:rPr altLang="zh-CN" lang="en-US" smtClean="0" sz="2400">
                  <a:solidFill>
                    <a:schemeClr val="bg1">
                      <a:lumMod val="50000"/>
                    </a:schemeClr>
                  </a:solidFill>
                  <a:latin charset="-128" pitchFamily="34" typeface="Adobe Gothic Std B"/>
                </a:rPr>
                <a:t>Enter your title</a:t>
              </a:r>
            </a:p>
          </p:txBody>
        </p:sp>
        <p:sp>
          <p:nvSpPr>
            <p:cNvPr id="29" name="文本框 34"/>
            <p:cNvSpPr txBox="1"/>
            <p:nvPr/>
          </p:nvSpPr>
          <p:spPr>
            <a:xfrm>
              <a:off x="6744330" y="2867452"/>
              <a:ext cx="1801467" cy="176011"/>
            </a:xfrm>
            <a:prstGeom prst="rect">
              <a:avLst/>
            </a:prstGeom>
            <a:noFill/>
          </p:spPr>
          <p:txBody>
            <a:bodyPr rtlCol="0" wrap="square">
              <a:spAutoFit/>
            </a:bodyPr>
            <a:lstStyle/>
            <a:p>
              <a:r>
                <a:rPr altLang="zh-CN" lang="en-US" smtClean="0" sz="1200">
                  <a:solidFill>
                    <a:schemeClr val="bg1">
                      <a:lumMod val="50000"/>
                    </a:schemeClr>
                  </a:solidFill>
                  <a:latin charset="-128" pitchFamily="34" typeface="Adobe Gothic Std B"/>
                </a:rPr>
                <a:t>Please Enter your title</a:t>
              </a:r>
            </a:p>
          </p:txBody>
        </p:sp>
        <p:sp>
          <p:nvSpPr>
            <p:cNvPr id="30" name="文本框 35"/>
            <p:cNvSpPr txBox="1"/>
            <p:nvPr/>
          </p:nvSpPr>
          <p:spPr>
            <a:xfrm>
              <a:off x="6711736" y="3983165"/>
              <a:ext cx="1801467" cy="293351"/>
            </a:xfrm>
            <a:prstGeom prst="rect">
              <a:avLst/>
            </a:prstGeom>
            <a:noFill/>
          </p:spPr>
          <p:txBody>
            <a:bodyPr rtlCol="0" wrap="square">
              <a:spAutoFit/>
            </a:bodyPr>
            <a:lstStyle/>
            <a:p>
              <a:r>
                <a:rPr altLang="zh-CN" lang="en-US" smtClean="0" sz="2400">
                  <a:solidFill>
                    <a:schemeClr val="bg1">
                      <a:lumMod val="50000"/>
                    </a:schemeClr>
                  </a:solidFill>
                  <a:latin charset="-128" pitchFamily="34" typeface="Adobe Gothic Std B"/>
                </a:rPr>
                <a:t>Enter your title</a:t>
              </a:r>
            </a:p>
          </p:txBody>
        </p:sp>
        <p:sp>
          <p:nvSpPr>
            <p:cNvPr id="31" name="文本框 36"/>
            <p:cNvSpPr txBox="1"/>
            <p:nvPr/>
          </p:nvSpPr>
          <p:spPr>
            <a:xfrm>
              <a:off x="6744330" y="4243705"/>
              <a:ext cx="1801467" cy="176011"/>
            </a:xfrm>
            <a:prstGeom prst="rect">
              <a:avLst/>
            </a:prstGeom>
            <a:noFill/>
          </p:spPr>
          <p:txBody>
            <a:bodyPr rtlCol="0" wrap="square">
              <a:spAutoFit/>
            </a:bodyPr>
            <a:lstStyle/>
            <a:p>
              <a:r>
                <a:rPr altLang="zh-CN" lang="en-US" smtClean="0" sz="1200">
                  <a:solidFill>
                    <a:schemeClr val="bg1">
                      <a:lumMod val="50000"/>
                    </a:schemeClr>
                  </a:solidFill>
                  <a:latin charset="-128" pitchFamily="34" typeface="Adobe Gothic Std B"/>
                </a:rPr>
                <a:t>Please Enter your title</a:t>
              </a:r>
            </a:p>
          </p:txBody>
        </p:sp>
        <p:sp>
          <p:nvSpPr>
            <p:cNvPr id="33" name="文本框 37"/>
            <p:cNvSpPr txBox="1"/>
            <p:nvPr/>
          </p:nvSpPr>
          <p:spPr>
            <a:xfrm>
              <a:off x="4254451" y="3983165"/>
              <a:ext cx="1801467" cy="293351"/>
            </a:xfrm>
            <a:prstGeom prst="rect">
              <a:avLst/>
            </a:prstGeom>
            <a:noFill/>
          </p:spPr>
          <p:txBody>
            <a:bodyPr rtlCol="0" wrap="square">
              <a:spAutoFit/>
            </a:bodyPr>
            <a:lstStyle/>
            <a:p>
              <a:r>
                <a:rPr altLang="zh-CN" lang="en-US" smtClean="0" sz="2400">
                  <a:solidFill>
                    <a:schemeClr val="bg1">
                      <a:lumMod val="50000"/>
                    </a:schemeClr>
                  </a:solidFill>
                  <a:latin charset="-128" pitchFamily="34" typeface="Adobe Gothic Std B"/>
                </a:rPr>
                <a:t>Enter your title</a:t>
              </a:r>
            </a:p>
          </p:txBody>
        </p:sp>
        <p:sp>
          <p:nvSpPr>
            <p:cNvPr id="34" name="文本框 38"/>
            <p:cNvSpPr txBox="1"/>
            <p:nvPr/>
          </p:nvSpPr>
          <p:spPr>
            <a:xfrm>
              <a:off x="4287044" y="4243705"/>
              <a:ext cx="1801467" cy="176011"/>
            </a:xfrm>
            <a:prstGeom prst="rect">
              <a:avLst/>
            </a:prstGeom>
            <a:noFill/>
          </p:spPr>
          <p:txBody>
            <a:bodyPr rtlCol="0" wrap="square">
              <a:spAutoFit/>
            </a:bodyPr>
            <a:lstStyle/>
            <a:p>
              <a:r>
                <a:rPr altLang="zh-CN" lang="en-US" smtClean="0" sz="1200">
                  <a:solidFill>
                    <a:schemeClr val="bg1">
                      <a:lumMod val="50000"/>
                    </a:schemeClr>
                  </a:solidFill>
                  <a:latin charset="-128" pitchFamily="34" typeface="Adobe Gothic Std B"/>
                </a:rPr>
                <a:t>Please Enter your title</a:t>
              </a:r>
            </a:p>
          </p:txBody>
        </p:sp>
        <p:sp>
          <p:nvSpPr>
            <p:cNvPr id="35" name="文本框 39"/>
            <p:cNvSpPr txBox="1"/>
            <p:nvPr/>
          </p:nvSpPr>
          <p:spPr>
            <a:xfrm>
              <a:off x="1800139" y="3983165"/>
              <a:ext cx="1801467" cy="293351"/>
            </a:xfrm>
            <a:prstGeom prst="rect">
              <a:avLst/>
            </a:prstGeom>
            <a:noFill/>
          </p:spPr>
          <p:txBody>
            <a:bodyPr rtlCol="0" wrap="square">
              <a:spAutoFit/>
            </a:bodyPr>
            <a:lstStyle/>
            <a:p>
              <a:r>
                <a:rPr altLang="zh-CN" lang="en-US" smtClean="0" sz="2400">
                  <a:solidFill>
                    <a:schemeClr val="bg1">
                      <a:lumMod val="50000"/>
                    </a:schemeClr>
                  </a:solidFill>
                  <a:latin charset="-128" pitchFamily="34" typeface="Adobe Gothic Std B"/>
                </a:rPr>
                <a:t>Enter your title</a:t>
              </a:r>
            </a:p>
          </p:txBody>
        </p:sp>
        <p:sp>
          <p:nvSpPr>
            <p:cNvPr id="36" name="文本框 40"/>
            <p:cNvSpPr txBox="1"/>
            <p:nvPr/>
          </p:nvSpPr>
          <p:spPr>
            <a:xfrm>
              <a:off x="1832734" y="4243705"/>
              <a:ext cx="1801467" cy="176011"/>
            </a:xfrm>
            <a:prstGeom prst="rect">
              <a:avLst/>
            </a:prstGeom>
            <a:noFill/>
          </p:spPr>
          <p:txBody>
            <a:bodyPr rtlCol="0" wrap="square">
              <a:spAutoFit/>
            </a:bodyPr>
            <a:lstStyle/>
            <a:p>
              <a:r>
                <a:rPr altLang="zh-CN" lang="en-US" smtClean="0" sz="1200">
                  <a:solidFill>
                    <a:schemeClr val="bg1">
                      <a:lumMod val="50000"/>
                    </a:schemeClr>
                  </a:solidFill>
                  <a:latin charset="-128" pitchFamily="34" typeface="Adobe Gothic Std B"/>
                </a:rPr>
                <a:t>Please Enter your title</a:t>
              </a:r>
            </a:p>
          </p:txBody>
        </p:sp>
      </p:grpSp>
    </p:spTree>
    <p:extLst>
      <p:ext uri="{BB962C8B-B14F-4D97-AF65-F5344CB8AC3E}">
        <p14:creationId val="3212748066"/>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1000" id="11"/>
                                        <p:tgtEl>
                                          <p:spTgt spid="2"/>
                                        </p:tgtEl>
                                      </p:cBhvr>
                                    </p:animEffect>
                                    <p:anim calcmode="lin" valueType="num">
                                      <p:cBhvr>
                                        <p:cTn dur="1000" fill="hold" id="12"/>
                                        <p:tgtEl>
                                          <p:spTgt spid="2"/>
                                        </p:tgtEl>
                                        <p:attrNameLst>
                                          <p:attrName>ppt_x</p:attrName>
                                        </p:attrNameLst>
                                      </p:cBhvr>
                                      <p:tavLst>
                                        <p:tav tm="0">
                                          <p:val>
                                            <p:strVal val="#ppt_x"/>
                                          </p:val>
                                        </p:tav>
                                        <p:tav tm="100000">
                                          <p:val>
                                            <p:strVal val="#ppt_x"/>
                                          </p:val>
                                        </p:tav>
                                      </p:tavLst>
                                    </p:anim>
                                    <p:anim calcmode="lin" valueType="num">
                                      <p:cBhvr>
                                        <p:cTn dur="1000" fill="hold" id="13"/>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033024" y="401812"/>
            <a:ext cx="6110515" cy="597320"/>
            <a:chOff x="384045" y="271186"/>
            <a:chExt cx="6110515" cy="597320"/>
          </a:xfrm>
        </p:grpSpPr>
        <p:sp>
          <p:nvSpPr>
            <p:cNvPr id="32" name="9"/>
            <p:cNvSpPr txBox="1"/>
            <p:nvPr/>
          </p:nvSpPr>
          <p:spPr>
            <a:xfrm>
              <a:off x="1719108" y="271186"/>
              <a:ext cx="3435256" cy="426720"/>
            </a:xfrm>
            <a:prstGeom prst="rect">
              <a:avLst/>
            </a:prstGeom>
            <a:noFill/>
          </p:spPr>
          <p:txBody>
            <a:bodyPr bIns="0" lIns="0" rIns="0" rtlCol="0" tIns="0" wrap="square">
              <a:spAutoFit/>
            </a:bodyPr>
            <a:lstStyle/>
            <a:p>
              <a:pPr algn="ctr" lvl="1" marL="0"/>
              <a:r>
                <a:rPr altLang="en-US" lang="zh-CN" smtClean="0" sz="2800">
                  <a:solidFill>
                    <a:schemeClr val="tx2">
                      <a:lumMod val="50000"/>
                    </a:schemeClr>
                  </a:solidFill>
                  <a:latin charset="-122" panose="020b0503020204020204" pitchFamily="34" typeface="微软雅黑"/>
                  <a:ea charset="-122" panose="020b0503020204020204" pitchFamily="34" typeface="微软雅黑"/>
                </a:rPr>
                <a:t>点击加入你的标题</a:t>
              </a:r>
            </a:p>
          </p:txBody>
        </p:sp>
        <p:cxnSp>
          <p:nvCxnSpPr>
            <p:cNvPr id="6" name="品 11"/>
            <p:cNvCxnSpPr/>
            <p:nvPr>
              <p:custDataLst>
                <p:tags r:id="rId2"/>
              </p:custDataLst>
            </p:nvPr>
          </p:nvCxnSpPr>
          <p:spPr>
            <a:xfrm>
              <a:off x="384045" y="868506"/>
              <a:ext cx="6110515" cy="0"/>
            </a:xfrm>
            <a:prstGeom prst="line">
              <a:avLst/>
            </a:prstGeom>
            <a:noFill/>
            <a:ln algn="ctr" cap="flat" cmpd="sng" w="38100">
              <a:solidFill>
                <a:schemeClr val="accent1">
                  <a:lumMod val="75000"/>
                </a:schemeClr>
              </a:solidFill>
              <a:prstDash val="solid"/>
              <a:miter lim="800000"/>
            </a:ln>
            <a:effectLst/>
          </p:spPr>
        </p:cxnSp>
      </p:grpSp>
      <p:grpSp>
        <p:nvGrpSpPr>
          <p:cNvPr id="5" name="组合 4"/>
          <p:cNvGrpSpPr/>
          <p:nvPr/>
        </p:nvGrpSpPr>
        <p:grpSpPr>
          <a:xfrm>
            <a:off x="1618829" y="2437900"/>
            <a:ext cx="1080000" cy="1080000"/>
            <a:chOff x="2967127" y="3028128"/>
            <a:chExt cx="1080000" cy="1080000"/>
          </a:xfrm>
          <a:solidFill>
            <a:schemeClr val="tx2">
              <a:lumMod val="50000"/>
            </a:schemeClr>
          </a:solidFill>
        </p:grpSpPr>
        <p:sp>
          <p:nvSpPr>
            <p:cNvPr id="7" name="圆角矩形 6"/>
            <p:cNvSpPr>
              <a:spLocks noChangeAspect="1"/>
            </p:cNvSpPr>
            <p:nvPr/>
          </p:nvSpPr>
          <p:spPr>
            <a:xfrm rot="1800000">
              <a:off x="2967127" y="3028128"/>
              <a:ext cx="1080000" cy="1080000"/>
            </a:xfrm>
            <a:prstGeom prst="roundRect">
              <a:avLst>
                <a:gd fmla="val 3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圆角矩形 7"/>
            <p:cNvSpPr>
              <a:spLocks noChangeAspect="1"/>
            </p:cNvSpPr>
            <p:nvPr/>
          </p:nvSpPr>
          <p:spPr>
            <a:xfrm rot="2700000">
              <a:off x="2967127" y="3028128"/>
              <a:ext cx="1080000" cy="1080000"/>
            </a:xfrm>
            <a:prstGeom prst="roundRect">
              <a:avLst>
                <a:gd fmla="val 3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9" name="直接连接符 8"/>
          <p:cNvCxnSpPr/>
          <p:nvPr/>
        </p:nvCxnSpPr>
        <p:spPr>
          <a:xfrm flipH="1">
            <a:off x="2158829" y="3608052"/>
            <a:ext cx="0" cy="54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419689" y="4260460"/>
            <a:ext cx="1478280" cy="396240"/>
          </a:xfrm>
          <a:prstGeom prst="rect">
            <a:avLst/>
          </a:prstGeom>
          <a:noFill/>
        </p:spPr>
        <p:txBody>
          <a:bodyPr rtlCol="0" wrap="none">
            <a:spAutoFit/>
          </a:bodyPr>
          <a:lstStyle/>
          <a:p>
            <a:pPr algn="ctr">
              <a:lnSpc>
                <a:spcPct val="125000"/>
              </a:lnSpc>
              <a:spcAft>
                <a:spcPts val="800"/>
              </a:spcAft>
            </a:pPr>
            <a:r>
              <a:rPr altLang="zh-CN" lang="en-US" smtClean="0" sz="1600">
                <a:solidFill>
                  <a:schemeClr val="bg1">
                    <a:lumMod val="50000"/>
                  </a:schemeClr>
                </a:solidFill>
              </a:rPr>
              <a:t>ADD TEXT HERE</a:t>
            </a:r>
          </a:p>
        </p:txBody>
      </p:sp>
      <p:sp>
        <p:nvSpPr>
          <p:cNvPr id="11" name="文本框 10"/>
          <p:cNvSpPr txBox="1"/>
          <p:nvPr/>
        </p:nvSpPr>
        <p:spPr>
          <a:xfrm>
            <a:off x="898829" y="4742521"/>
            <a:ext cx="2520000" cy="891540"/>
          </a:xfrm>
          <a:prstGeom prst="rect">
            <a:avLst/>
          </a:prstGeom>
          <a:noFill/>
        </p:spPr>
        <p:txBody>
          <a:bodyPr rtlCol="0" wrap="square">
            <a:spAutoFit/>
          </a:bodyPr>
          <a:lstStyle/>
          <a:p>
            <a:pPr algn="ctr">
              <a:lnSpc>
                <a:spcPct val="125000"/>
              </a:lnSpc>
              <a:spcAft>
                <a:spcPts val="800"/>
              </a:spcAft>
            </a:pPr>
            <a:r>
              <a:rPr altLang="zh-CN" lang="en-US" sz="1400">
                <a:solidFill>
                  <a:schemeClr val="bg1">
                    <a:lumMod val="50000"/>
                  </a:schemeClr>
                </a:solidFill>
              </a:rPr>
              <a:t>People tend to read writing. This text will not appear in a consistent order.</a:t>
            </a:r>
          </a:p>
        </p:txBody>
      </p:sp>
      <p:grpSp>
        <p:nvGrpSpPr>
          <p:cNvPr id="12" name="组合 11"/>
          <p:cNvGrpSpPr/>
          <p:nvPr/>
        </p:nvGrpSpPr>
        <p:grpSpPr>
          <a:xfrm>
            <a:off x="4246584" y="2437900"/>
            <a:ext cx="1080000" cy="1080000"/>
            <a:chOff x="2967127" y="3028128"/>
            <a:chExt cx="1080000" cy="1080000"/>
          </a:xfrm>
          <a:solidFill>
            <a:schemeClr val="accent1">
              <a:lumMod val="75000"/>
            </a:schemeClr>
          </a:solidFill>
        </p:grpSpPr>
        <p:sp>
          <p:nvSpPr>
            <p:cNvPr id="13" name="圆角矩形 12"/>
            <p:cNvSpPr>
              <a:spLocks noChangeAspect="1"/>
            </p:cNvSpPr>
            <p:nvPr/>
          </p:nvSpPr>
          <p:spPr>
            <a:xfrm rot="1800000">
              <a:off x="2967127" y="3028128"/>
              <a:ext cx="1080000" cy="1080000"/>
            </a:xfrm>
            <a:prstGeom prst="roundRect">
              <a:avLst>
                <a:gd fmla="val 3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圆角矩形 13"/>
            <p:cNvSpPr>
              <a:spLocks noChangeAspect="1"/>
            </p:cNvSpPr>
            <p:nvPr/>
          </p:nvSpPr>
          <p:spPr>
            <a:xfrm rot="2700000">
              <a:off x="2967127" y="3028128"/>
              <a:ext cx="1080000" cy="1080000"/>
            </a:xfrm>
            <a:prstGeom prst="roundRect">
              <a:avLst>
                <a:gd fmla="val 3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5" name="直接连接符 14"/>
          <p:cNvCxnSpPr/>
          <p:nvPr/>
        </p:nvCxnSpPr>
        <p:spPr>
          <a:xfrm flipH="1">
            <a:off x="4786584" y="3608052"/>
            <a:ext cx="0" cy="54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047444" y="4260460"/>
            <a:ext cx="1478280" cy="396240"/>
          </a:xfrm>
          <a:prstGeom prst="rect">
            <a:avLst/>
          </a:prstGeom>
          <a:noFill/>
        </p:spPr>
        <p:txBody>
          <a:bodyPr rtlCol="0" wrap="none">
            <a:spAutoFit/>
          </a:bodyPr>
          <a:lstStyle/>
          <a:p>
            <a:pPr algn="ctr">
              <a:lnSpc>
                <a:spcPct val="125000"/>
              </a:lnSpc>
              <a:spcAft>
                <a:spcPts val="800"/>
              </a:spcAft>
            </a:pPr>
            <a:r>
              <a:rPr altLang="zh-CN" lang="en-US" smtClean="0" sz="1600">
                <a:solidFill>
                  <a:schemeClr val="bg1">
                    <a:lumMod val="50000"/>
                  </a:schemeClr>
                </a:solidFill>
              </a:rPr>
              <a:t>ADD TEXT HERE</a:t>
            </a:r>
          </a:p>
        </p:txBody>
      </p:sp>
      <p:sp>
        <p:nvSpPr>
          <p:cNvPr id="17" name="文本框 16"/>
          <p:cNvSpPr txBox="1"/>
          <p:nvPr/>
        </p:nvSpPr>
        <p:spPr>
          <a:xfrm>
            <a:off x="3526584" y="4742521"/>
            <a:ext cx="2520000" cy="891540"/>
          </a:xfrm>
          <a:prstGeom prst="rect">
            <a:avLst/>
          </a:prstGeom>
          <a:noFill/>
        </p:spPr>
        <p:txBody>
          <a:bodyPr rtlCol="0" wrap="square">
            <a:spAutoFit/>
          </a:bodyPr>
          <a:lstStyle/>
          <a:p>
            <a:pPr algn="ctr">
              <a:lnSpc>
                <a:spcPct val="125000"/>
              </a:lnSpc>
              <a:spcAft>
                <a:spcPts val="800"/>
              </a:spcAft>
            </a:pPr>
            <a:r>
              <a:rPr altLang="zh-CN" lang="en-US" sz="1400">
                <a:solidFill>
                  <a:schemeClr val="bg1">
                    <a:lumMod val="50000"/>
                  </a:schemeClr>
                </a:solidFill>
              </a:rPr>
              <a:t>People tend to read writing. This text will not appear in a consistent order.</a:t>
            </a:r>
          </a:p>
        </p:txBody>
      </p:sp>
      <p:grpSp>
        <p:nvGrpSpPr>
          <p:cNvPr id="18" name="组合 17"/>
          <p:cNvGrpSpPr/>
          <p:nvPr/>
        </p:nvGrpSpPr>
        <p:grpSpPr>
          <a:xfrm>
            <a:off x="6874339" y="2437900"/>
            <a:ext cx="1080000" cy="1080000"/>
            <a:chOff x="2967127" y="3028128"/>
            <a:chExt cx="1080000" cy="1080000"/>
          </a:xfrm>
          <a:solidFill>
            <a:schemeClr val="tx2">
              <a:lumMod val="50000"/>
            </a:schemeClr>
          </a:solidFill>
        </p:grpSpPr>
        <p:sp>
          <p:nvSpPr>
            <p:cNvPr id="19" name="圆角矩形 18"/>
            <p:cNvSpPr>
              <a:spLocks noChangeAspect="1"/>
            </p:cNvSpPr>
            <p:nvPr/>
          </p:nvSpPr>
          <p:spPr>
            <a:xfrm rot="1800000">
              <a:off x="2967127" y="3028128"/>
              <a:ext cx="1080000" cy="1080000"/>
            </a:xfrm>
            <a:prstGeom prst="roundRect">
              <a:avLst>
                <a:gd fmla="val 3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圆角矩形 19"/>
            <p:cNvSpPr>
              <a:spLocks noChangeAspect="1"/>
            </p:cNvSpPr>
            <p:nvPr/>
          </p:nvSpPr>
          <p:spPr>
            <a:xfrm rot="2700000">
              <a:off x="2967127" y="3028128"/>
              <a:ext cx="1080000" cy="1080000"/>
            </a:xfrm>
            <a:prstGeom prst="roundRect">
              <a:avLst>
                <a:gd fmla="val 3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21" name="直接连接符 20"/>
          <p:cNvCxnSpPr/>
          <p:nvPr/>
        </p:nvCxnSpPr>
        <p:spPr>
          <a:xfrm flipH="1">
            <a:off x="7414339" y="3608052"/>
            <a:ext cx="0" cy="54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6675199" y="4260460"/>
            <a:ext cx="1478280" cy="396240"/>
          </a:xfrm>
          <a:prstGeom prst="rect">
            <a:avLst/>
          </a:prstGeom>
          <a:noFill/>
        </p:spPr>
        <p:txBody>
          <a:bodyPr rtlCol="0" wrap="none">
            <a:spAutoFit/>
          </a:bodyPr>
          <a:lstStyle/>
          <a:p>
            <a:pPr algn="ctr">
              <a:lnSpc>
                <a:spcPct val="125000"/>
              </a:lnSpc>
              <a:spcAft>
                <a:spcPts val="800"/>
              </a:spcAft>
            </a:pPr>
            <a:r>
              <a:rPr altLang="zh-CN" lang="en-US" smtClean="0" sz="1600">
                <a:solidFill>
                  <a:schemeClr val="bg1">
                    <a:lumMod val="50000"/>
                  </a:schemeClr>
                </a:solidFill>
              </a:rPr>
              <a:t>ADD TEXT HERE</a:t>
            </a:r>
          </a:p>
        </p:txBody>
      </p:sp>
      <p:sp>
        <p:nvSpPr>
          <p:cNvPr id="23" name="文本框 22"/>
          <p:cNvSpPr txBox="1"/>
          <p:nvPr/>
        </p:nvSpPr>
        <p:spPr>
          <a:xfrm>
            <a:off x="6154339" y="4742521"/>
            <a:ext cx="2520000" cy="891540"/>
          </a:xfrm>
          <a:prstGeom prst="rect">
            <a:avLst/>
          </a:prstGeom>
          <a:noFill/>
        </p:spPr>
        <p:txBody>
          <a:bodyPr rtlCol="0" wrap="square">
            <a:spAutoFit/>
          </a:bodyPr>
          <a:lstStyle/>
          <a:p>
            <a:pPr algn="ctr">
              <a:lnSpc>
                <a:spcPct val="125000"/>
              </a:lnSpc>
              <a:spcAft>
                <a:spcPts val="800"/>
              </a:spcAft>
            </a:pPr>
            <a:r>
              <a:rPr altLang="zh-CN" lang="en-US" sz="1400">
                <a:solidFill>
                  <a:schemeClr val="bg1">
                    <a:lumMod val="50000"/>
                  </a:schemeClr>
                </a:solidFill>
              </a:rPr>
              <a:t>People tend to read writing. This text will not appear in a consistent order.</a:t>
            </a:r>
          </a:p>
        </p:txBody>
      </p:sp>
      <p:grpSp>
        <p:nvGrpSpPr>
          <p:cNvPr id="24" name="组合 23"/>
          <p:cNvGrpSpPr/>
          <p:nvPr/>
        </p:nvGrpSpPr>
        <p:grpSpPr>
          <a:xfrm>
            <a:off x="9502095" y="2437900"/>
            <a:ext cx="1080000" cy="1080000"/>
            <a:chOff x="2967127" y="3028128"/>
            <a:chExt cx="1080000" cy="1080000"/>
          </a:xfrm>
          <a:solidFill>
            <a:schemeClr val="accent1">
              <a:lumMod val="75000"/>
            </a:schemeClr>
          </a:solidFill>
        </p:grpSpPr>
        <p:sp>
          <p:nvSpPr>
            <p:cNvPr id="25" name="圆角矩形 24"/>
            <p:cNvSpPr>
              <a:spLocks noChangeAspect="1"/>
            </p:cNvSpPr>
            <p:nvPr/>
          </p:nvSpPr>
          <p:spPr>
            <a:xfrm rot="1800000">
              <a:off x="2967127" y="3028128"/>
              <a:ext cx="1080000" cy="1080000"/>
            </a:xfrm>
            <a:prstGeom prst="roundRect">
              <a:avLst>
                <a:gd fmla="val 3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圆角矩形 25"/>
            <p:cNvSpPr>
              <a:spLocks noChangeAspect="1"/>
            </p:cNvSpPr>
            <p:nvPr/>
          </p:nvSpPr>
          <p:spPr>
            <a:xfrm rot="2700000">
              <a:off x="2967127" y="3028128"/>
              <a:ext cx="1080000" cy="1080000"/>
            </a:xfrm>
            <a:prstGeom prst="roundRect">
              <a:avLst>
                <a:gd fmla="val 3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27" name="直接连接符 26"/>
          <p:cNvCxnSpPr/>
          <p:nvPr/>
        </p:nvCxnSpPr>
        <p:spPr>
          <a:xfrm flipH="1">
            <a:off x="10042095" y="3608052"/>
            <a:ext cx="0" cy="540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9302955" y="4260460"/>
            <a:ext cx="1478280" cy="396240"/>
          </a:xfrm>
          <a:prstGeom prst="rect">
            <a:avLst/>
          </a:prstGeom>
          <a:noFill/>
        </p:spPr>
        <p:txBody>
          <a:bodyPr rtlCol="0" wrap="none">
            <a:spAutoFit/>
          </a:bodyPr>
          <a:lstStyle/>
          <a:p>
            <a:pPr algn="ctr">
              <a:lnSpc>
                <a:spcPct val="125000"/>
              </a:lnSpc>
              <a:spcAft>
                <a:spcPts val="800"/>
              </a:spcAft>
            </a:pPr>
            <a:r>
              <a:rPr altLang="zh-CN" lang="en-US" smtClean="0" sz="1600">
                <a:solidFill>
                  <a:schemeClr val="bg1">
                    <a:lumMod val="50000"/>
                  </a:schemeClr>
                </a:solidFill>
              </a:rPr>
              <a:t>ADD TEXT HERE</a:t>
            </a:r>
          </a:p>
        </p:txBody>
      </p:sp>
      <p:sp>
        <p:nvSpPr>
          <p:cNvPr id="29" name="文本框 28"/>
          <p:cNvSpPr txBox="1"/>
          <p:nvPr/>
        </p:nvSpPr>
        <p:spPr>
          <a:xfrm>
            <a:off x="8782095" y="4742521"/>
            <a:ext cx="2520000" cy="891540"/>
          </a:xfrm>
          <a:prstGeom prst="rect">
            <a:avLst/>
          </a:prstGeom>
          <a:noFill/>
        </p:spPr>
        <p:txBody>
          <a:bodyPr rtlCol="0" wrap="square">
            <a:spAutoFit/>
          </a:bodyPr>
          <a:lstStyle/>
          <a:p>
            <a:pPr algn="ctr">
              <a:lnSpc>
                <a:spcPct val="125000"/>
              </a:lnSpc>
              <a:spcAft>
                <a:spcPts val="800"/>
              </a:spcAft>
            </a:pPr>
            <a:r>
              <a:rPr altLang="zh-CN" lang="en-US" sz="1400">
                <a:solidFill>
                  <a:schemeClr val="bg1">
                    <a:lumMod val="50000"/>
                  </a:schemeClr>
                </a:solidFill>
              </a:rPr>
              <a:t>People tend to read writing. This text will not appear in a consistent order.</a:t>
            </a:r>
          </a:p>
        </p:txBody>
      </p:sp>
      <p:sp>
        <p:nvSpPr>
          <p:cNvPr id="30" name="KSO_Shape"/>
          <p:cNvSpPr>
            <a:spLocks noChangeAspect="1"/>
          </p:cNvSpPr>
          <p:nvPr/>
        </p:nvSpPr>
        <p:spPr bwMode="auto">
          <a:xfrm>
            <a:off x="1798829" y="2657565"/>
            <a:ext cx="720000" cy="714000"/>
          </a:xfrm>
          <a:custGeom>
            <a:gdLst>
              <a:gd fmla="*/ 1420802 w 2262188" name="T0"/>
              <a:gd fmla="*/ 2155372 h 2241550" name="T1"/>
              <a:gd fmla="*/ 0 w 2262188" name="T2"/>
              <a:gd fmla="*/ 1901959 h 2241550" name="T3"/>
              <a:gd fmla="*/ 966787 w 2262188" name="T4"/>
              <a:gd fmla="*/ 2002745 h 2241550" name="T5"/>
              <a:gd fmla="*/ 463550 w 2262188" name="T6"/>
              <a:gd fmla="*/ 1799189 h 2241550" name="T7"/>
              <a:gd fmla="*/ 1920875 w 2262188" name="T8"/>
              <a:gd fmla="*/ 1721932 h 2241550" name="T9"/>
              <a:gd fmla="*/ 1920875 w 2262188" name="T10"/>
              <a:gd fmla="*/ 1643063 h 2241550" name="T11"/>
              <a:gd fmla="*/ 1920875 w 2262188" name="T12"/>
              <a:gd fmla="*/ 1520825 h 2241550" name="T13"/>
              <a:gd fmla="*/ 1437365 w 2262188" name="T14"/>
              <a:gd fmla="*/ 1781511 h 2241550" name="T15"/>
              <a:gd fmla="*/ 0 w 2262188" name="T16"/>
              <a:gd fmla="*/ 1470217 h 2241550" name="T17"/>
              <a:gd fmla="*/ 1304860 w 2262188" name="T18"/>
              <a:gd fmla="*/ 1658938 h 2241550" name="T19"/>
              <a:gd fmla="*/ 1333924 w 2262188" name="T20"/>
              <a:gd fmla="*/ 1648052 h 2241550" name="T21"/>
              <a:gd fmla="*/ 1395684 w 2262188" name="T22"/>
              <a:gd fmla="*/ 1641022 h 2241550" name="T23"/>
              <a:gd fmla="*/ 1448362 w 2262188" name="T24"/>
              <a:gd fmla="*/ 1646011 h 2241550" name="T25"/>
              <a:gd fmla="*/ 1677920 w 2262188" name="T26"/>
              <a:gd fmla="*/ 1506991 h 2241550" name="T27"/>
              <a:gd fmla="*/ 1657031 w 2262188" name="T28"/>
              <a:gd fmla="*/ 1492023 h 2241550" name="T29"/>
              <a:gd fmla="*/ 1654306 w 2262188" name="T30"/>
              <a:gd fmla="*/ 1479097 h 2241550" name="T31"/>
              <a:gd fmla="*/ 1663843 w 2262188" name="T32"/>
              <a:gd fmla="*/ 1466170 h 2241550" name="T33"/>
              <a:gd fmla="*/ 995838 w 2262188" name="T34"/>
              <a:gd fmla="*/ 1258888 h 2241550" name="T35"/>
              <a:gd fmla="*/ 489738 w 2262188" name="T36"/>
              <a:gd fmla="*/ 1130300 h 2241550" name="T37"/>
              <a:gd fmla="*/ 594035 w 2262188" name="T38"/>
              <a:gd fmla="*/ 1213404 h 2241550" name="T39"/>
              <a:gd fmla="*/ 555491 w 2262188" name="T40"/>
              <a:gd fmla="*/ 1222487 h 2241550" name="T41"/>
              <a:gd fmla="*/ 486564 w 2262188" name="T42"/>
              <a:gd fmla="*/ 1223168 h 2241550" name="T43"/>
              <a:gd fmla="*/ 211086 w 2262188" name="T44"/>
              <a:gd fmla="*/ 1351684 h 2241550" name="T45"/>
              <a:gd fmla="*/ 251218 w 2262188" name="T46"/>
              <a:gd fmla="*/ 1368941 h 2241550" name="T47"/>
              <a:gd fmla="*/ 259153 w 2262188" name="T48"/>
              <a:gd fmla="*/ 1381429 h 2241550" name="T49"/>
              <a:gd fmla="*/ 255072 w 2262188" name="T50"/>
              <a:gd fmla="*/ 1394599 h 2241550" name="T51"/>
              <a:gd fmla="*/ 240561 w 2262188" name="T52"/>
              <a:gd fmla="*/ 1405498 h 2241550" name="T53"/>
              <a:gd fmla="*/ 810075 w 2262188" name="T54"/>
              <a:gd fmla="*/ 1021049 h 2241550" name="T55"/>
              <a:gd fmla="*/ 341312 w 2262188" name="T56"/>
              <a:gd fmla="*/ 771297 h 2241550" name="T57"/>
              <a:gd fmla="*/ 2262188 w 2262188" name="T58"/>
              <a:gd fmla="*/ 687389 h 2241550" name="T59"/>
              <a:gd fmla="*/ 830949 w 2262188" name="T60"/>
              <a:gd fmla="*/ 982664 h 2241550" name="T61"/>
              <a:gd fmla="*/ 1797050 w 2262188" name="T62"/>
              <a:gd fmla="*/ 752476 h 2241550" name="T63"/>
              <a:gd fmla="*/ 1295400 w 2262188" name="T64"/>
              <a:gd fmla="*/ 660174 h 2241550" name="T65"/>
              <a:gd fmla="*/ 2262188 w 2262188" name="T66"/>
              <a:gd fmla="*/ 462607 h 2241550" name="T67"/>
              <a:gd fmla="*/ 824823 w 2262188" name="T68"/>
              <a:gd fmla="*/ 651157 h 2241550" name="T69"/>
              <a:gd fmla="*/ 341312 w 2262188" name="T70"/>
              <a:gd fmla="*/ 390526 h 2241550" name="T71"/>
              <a:gd fmla="*/ 786730 w 2262188" name="T72"/>
              <a:gd fmla="*/ 233363 h 2241550" name="T73"/>
              <a:gd fmla="*/ 600403 w 2262188" name="T74"/>
              <a:gd fmla="*/ 336703 h 2241550" name="T75"/>
              <a:gd fmla="*/ 608110 w 2262188" name="T76"/>
              <a:gd fmla="*/ 349677 h 2241550" name="T77"/>
              <a:gd fmla="*/ 603350 w 2262188" name="T78"/>
              <a:gd fmla="*/ 362651 h 2241550" name="T79"/>
              <a:gd fmla="*/ 576602 w 2262188" name="T80"/>
              <a:gd fmla="*/ 378585 h 2241550" name="T81"/>
              <a:gd fmla="*/ 820278 w 2262188" name="T82"/>
              <a:gd fmla="*/ 514246 h 2241550" name="T83"/>
              <a:gd fmla="*/ 878761 w 2262188" name="T84"/>
              <a:gd fmla="*/ 510831 h 2241550" name="T85"/>
              <a:gd fmla="*/ 932710 w 2262188" name="T86"/>
              <a:gd fmla="*/ 519026 h 2241550" name="T87"/>
              <a:gd fmla="*/ 1216508 w 2262188" name="T88"/>
              <a:gd fmla="*/ 466218 h 2241550" name="T89"/>
              <a:gd fmla="*/ 1749425 w 2262188" name="T90"/>
              <a:gd fmla="*/ 883986 h 2241550" name="T91"/>
              <a:gd fmla="*/ 1798297 w 2262188" name="T92"/>
              <a:gd fmla="*/ 374650 h 2241550" name="T93"/>
              <a:gd fmla="*/ 2012784 w 2262188" name="T94"/>
              <a:gd fmla="*/ 269585 h 2241550" name="T95"/>
              <a:gd fmla="*/ 2003262 w 2262188" name="T96"/>
              <a:gd fmla="*/ 256650 h 2241550" name="T97"/>
              <a:gd fmla="*/ 2006209 w 2262188" name="T98"/>
              <a:gd fmla="*/ 243943 h 2241550" name="T99"/>
              <a:gd fmla="*/ 2027068 w 2262188" name="T100"/>
              <a:gd fmla="*/ 228966 h 2241550" name="T101"/>
              <a:gd fmla="*/ 1797843 w 2262188" name="T102"/>
              <a:gd fmla="*/ 89635 h 2241550" name="T103"/>
              <a:gd fmla="*/ 1745015 w 2262188" name="T104"/>
              <a:gd fmla="*/ 94400 h 2241550" name="T105"/>
              <a:gd fmla="*/ 1683571 w 2262188" name="T106"/>
              <a:gd fmla="*/ 87820 h 2241550" name="T107"/>
              <a:gd fmla="*/ 1651602 w 2262188" name="T108"/>
              <a:gd fmla="*/ 75112 h 224155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241550" w="2262188">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31" name="KSO_Shape"/>
          <p:cNvSpPr>
            <a:spLocks noChangeAspect="1"/>
          </p:cNvSpPr>
          <p:nvPr/>
        </p:nvSpPr>
        <p:spPr bwMode="auto">
          <a:xfrm>
            <a:off x="4522584" y="2582886"/>
            <a:ext cx="528000" cy="720000"/>
          </a:xfrm>
          <a:custGeom>
            <a:gdLst>
              <a:gd fmla="*/ 821150 w 1122363" name="T0"/>
              <a:gd fmla="*/ 1319439 h 1531938" name="T1"/>
              <a:gd fmla="*/ 818610 w 1122363" name="T2"/>
              <a:gd fmla="*/ 1374324 h 1531938" name="T3"/>
              <a:gd fmla="*/ 763001 w 1122363" name="T4"/>
              <a:gd fmla="*/ 1407818 h 1531938" name="T5"/>
              <a:gd fmla="*/ 617712 w 1122363" name="T6"/>
              <a:gd fmla="*/ 1069756 h 1531938" name="T7"/>
              <a:gd fmla="*/ 595045 w 1122363" name="T8"/>
              <a:gd fmla="*/ 1020228 h 1531938" name="T9"/>
              <a:gd fmla="*/ 616862 w 1122363" name="T10"/>
              <a:gd fmla="*/ 985788 h 1531938" name="T11"/>
              <a:gd fmla="*/ 638822 w 1122363" name="T12"/>
              <a:gd fmla="*/ 861065 h 1531938" name="T13"/>
              <a:gd fmla="*/ 533011 w 1122363" name="T14"/>
              <a:gd fmla="*/ 900272 h 1531938" name="T15"/>
              <a:gd fmla="*/ 472344 w 1122363" name="T16"/>
              <a:gd fmla="*/ 959225 h 1531938" name="T17"/>
              <a:gd fmla="*/ 447514 w 1122363" name="T18"/>
              <a:gd fmla="*/ 1068950 h 1531938" name="T19"/>
              <a:gd fmla="*/ 483631 w 1122363" name="T20"/>
              <a:gd fmla="*/ 1155544 h 1531938" name="T21"/>
              <a:gd fmla="*/ 563202 w 1122363" name="T22"/>
              <a:gd fmla="*/ 1213369 h 1531938" name="T23"/>
              <a:gd fmla="*/ 641644 w 1122363" name="T24"/>
              <a:gd fmla="*/ 1407149 h 1531938" name="T25"/>
              <a:gd fmla="*/ 522288 w 1122363" name="T26"/>
              <a:gd fmla="*/ 1360326 h 1531938" name="T27"/>
              <a:gd fmla="*/ 562920 w 1122363" name="T28"/>
              <a:gd fmla="*/ 1503052 h 1531938" name="T29"/>
              <a:gd fmla="*/ 767489 w 1122363" name="T30"/>
              <a:gd fmla="*/ 1526182 h 1531938" name="T31"/>
              <a:gd fmla="*/ 873019 w 1122363" name="T32"/>
              <a:gd fmla="*/ 1493462 h 1531938" name="T33"/>
              <a:gd fmla="*/ 940739 w 1122363" name="T34"/>
              <a:gd fmla="*/ 1437049 h 1531938" name="T35"/>
              <a:gd fmla="*/ 975445 w 1122363" name="T36"/>
              <a:gd fmla="*/ 1352710 h 1531938" name="T37"/>
              <a:gd fmla="*/ 957387 w 1122363" name="T38"/>
              <a:gd fmla="*/ 1244960 h 1531938" name="T39"/>
              <a:gd fmla="*/ 862579 w 1122363" name="T40"/>
              <a:gd fmla="*/ 1159211 h 1531938" name="T41"/>
              <a:gd fmla="*/ 777366 w 1122363" name="T42"/>
              <a:gd fmla="*/ 984893 h 1531938" name="T43"/>
              <a:gd fmla="*/ 941021 w 1122363" name="T44"/>
              <a:gd fmla="*/ 1068103 h 1531938" name="T45"/>
              <a:gd fmla="*/ 812918 w 1122363" name="T46"/>
              <a:gd fmla="*/ 868963 h 1531938" name="T47"/>
              <a:gd fmla="*/ 768618 w 1122363" name="T48"/>
              <a:gd fmla="*/ 464758 h 1531938" name="T49"/>
              <a:gd fmla="*/ 956258 w 1122363" name="T50"/>
              <a:gd fmla="*/ 515531 h 1531938" name="T51"/>
              <a:gd fmla="*/ 1106652 w 1122363" name="T52"/>
              <a:gd fmla="*/ 632589 h 1531938" name="T53"/>
              <a:gd fmla="*/ 1227702 w 1122363" name="T54"/>
              <a:gd fmla="*/ 820164 h 1531938" name="T55"/>
              <a:gd fmla="*/ 1327023 w 1122363" name="T56"/>
              <a:gd fmla="*/ 1081925 h 1531938" name="T57"/>
              <a:gd fmla="*/ 1396717 w 1122363" name="T58"/>
              <a:gd fmla="*/ 1393892 h 1531938" name="T59"/>
              <a:gd fmla="*/ 1355239 w 1122363" name="T60"/>
              <a:gd fmla="*/ 1597827 h 1531938" name="T61"/>
              <a:gd fmla="*/ 1228829 w 1122363" name="T62"/>
              <a:gd fmla="*/ 1750144 h 1531938" name="T63"/>
              <a:gd fmla="*/ 1040908 w 1122363" name="T64"/>
              <a:gd fmla="*/ 1850561 h 1531938" name="T65"/>
              <a:gd fmla="*/ 813764 w 1122363" name="T66"/>
              <a:gd fmla="*/ 1899358 h 1531938" name="T67"/>
              <a:gd fmla="*/ 571385 w 1122363" name="T68"/>
              <a:gd fmla="*/ 1896538 h 1531938" name="T69"/>
              <a:gd fmla="*/ 341985 w 1122363" name="T70"/>
              <a:gd fmla="*/ 1837867 h 1531938" name="T71"/>
              <a:gd fmla="*/ 152933 w 1122363" name="T72"/>
              <a:gd fmla="*/ 1725604 h 1531938" name="T73"/>
              <a:gd fmla="*/ 31320 w 1122363" name="T74"/>
              <a:gd fmla="*/ 1563133 h 1531938" name="T75"/>
              <a:gd fmla="*/ 3668 w 1122363" name="T76"/>
              <a:gd fmla="*/ 1352710 h 1531938" name="T77"/>
              <a:gd fmla="*/ 126691 w 1122363" name="T78"/>
              <a:gd fmla="*/ 958096 h 1531938" name="T79"/>
              <a:gd fmla="*/ 230811 w 1122363" name="T80"/>
              <a:gd fmla="*/ 743160 h 1531938" name="T81"/>
              <a:gd fmla="*/ 362301 w 1122363" name="T82"/>
              <a:gd fmla="*/ 582099 h 1531938" name="T83"/>
              <a:gd fmla="*/ 534421 w 1122363" name="T84"/>
              <a:gd fmla="*/ 485632 h 1531938" name="T85"/>
              <a:gd fmla="*/ 596426 w 1122363" name="T86"/>
              <a:gd fmla="*/ 1978 h 1531938" name="T87"/>
              <a:gd fmla="*/ 686940 w 1122363" name="T88"/>
              <a:gd fmla="*/ 37299 h 1531938" name="T89"/>
              <a:gd fmla="*/ 778299 w 1122363" name="T90"/>
              <a:gd fmla="*/ 32213 h 1531938" name="T91"/>
              <a:gd fmla="*/ 882912 w 1122363" name="T92"/>
              <a:gd fmla="*/ 282 h 1531938" name="T93"/>
              <a:gd fmla="*/ 944383 w 1122363" name="T94"/>
              <a:gd fmla="*/ 34192 h 1531938" name="T95"/>
              <a:gd fmla="*/ 991755 w 1122363" name="T96"/>
              <a:gd fmla="*/ 157394 h 1531938" name="T97"/>
              <a:gd fmla="*/ 1048714 w 1122363" name="T98"/>
              <a:gd fmla="*/ 165023 h 1531938" name="T99"/>
              <a:gd fmla="*/ 1092702 w 1122363" name="T100"/>
              <a:gd fmla="*/ 159655 h 1531938" name="T101"/>
              <a:gd fmla="*/ 1063377 w 1122363" name="T102"/>
              <a:gd fmla="*/ 261663 h 1531938" name="T103"/>
              <a:gd fmla="*/ 978784 w 1122363" name="T104"/>
              <a:gd fmla="*/ 348130 h 1531938" name="T105"/>
              <a:gd fmla="*/ 836387 w 1122363" name="T106"/>
              <a:gd fmla="*/ 422166 h 1531938" name="T107"/>
              <a:gd fmla="*/ 657614 w 1122363" name="T108"/>
              <a:gd fmla="*/ 404646 h 1531938" name="T109"/>
              <a:gd fmla="*/ 554694 w 1122363" name="T110"/>
              <a:gd fmla="*/ 419340 h 1531938" name="T111"/>
              <a:gd fmla="*/ 313322 w 1122363" name="T112"/>
              <a:gd fmla="*/ 219560 h 1531938" name="T113"/>
              <a:gd fmla="*/ 410321 w 1122363" name="T114"/>
              <a:gd fmla="*/ 170392 h 1531938" name="T115"/>
              <a:gd fmla="*/ 485327 w 1122363" name="T116"/>
              <a:gd fmla="*/ 159089 h 1531938" name="T117"/>
              <a:gd fmla="*/ 519164 w 1122363" name="T118"/>
              <a:gd fmla="*/ 54537 h 1531938"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1531938" w="1122363">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33" name="KSO_Shape"/>
          <p:cNvSpPr>
            <a:spLocks noChangeAspect="1"/>
          </p:cNvSpPr>
          <p:nvPr/>
        </p:nvSpPr>
        <p:spPr bwMode="auto">
          <a:xfrm>
            <a:off x="7147339" y="2567801"/>
            <a:ext cx="534000" cy="720000"/>
          </a:xfrm>
          <a:custGeom>
            <a:gdLst>
              <a:gd fmla="*/ 1114659 w 1125538" name="T0"/>
              <a:gd fmla="*/ 1446451 h 1516063" name="T1"/>
              <a:gd fmla="*/ 1124632 w 1125538" name="T2"/>
              <a:gd fmla="*/ 1455581 h 1516063" name="T3"/>
              <a:gd fmla="*/ 1123952 w 1125538" name="T4"/>
              <a:gd fmla="*/ 1506706 h 1516063" name="T5"/>
              <a:gd fmla="*/ 1112619 w 1125538" name="T6"/>
              <a:gd fmla="*/ 1514922 h 1516063" name="T7"/>
              <a:gd fmla="*/ 14959 w 1125538" name="T8"/>
              <a:gd fmla="*/ 1515379 h 1516063" name="T9"/>
              <a:gd fmla="*/ 2720 w 1125538" name="T10"/>
              <a:gd fmla="*/ 1508075 h 1516063" name="T11"/>
              <a:gd fmla="*/ 453 w 1125538" name="T12"/>
              <a:gd fmla="*/ 1456950 h 1516063" name="T13"/>
              <a:gd fmla="*/ 9292 w 1125538" name="T14"/>
              <a:gd fmla="*/ 1447136 h 1516063" name="T15"/>
              <a:gd fmla="*/ 202628 w 1125538" name="T16"/>
              <a:gd fmla="*/ 1074964 h 1516063" name="T17"/>
              <a:gd fmla="*/ 218423 w 1125538" name="T18"/>
              <a:gd fmla="*/ 1080869 h 1516063" name="T19"/>
              <a:gd fmla="*/ 223838 w 1125538" name="T20"/>
              <a:gd fmla="*/ 1377473 h 1516063" name="T21"/>
              <a:gd fmla="*/ 216843 w 1125538" name="T22"/>
              <a:gd fmla="*/ 1389056 h 1516063" name="T23"/>
              <a:gd fmla="*/ 200146 w 1125538" name="T24"/>
              <a:gd fmla="*/ 1393825 h 1516063" name="T25"/>
              <a:gd fmla="*/ 8574 w 1125538" name="T26"/>
              <a:gd fmla="*/ 1390191 h 1516063" name="T27"/>
              <a:gd fmla="*/ 225 w 1125538" name="T28"/>
              <a:gd fmla="*/ 1379063 h 1516063" name="T29"/>
              <a:gd fmla="*/ 4287 w 1125538" name="T30"/>
              <a:gd fmla="*/ 1082005 h 1516063" name="T31"/>
              <a:gd fmla="*/ 18954 w 1125538" name="T32"/>
              <a:gd fmla="*/ 1075191 h 1516063" name="T33"/>
              <a:gd fmla="*/ 494553 w 1125538" name="T34"/>
              <a:gd fmla="*/ 906007 h 1516063" name="T35"/>
              <a:gd fmla="*/ 508443 w 1125538" name="T36"/>
              <a:gd fmla="*/ 918225 h 1516063" name="T37"/>
              <a:gd fmla="*/ 510720 w 1125538" name="T38"/>
              <a:gd fmla="*/ 1373688 h 1516063" name="T39"/>
              <a:gd fmla="*/ 500929 w 1125538" name="T40"/>
              <a:gd fmla="*/ 1389526 h 1516063" name="T41"/>
              <a:gd fmla="*/ 307154 w 1125538" name="T42"/>
              <a:gd fmla="*/ 1393599 h 1516063" name="T43"/>
              <a:gd fmla="*/ 291215 w 1125538" name="T44"/>
              <a:gd fmla="*/ 1384549 h 1516063" name="T45"/>
              <a:gd fmla="*/ 285750 w 1125538" name="T46"/>
              <a:gd fmla="*/ 930216 h 1516063" name="T47"/>
              <a:gd fmla="*/ 292581 w 1125538" name="T48"/>
              <a:gd fmla="*/ 912342 h 1516063" name="T49"/>
              <a:gd fmla="*/ 614065 w 1125538" name="T50"/>
              <a:gd fmla="*/ 754062 h 1516063" name="T51"/>
              <a:gd fmla="*/ 807605 w 1125538" name="T52"/>
              <a:gd fmla="*/ 758598 h 1516063" name="T53"/>
              <a:gd fmla="*/ 814388 w 1125538" name="T54"/>
              <a:gd fmla="*/ 776968 h 1516063" name="T55"/>
              <a:gd fmla="*/ 808962 w 1125538" name="T56"/>
              <a:gd fmla="*/ 1387929 h 1516063" name="T57"/>
              <a:gd fmla="*/ 790874 w 1125538" name="T58"/>
              <a:gd fmla="*/ 1393825 h 1516063" name="T59"/>
              <a:gd fmla="*/ 597559 w 1125538" name="T60"/>
              <a:gd fmla="*/ 1389290 h 1516063" name="T61"/>
              <a:gd fmla="*/ 590550 w 1125538" name="T62"/>
              <a:gd fmla="*/ 1370920 h 1516063" name="T63"/>
              <a:gd fmla="*/ 595977 w 1125538" name="T64"/>
              <a:gd fmla="*/ 759959 h 1516063" name="T65"/>
              <a:gd fmla="*/ 614065 w 1125538" name="T66"/>
              <a:gd fmla="*/ 754062 h 1516063" name="T67"/>
              <a:gd fmla="*/ 1117173 w 1125538" name="T68"/>
              <a:gd fmla="*/ 374198 h 1516063" name="T69"/>
              <a:gd fmla="*/ 1125538 w 1125538" name="T70"/>
              <a:gd fmla="*/ 395525 h 1516063" name="T71"/>
              <a:gd fmla="*/ 1121695 w 1125538" name="T72"/>
              <a:gd fmla="*/ 1383617 h 1516063" name="T73"/>
              <a:gd fmla="*/ 1106998 w 1125538" name="T74"/>
              <a:gd fmla="*/ 1390650 h 1516063" name="T75"/>
              <a:gd fmla="*/ 910292 w 1125538" name="T76"/>
              <a:gd fmla="*/ 1388381 h 1516063" name="T77"/>
              <a:gd fmla="*/ 901926 w 1125538" name="T78"/>
              <a:gd fmla="*/ 1366827 h 1516063" name="T79"/>
              <a:gd fmla="*/ 905544 w 1125538" name="T80"/>
              <a:gd fmla="*/ 378509 h 1516063" name="T81"/>
              <a:gd fmla="*/ 920466 w 1125538" name="T82"/>
              <a:gd fmla="*/ 371702 h 1516063" name="T83"/>
              <a:gd fmla="*/ 871862 w 1125538" name="T84"/>
              <a:gd fmla="*/ 250077 h 1516063" name="T85"/>
              <a:gd fmla="*/ 834181 w 1125538" name="T86"/>
              <a:gd fmla="*/ 369107 h 1516063" name="T87"/>
              <a:gd fmla="*/ 785151 w 1125538" name="T88"/>
              <a:gd fmla="*/ 471133 h 1516063" name="T89"/>
              <a:gd fmla="*/ 726588 w 1125538" name="T90"/>
              <a:gd fmla="*/ 557062 h 1516063" name="T91"/>
              <a:gd fmla="*/ 660533 w 1125538" name="T92"/>
              <a:gd fmla="*/ 628934 h 1516063" name="T93"/>
              <a:gd fmla="*/ 589258 w 1125538" name="T94"/>
              <a:gd fmla="*/ 687429 h 1516063" name="T95"/>
              <a:gd fmla="*/ 514351 w 1125538" name="T96"/>
              <a:gd fmla="*/ 733907 h 1516063" name="T97"/>
              <a:gd fmla="*/ 419015 w 1125538" name="T98"/>
              <a:gd fmla="*/ 777438 h 1516063" name="T99"/>
              <a:gd fmla="*/ 271244 w 1125538" name="T100"/>
              <a:gd fmla="*/ 819382 h 1516063" name="T101"/>
              <a:gd fmla="*/ 143448 w 1125538" name="T102"/>
              <a:gd fmla="*/ 835933 h 1516063" name="T103"/>
              <a:gd fmla="*/ 29499 w 1125538" name="T104"/>
              <a:gd fmla="*/ 836840 h 1516063" name="T105"/>
              <a:gd fmla="*/ 97823 w 1125538" name="T106"/>
              <a:gd fmla="*/ 823690 h 1516063" name="T107"/>
              <a:gd fmla="*/ 204055 w 1125538" name="T108"/>
              <a:gd fmla="*/ 801017 h 1516063" name="T109"/>
              <a:gd fmla="*/ 299618 w 1125538" name="T110"/>
              <a:gd fmla="*/ 770863 h 1516063" name="T111"/>
              <a:gd fmla="*/ 404715 w 1125538" name="T112"/>
              <a:gd fmla="*/ 724838 h 1516063" name="T113"/>
              <a:gd fmla="*/ 542725 w 1125538" name="T114"/>
              <a:gd fmla="*/ 635962 h 1516063" name="T115"/>
              <a:gd fmla="*/ 647822 w 1125538" name="T116"/>
              <a:gd fmla="*/ 535296 h 1516063" name="T117"/>
              <a:gd fmla="*/ 724091 w 1125538" name="T118"/>
              <a:gd fmla="*/ 431683 h 1516063" name="T119"/>
              <a:gd fmla="*/ 776299 w 1125538" name="T120"/>
              <a:gd fmla="*/ 333285 h 1516063" name="T121"/>
              <a:gd fmla="*/ 814206 w 1125538" name="T122"/>
              <a:gd fmla="*/ 229445 h 151606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516063" w="1125538">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34" name="KSO_Shape"/>
          <p:cNvSpPr>
            <a:spLocks noChangeAspect="1"/>
          </p:cNvSpPr>
          <p:nvPr/>
        </p:nvSpPr>
        <p:spPr bwMode="auto">
          <a:xfrm>
            <a:off x="9684495" y="2617900"/>
            <a:ext cx="715200" cy="720000"/>
          </a:xfrm>
          <a:custGeom>
            <a:gdLst>
              <a:gd fmla="*/ 1161579 w 2109787" name="T0"/>
              <a:gd fmla="*/ 1730131 h 2125662" name="T1"/>
              <a:gd fmla="*/ 1236189 w 2109787" name="T2"/>
              <a:gd fmla="*/ 1509409 h 2125662" name="T3"/>
              <a:gd fmla="*/ 1220811 w 2109787" name="T4"/>
              <a:gd fmla="*/ 1384665 h 2125662" name="T5"/>
              <a:gd fmla="*/ 1405342 w 2109787" name="T6"/>
              <a:gd fmla="*/ 1404601 h 2125662" name="T7"/>
              <a:gd fmla="*/ 1370886 w 2109787" name="T8"/>
              <a:gd fmla="*/ 1829242 h 2125662" name="T9"/>
              <a:gd fmla="*/ 1480807 w 2109787" name="T10"/>
              <a:gd fmla="*/ 1653234 h 2125662" name="T11"/>
              <a:gd fmla="*/ 1705206 w 2109787" name="T12"/>
              <a:gd fmla="*/ 1300363 h 2125662" name="T13"/>
              <a:gd fmla="*/ 1872936 w 2109787" name="T14"/>
              <a:gd fmla="*/ 1412006 h 2125662" name="T15"/>
              <a:gd fmla="*/ 1863539 w 2109787" name="T16"/>
              <a:gd fmla="*/ 1802186 h 2125662" name="T17"/>
              <a:gd fmla="*/ 1574496 w 2109787" name="T18"/>
              <a:gd fmla="*/ 1890475 h 2125662" name="T19"/>
              <a:gd fmla="*/ 1000968 w 2109787" name="T20"/>
              <a:gd fmla="*/ 1883925 h 2125662" name="T21"/>
              <a:gd fmla="*/ 739264 w 2109787" name="T22"/>
              <a:gd fmla="*/ 1789655 h 2125662" name="T23"/>
              <a:gd fmla="*/ 755496 w 2109787" name="T24"/>
              <a:gd fmla="*/ 1386943 h 2125662" name="T25"/>
              <a:gd fmla="*/ 968220 w 2109787" name="T26"/>
              <a:gd fmla="*/ 1296091 h 2125662" name="T27"/>
              <a:gd fmla="*/ 1037602 w 2109787" name="T28"/>
              <a:gd fmla="*/ 801385 h 2125662" name="T29"/>
              <a:gd fmla="*/ 1059503 w 2109787" name="T30"/>
              <a:gd fmla="*/ 1006892 h 2125662" name="T31"/>
              <a:gd fmla="*/ 1259170 w 2109787" name="T32"/>
              <a:gd fmla="*/ 1210691 h 2125662" name="T33"/>
              <a:gd fmla="*/ 1395127 w 2109787" name="T34"/>
              <a:gd fmla="*/ 1192474 h 2125662" name="T35"/>
              <a:gd fmla="*/ 1566637 w 2109787" name="T36"/>
              <a:gd fmla="*/ 975297 h 2125662" name="T37"/>
              <a:gd fmla="*/ 1465950 w 2109787" name="T38"/>
              <a:gd fmla="*/ 842087 h 2125662" name="T39"/>
              <a:gd fmla="*/ 1192046 w 2109787" name="T40"/>
              <a:gd fmla="*/ 747589 h 2125662" name="T41"/>
              <a:gd fmla="*/ 1334259 w 2109787" name="T42"/>
              <a:gd fmla="*/ 449574 h 2125662" name="T43"/>
              <a:gd fmla="*/ 1512027 w 2109787" name="T44"/>
              <a:gd fmla="*/ 526995 h 2125662" name="T45"/>
              <a:gd fmla="*/ 1630349 w 2109787" name="T46"/>
              <a:gd fmla="*/ 698631 h 2125662" name="T47"/>
              <a:gd fmla="*/ 1657939 w 2109787" name="T48"/>
              <a:gd fmla="*/ 929186 h 2125662" name="T49"/>
              <a:gd fmla="*/ 1568628 w 2109787" name="T50"/>
              <a:gd fmla="*/ 1139532 h 2125662" name="T51"/>
              <a:gd fmla="*/ 1413900 w 2109787" name="T52"/>
              <a:gd fmla="*/ 1270180 h 2125662" name="T53"/>
              <a:gd fmla="*/ 1258886 w 2109787" name="T54"/>
              <a:gd fmla="*/ 1292381 h 2125662" name="T55"/>
              <a:gd fmla="*/ 1097900 w 2109787" name="T56"/>
              <a:gd fmla="*/ 1197598 h 2125662" name="T57"/>
              <a:gd fmla="*/ 976733 w 2109787" name="T58"/>
              <a:gd fmla="*/ 1012869 h 2125662" name="T59"/>
              <a:gd fmla="*/ 961659 w 2109787" name="T60"/>
              <a:gd fmla="*/ 777760 h 2125662" name="T61"/>
              <a:gd fmla="*/ 1050685 w 2109787" name="T62"/>
              <a:gd fmla="*/ 580223 h 2125662" name="T63"/>
              <a:gd fmla="*/ 1209965 w 2109787" name="T64"/>
              <a:gd fmla="*/ 464660 h 2125662" name="T65"/>
              <a:gd fmla="*/ 802597 w 2109787" name="T66"/>
              <a:gd fmla="*/ 349265 h 2125662" name="T67"/>
              <a:gd fmla="*/ 703059 w 2109787" name="T68"/>
              <a:gd fmla="*/ 413778 h 2125662" name="T69"/>
              <a:gd fmla="*/ 579631 w 2109787" name="T70"/>
              <a:gd fmla="*/ 465219 h 2125662" name="T71"/>
              <a:gd fmla="*/ 582759 w 2109787" name="T72"/>
              <a:gd fmla="*/ 565826 h 2125662" name="T73"/>
              <a:gd fmla="*/ 771314 w 2109787" name="T74"/>
              <a:gd fmla="*/ 673822 h 2125662" name="T75"/>
              <a:gd fmla="*/ 887063 w 2109787" name="T76"/>
              <a:gd fmla="*/ 819901 h 2125662" name="T77"/>
              <a:gd fmla="*/ 831038 w 2109787" name="T78"/>
              <a:gd fmla="*/ 994969 h 2125662" name="T79"/>
              <a:gd fmla="*/ 571383 w 2109787" name="T80"/>
              <a:gd fmla="*/ 1050387 h 2125662" name="T81"/>
              <a:gd fmla="*/ 581337 w 2109787" name="T82"/>
              <a:gd fmla="*/ 969675 h 2125662" name="T83"/>
              <a:gd fmla="*/ 751122 w 2109787" name="T84"/>
              <a:gd fmla="*/ 946086 h 2125662" name="T85"/>
              <a:gd fmla="*/ 784396 w 2109787" name="T86"/>
              <a:gd fmla="*/ 831269 h 2125662" name="T87"/>
              <a:gd fmla="*/ 658408 w 2109787" name="T88"/>
              <a:gd fmla="*/ 726967 h 2125662" name="T89"/>
              <a:gd fmla="*/ 480377 w 2109787" name="T90"/>
              <a:gd fmla="*/ 593962 h 2125662" name="T91"/>
              <a:gd fmla="*/ 503981 w 2109787" name="T92"/>
              <a:gd fmla="*/ 416621 h 2125662" name="T93"/>
              <a:gd fmla="*/ 746906 w 2109787" name="T94"/>
              <a:gd fmla="*/ 1423 h 2125662" name="T95"/>
              <a:gd fmla="*/ 1166756 w 2109787" name="T96"/>
              <a:gd fmla="*/ 173605 h 2125662" name="T97"/>
              <a:gd fmla="*/ 1015895 w 2109787" name="T98"/>
              <a:gd fmla="*/ 216010 h 2125662" name="T99"/>
              <a:gd fmla="*/ 659520 w 2109787" name="T100"/>
              <a:gd fmla="*/ 126646 h 2125662" name="T101"/>
              <a:gd fmla="*/ 368899 w 2109787" name="T102"/>
              <a:gd fmla="*/ 231948 h 2125662" name="T103"/>
              <a:gd fmla="*/ 176195 w 2109787" name="T104"/>
              <a:gd fmla="*/ 466173 h 2125662" name="T105"/>
              <a:gd fmla="*/ 128375 w 2109787" name="T106"/>
              <a:gd fmla="*/ 769271 h 2125662" name="T107"/>
              <a:gd fmla="*/ 222307 w 2109787" name="T108"/>
              <a:gd fmla="*/ 1026548 h 2125662" name="T109"/>
              <a:gd fmla="*/ 420703 w 2109787" name="T110"/>
              <a:gd fmla="*/ 1209830 h 2125662" name="T111"/>
              <a:gd fmla="*/ 486742 w 2109787" name="T112"/>
              <a:gd fmla="*/ 1374042 h 2125662" name="T113"/>
              <a:gd fmla="*/ 203805 w 2109787" name="T114"/>
              <a:gd fmla="*/ 1200153 h 2125662" name="T115"/>
              <a:gd fmla="*/ 33303 w 2109787" name="T116"/>
              <a:gd fmla="*/ 918970 h 2125662" name="T117"/>
              <a:gd fmla="*/ 14232 w 2109787" name="T118"/>
              <a:gd fmla="*/ 562367 h 2125662" name="T119"/>
              <a:gd fmla="*/ 183026 w 2109787" name="T120"/>
              <a:gd fmla="*/ 230810 h 2125662" name="T121"/>
              <a:gd fmla="*/ 494712 w 2109787" name="T122"/>
              <a:gd fmla="*/ 31875 h 212566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125662" w="2109787">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Tree>
    <p:extLst>
      <p:ext uri="{BB962C8B-B14F-4D97-AF65-F5344CB8AC3E}">
        <p14:creationId val="3212748066"/>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250" id="11"/>
                                        <p:tgtEl>
                                          <p:spTgt spid="5"/>
                                        </p:tgtEl>
                                      </p:cBhvr>
                                    </p:animEffect>
                                    <p:anim calcmode="lin" valueType="num">
                                      <p:cBhvr>
                                        <p:cTn dur="250" fill="hold" id="12"/>
                                        <p:tgtEl>
                                          <p:spTgt spid="5"/>
                                        </p:tgtEl>
                                        <p:attrNameLst>
                                          <p:attrName>ppt_x</p:attrName>
                                        </p:attrNameLst>
                                      </p:cBhvr>
                                      <p:tavLst>
                                        <p:tav tm="0">
                                          <p:val>
                                            <p:strVal val="#ppt_x"/>
                                          </p:val>
                                        </p:tav>
                                        <p:tav tm="100000">
                                          <p:val>
                                            <p:strVal val="#ppt_x"/>
                                          </p:val>
                                        </p:tav>
                                      </p:tavLst>
                                    </p:anim>
                                    <p:anim calcmode="lin" valueType="num">
                                      <p:cBhvr>
                                        <p:cTn dur="25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750"/>
                            </p:stCondLst>
                            <p:childTnLst>
                              <p:par>
                                <p:cTn fill="hold" id="15" nodeType="afterEffect" presetClass="entr" presetID="42" presetSubtype="0">
                                  <p:stCondLst>
                                    <p:cond delay="0"/>
                                  </p:stCondLst>
                                  <p:childTnLst>
                                    <p:set>
                                      <p:cBhvr>
                                        <p:cTn dur="1" fill="hold" id="16">
                                          <p:stCondLst>
                                            <p:cond delay="0"/>
                                          </p:stCondLst>
                                        </p:cTn>
                                        <p:tgtEl>
                                          <p:spTgt spid="9"/>
                                        </p:tgtEl>
                                        <p:attrNameLst>
                                          <p:attrName>style.visibility</p:attrName>
                                        </p:attrNameLst>
                                      </p:cBhvr>
                                      <p:to>
                                        <p:strVal val="visible"/>
                                      </p:to>
                                    </p:set>
                                    <p:animEffect filter="fade" transition="in">
                                      <p:cBhvr>
                                        <p:cTn dur="250" id="17"/>
                                        <p:tgtEl>
                                          <p:spTgt spid="9"/>
                                        </p:tgtEl>
                                      </p:cBhvr>
                                    </p:animEffect>
                                    <p:anim calcmode="lin" valueType="num">
                                      <p:cBhvr>
                                        <p:cTn dur="250" fill="hold" id="18"/>
                                        <p:tgtEl>
                                          <p:spTgt spid="9"/>
                                        </p:tgtEl>
                                        <p:attrNameLst>
                                          <p:attrName>ppt_x</p:attrName>
                                        </p:attrNameLst>
                                      </p:cBhvr>
                                      <p:tavLst>
                                        <p:tav tm="0">
                                          <p:val>
                                            <p:strVal val="#ppt_x"/>
                                          </p:val>
                                        </p:tav>
                                        <p:tav tm="100000">
                                          <p:val>
                                            <p:strVal val="#ppt_x"/>
                                          </p:val>
                                        </p:tav>
                                      </p:tavLst>
                                    </p:anim>
                                    <p:anim calcmode="lin" valueType="num">
                                      <p:cBhvr>
                                        <p:cTn dur="250" fill="hold" id="19"/>
                                        <p:tgtEl>
                                          <p:spTgt spid="9"/>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000"/>
                            </p:stCondLst>
                            <p:childTnLst>
                              <p:par>
                                <p:cTn fill="hold" grpId="0" id="21" nodeType="afterEffect" presetClass="entr" presetID="42" presetSubtype="0">
                                  <p:stCondLst>
                                    <p:cond delay="0"/>
                                  </p:stCondLst>
                                  <p:childTnLst>
                                    <p:set>
                                      <p:cBhvr>
                                        <p:cTn dur="1" fill="hold" id="22">
                                          <p:stCondLst>
                                            <p:cond delay="0"/>
                                          </p:stCondLst>
                                        </p:cTn>
                                        <p:tgtEl>
                                          <p:spTgt spid="10"/>
                                        </p:tgtEl>
                                        <p:attrNameLst>
                                          <p:attrName>style.visibility</p:attrName>
                                        </p:attrNameLst>
                                      </p:cBhvr>
                                      <p:to>
                                        <p:strVal val="visible"/>
                                      </p:to>
                                    </p:set>
                                    <p:animEffect filter="fade" transition="in">
                                      <p:cBhvr>
                                        <p:cTn dur="250" id="23"/>
                                        <p:tgtEl>
                                          <p:spTgt spid="10"/>
                                        </p:tgtEl>
                                      </p:cBhvr>
                                    </p:animEffect>
                                    <p:anim calcmode="lin" valueType="num">
                                      <p:cBhvr>
                                        <p:cTn dur="250" fill="hold" id="24"/>
                                        <p:tgtEl>
                                          <p:spTgt spid="10"/>
                                        </p:tgtEl>
                                        <p:attrNameLst>
                                          <p:attrName>ppt_x</p:attrName>
                                        </p:attrNameLst>
                                      </p:cBhvr>
                                      <p:tavLst>
                                        <p:tav tm="0">
                                          <p:val>
                                            <p:strVal val="#ppt_x"/>
                                          </p:val>
                                        </p:tav>
                                        <p:tav tm="100000">
                                          <p:val>
                                            <p:strVal val="#ppt_x"/>
                                          </p:val>
                                        </p:tav>
                                      </p:tavLst>
                                    </p:anim>
                                    <p:anim calcmode="lin" valueType="num">
                                      <p:cBhvr>
                                        <p:cTn dur="250" fill="hold" id="25"/>
                                        <p:tgtEl>
                                          <p:spTgt spid="10"/>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250"/>
                            </p:stCondLst>
                            <p:childTnLst>
                              <p:par>
                                <p:cTn fill="hold" grpId="0" id="27" nodeType="afterEffect" presetClass="entr" presetID="42" presetSubtype="0">
                                  <p:stCondLst>
                                    <p:cond delay="0"/>
                                  </p:stCondLst>
                                  <p:childTnLst>
                                    <p:set>
                                      <p:cBhvr>
                                        <p:cTn dur="1" fill="hold" id="28">
                                          <p:stCondLst>
                                            <p:cond delay="0"/>
                                          </p:stCondLst>
                                        </p:cTn>
                                        <p:tgtEl>
                                          <p:spTgt spid="11"/>
                                        </p:tgtEl>
                                        <p:attrNameLst>
                                          <p:attrName>style.visibility</p:attrName>
                                        </p:attrNameLst>
                                      </p:cBhvr>
                                      <p:to>
                                        <p:strVal val="visible"/>
                                      </p:to>
                                    </p:set>
                                    <p:animEffect filter="fade" transition="in">
                                      <p:cBhvr>
                                        <p:cTn dur="250" id="29"/>
                                        <p:tgtEl>
                                          <p:spTgt spid="11"/>
                                        </p:tgtEl>
                                      </p:cBhvr>
                                    </p:animEffect>
                                    <p:anim calcmode="lin" valueType="num">
                                      <p:cBhvr>
                                        <p:cTn dur="250" fill="hold" id="30"/>
                                        <p:tgtEl>
                                          <p:spTgt spid="11"/>
                                        </p:tgtEl>
                                        <p:attrNameLst>
                                          <p:attrName>ppt_x</p:attrName>
                                        </p:attrNameLst>
                                      </p:cBhvr>
                                      <p:tavLst>
                                        <p:tav tm="0">
                                          <p:val>
                                            <p:strVal val="#ppt_x"/>
                                          </p:val>
                                        </p:tav>
                                        <p:tav tm="100000">
                                          <p:val>
                                            <p:strVal val="#ppt_x"/>
                                          </p:val>
                                        </p:tav>
                                      </p:tavLst>
                                    </p:anim>
                                    <p:anim calcmode="lin" valueType="num">
                                      <p:cBhvr>
                                        <p:cTn dur="250" fill="hold" id="31"/>
                                        <p:tgtEl>
                                          <p:spTgt spid="11"/>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1500"/>
                            </p:stCondLst>
                            <p:childTnLst>
                              <p:par>
                                <p:cTn fill="hold" id="33" nodeType="afterEffect" presetClass="entr" presetID="42" presetSubtype="0">
                                  <p:stCondLst>
                                    <p:cond delay="0"/>
                                  </p:stCondLst>
                                  <p:childTnLst>
                                    <p:set>
                                      <p:cBhvr>
                                        <p:cTn dur="1" fill="hold" id="34">
                                          <p:stCondLst>
                                            <p:cond delay="0"/>
                                          </p:stCondLst>
                                        </p:cTn>
                                        <p:tgtEl>
                                          <p:spTgt spid="12"/>
                                        </p:tgtEl>
                                        <p:attrNameLst>
                                          <p:attrName>style.visibility</p:attrName>
                                        </p:attrNameLst>
                                      </p:cBhvr>
                                      <p:to>
                                        <p:strVal val="visible"/>
                                      </p:to>
                                    </p:set>
                                    <p:animEffect filter="fade" transition="in">
                                      <p:cBhvr>
                                        <p:cTn dur="250" id="35"/>
                                        <p:tgtEl>
                                          <p:spTgt spid="12"/>
                                        </p:tgtEl>
                                      </p:cBhvr>
                                    </p:animEffect>
                                    <p:anim calcmode="lin" valueType="num">
                                      <p:cBhvr>
                                        <p:cTn dur="250" fill="hold" id="36"/>
                                        <p:tgtEl>
                                          <p:spTgt spid="12"/>
                                        </p:tgtEl>
                                        <p:attrNameLst>
                                          <p:attrName>ppt_x</p:attrName>
                                        </p:attrNameLst>
                                      </p:cBhvr>
                                      <p:tavLst>
                                        <p:tav tm="0">
                                          <p:val>
                                            <p:strVal val="#ppt_x"/>
                                          </p:val>
                                        </p:tav>
                                        <p:tav tm="100000">
                                          <p:val>
                                            <p:strVal val="#ppt_x"/>
                                          </p:val>
                                        </p:tav>
                                      </p:tavLst>
                                    </p:anim>
                                    <p:anim calcmode="lin" valueType="num">
                                      <p:cBhvr>
                                        <p:cTn dur="250" fill="hold" id="37"/>
                                        <p:tgtEl>
                                          <p:spTgt spid="12"/>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1750"/>
                            </p:stCondLst>
                            <p:childTnLst>
                              <p:par>
                                <p:cTn fill="hold" id="39" nodeType="afterEffect" presetClass="entr" presetID="42" presetSubtype="0">
                                  <p:stCondLst>
                                    <p:cond delay="0"/>
                                  </p:stCondLst>
                                  <p:childTnLst>
                                    <p:set>
                                      <p:cBhvr>
                                        <p:cTn dur="1" fill="hold" id="40">
                                          <p:stCondLst>
                                            <p:cond delay="0"/>
                                          </p:stCondLst>
                                        </p:cTn>
                                        <p:tgtEl>
                                          <p:spTgt spid="15"/>
                                        </p:tgtEl>
                                        <p:attrNameLst>
                                          <p:attrName>style.visibility</p:attrName>
                                        </p:attrNameLst>
                                      </p:cBhvr>
                                      <p:to>
                                        <p:strVal val="visible"/>
                                      </p:to>
                                    </p:set>
                                    <p:animEffect filter="fade" transition="in">
                                      <p:cBhvr>
                                        <p:cTn dur="250" id="41"/>
                                        <p:tgtEl>
                                          <p:spTgt spid="15"/>
                                        </p:tgtEl>
                                      </p:cBhvr>
                                    </p:animEffect>
                                    <p:anim calcmode="lin" valueType="num">
                                      <p:cBhvr>
                                        <p:cTn dur="250" fill="hold" id="42"/>
                                        <p:tgtEl>
                                          <p:spTgt spid="15"/>
                                        </p:tgtEl>
                                        <p:attrNameLst>
                                          <p:attrName>ppt_x</p:attrName>
                                        </p:attrNameLst>
                                      </p:cBhvr>
                                      <p:tavLst>
                                        <p:tav tm="0">
                                          <p:val>
                                            <p:strVal val="#ppt_x"/>
                                          </p:val>
                                        </p:tav>
                                        <p:tav tm="100000">
                                          <p:val>
                                            <p:strVal val="#ppt_x"/>
                                          </p:val>
                                        </p:tav>
                                      </p:tavLst>
                                    </p:anim>
                                    <p:anim calcmode="lin" valueType="num">
                                      <p:cBhvr>
                                        <p:cTn dur="250" fill="hold" id="43"/>
                                        <p:tgtEl>
                                          <p:spTgt spid="15"/>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000"/>
                            </p:stCondLst>
                            <p:childTnLst>
                              <p:par>
                                <p:cTn fill="hold" grpId="0" id="45" nodeType="afterEffect" presetClass="entr" presetID="42" presetSubtype="0">
                                  <p:stCondLst>
                                    <p:cond delay="0"/>
                                  </p:stCondLst>
                                  <p:childTnLst>
                                    <p:set>
                                      <p:cBhvr>
                                        <p:cTn dur="1" fill="hold" id="46">
                                          <p:stCondLst>
                                            <p:cond delay="0"/>
                                          </p:stCondLst>
                                        </p:cTn>
                                        <p:tgtEl>
                                          <p:spTgt spid="16"/>
                                        </p:tgtEl>
                                        <p:attrNameLst>
                                          <p:attrName>style.visibility</p:attrName>
                                        </p:attrNameLst>
                                      </p:cBhvr>
                                      <p:to>
                                        <p:strVal val="visible"/>
                                      </p:to>
                                    </p:set>
                                    <p:animEffect filter="fade" transition="in">
                                      <p:cBhvr>
                                        <p:cTn dur="250" id="47"/>
                                        <p:tgtEl>
                                          <p:spTgt spid="16"/>
                                        </p:tgtEl>
                                      </p:cBhvr>
                                    </p:animEffect>
                                    <p:anim calcmode="lin" valueType="num">
                                      <p:cBhvr>
                                        <p:cTn dur="250" fill="hold" id="48"/>
                                        <p:tgtEl>
                                          <p:spTgt spid="16"/>
                                        </p:tgtEl>
                                        <p:attrNameLst>
                                          <p:attrName>ppt_x</p:attrName>
                                        </p:attrNameLst>
                                      </p:cBhvr>
                                      <p:tavLst>
                                        <p:tav tm="0">
                                          <p:val>
                                            <p:strVal val="#ppt_x"/>
                                          </p:val>
                                        </p:tav>
                                        <p:tav tm="100000">
                                          <p:val>
                                            <p:strVal val="#ppt_x"/>
                                          </p:val>
                                        </p:tav>
                                      </p:tavLst>
                                    </p:anim>
                                    <p:anim calcmode="lin" valueType="num">
                                      <p:cBhvr>
                                        <p:cTn dur="250" fill="hold" id="49"/>
                                        <p:tgtEl>
                                          <p:spTgt spid="16"/>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2250"/>
                            </p:stCondLst>
                            <p:childTnLst>
                              <p:par>
                                <p:cTn fill="hold" grpId="0" id="51" nodeType="afterEffect" presetClass="entr" presetID="42" presetSubtype="0">
                                  <p:stCondLst>
                                    <p:cond delay="0"/>
                                  </p:stCondLst>
                                  <p:childTnLst>
                                    <p:set>
                                      <p:cBhvr>
                                        <p:cTn dur="1" fill="hold" id="52">
                                          <p:stCondLst>
                                            <p:cond delay="0"/>
                                          </p:stCondLst>
                                        </p:cTn>
                                        <p:tgtEl>
                                          <p:spTgt spid="17"/>
                                        </p:tgtEl>
                                        <p:attrNameLst>
                                          <p:attrName>style.visibility</p:attrName>
                                        </p:attrNameLst>
                                      </p:cBhvr>
                                      <p:to>
                                        <p:strVal val="visible"/>
                                      </p:to>
                                    </p:set>
                                    <p:animEffect filter="fade" transition="in">
                                      <p:cBhvr>
                                        <p:cTn dur="250" id="53"/>
                                        <p:tgtEl>
                                          <p:spTgt spid="17"/>
                                        </p:tgtEl>
                                      </p:cBhvr>
                                    </p:animEffect>
                                    <p:anim calcmode="lin" valueType="num">
                                      <p:cBhvr>
                                        <p:cTn dur="250" fill="hold" id="54"/>
                                        <p:tgtEl>
                                          <p:spTgt spid="17"/>
                                        </p:tgtEl>
                                        <p:attrNameLst>
                                          <p:attrName>ppt_x</p:attrName>
                                        </p:attrNameLst>
                                      </p:cBhvr>
                                      <p:tavLst>
                                        <p:tav tm="0">
                                          <p:val>
                                            <p:strVal val="#ppt_x"/>
                                          </p:val>
                                        </p:tav>
                                        <p:tav tm="100000">
                                          <p:val>
                                            <p:strVal val="#ppt_x"/>
                                          </p:val>
                                        </p:tav>
                                      </p:tavLst>
                                    </p:anim>
                                    <p:anim calcmode="lin" valueType="num">
                                      <p:cBhvr>
                                        <p:cTn dur="250" fill="hold" id="55"/>
                                        <p:tgtEl>
                                          <p:spTgt spid="17"/>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2500"/>
                            </p:stCondLst>
                            <p:childTnLst>
                              <p:par>
                                <p:cTn fill="hold" id="57" nodeType="afterEffect" presetClass="entr" presetID="42" presetSubtype="0">
                                  <p:stCondLst>
                                    <p:cond delay="0"/>
                                  </p:stCondLst>
                                  <p:childTnLst>
                                    <p:set>
                                      <p:cBhvr>
                                        <p:cTn dur="1" fill="hold" id="58">
                                          <p:stCondLst>
                                            <p:cond delay="0"/>
                                          </p:stCondLst>
                                        </p:cTn>
                                        <p:tgtEl>
                                          <p:spTgt spid="18"/>
                                        </p:tgtEl>
                                        <p:attrNameLst>
                                          <p:attrName>style.visibility</p:attrName>
                                        </p:attrNameLst>
                                      </p:cBhvr>
                                      <p:to>
                                        <p:strVal val="visible"/>
                                      </p:to>
                                    </p:set>
                                    <p:animEffect filter="fade" transition="in">
                                      <p:cBhvr>
                                        <p:cTn dur="250" id="59"/>
                                        <p:tgtEl>
                                          <p:spTgt spid="18"/>
                                        </p:tgtEl>
                                      </p:cBhvr>
                                    </p:animEffect>
                                    <p:anim calcmode="lin" valueType="num">
                                      <p:cBhvr>
                                        <p:cTn dur="250" fill="hold" id="60"/>
                                        <p:tgtEl>
                                          <p:spTgt spid="18"/>
                                        </p:tgtEl>
                                        <p:attrNameLst>
                                          <p:attrName>ppt_x</p:attrName>
                                        </p:attrNameLst>
                                      </p:cBhvr>
                                      <p:tavLst>
                                        <p:tav tm="0">
                                          <p:val>
                                            <p:strVal val="#ppt_x"/>
                                          </p:val>
                                        </p:tav>
                                        <p:tav tm="100000">
                                          <p:val>
                                            <p:strVal val="#ppt_x"/>
                                          </p:val>
                                        </p:tav>
                                      </p:tavLst>
                                    </p:anim>
                                    <p:anim calcmode="lin" valueType="num">
                                      <p:cBhvr>
                                        <p:cTn dur="250" fill="hold" id="61"/>
                                        <p:tgtEl>
                                          <p:spTgt spid="18"/>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2750"/>
                            </p:stCondLst>
                            <p:childTnLst>
                              <p:par>
                                <p:cTn fill="hold" id="63" nodeType="afterEffect" presetClass="entr" presetID="42" presetSubtype="0">
                                  <p:stCondLst>
                                    <p:cond delay="0"/>
                                  </p:stCondLst>
                                  <p:childTnLst>
                                    <p:set>
                                      <p:cBhvr>
                                        <p:cTn dur="1" fill="hold" id="64">
                                          <p:stCondLst>
                                            <p:cond delay="0"/>
                                          </p:stCondLst>
                                        </p:cTn>
                                        <p:tgtEl>
                                          <p:spTgt spid="21"/>
                                        </p:tgtEl>
                                        <p:attrNameLst>
                                          <p:attrName>style.visibility</p:attrName>
                                        </p:attrNameLst>
                                      </p:cBhvr>
                                      <p:to>
                                        <p:strVal val="visible"/>
                                      </p:to>
                                    </p:set>
                                    <p:animEffect filter="fade" transition="in">
                                      <p:cBhvr>
                                        <p:cTn dur="250" id="65"/>
                                        <p:tgtEl>
                                          <p:spTgt spid="21"/>
                                        </p:tgtEl>
                                      </p:cBhvr>
                                    </p:animEffect>
                                    <p:anim calcmode="lin" valueType="num">
                                      <p:cBhvr>
                                        <p:cTn dur="250" fill="hold" id="66"/>
                                        <p:tgtEl>
                                          <p:spTgt spid="21"/>
                                        </p:tgtEl>
                                        <p:attrNameLst>
                                          <p:attrName>ppt_x</p:attrName>
                                        </p:attrNameLst>
                                      </p:cBhvr>
                                      <p:tavLst>
                                        <p:tav tm="0">
                                          <p:val>
                                            <p:strVal val="#ppt_x"/>
                                          </p:val>
                                        </p:tav>
                                        <p:tav tm="100000">
                                          <p:val>
                                            <p:strVal val="#ppt_x"/>
                                          </p:val>
                                        </p:tav>
                                      </p:tavLst>
                                    </p:anim>
                                    <p:anim calcmode="lin" valueType="num">
                                      <p:cBhvr>
                                        <p:cTn dur="250" fill="hold" id="67"/>
                                        <p:tgtEl>
                                          <p:spTgt spid="21"/>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3000"/>
                            </p:stCondLst>
                            <p:childTnLst>
                              <p:par>
                                <p:cTn fill="hold" grpId="0" id="69" nodeType="afterEffect" presetClass="entr" presetID="42" presetSubtype="0">
                                  <p:stCondLst>
                                    <p:cond delay="0"/>
                                  </p:stCondLst>
                                  <p:childTnLst>
                                    <p:set>
                                      <p:cBhvr>
                                        <p:cTn dur="1" fill="hold" id="70">
                                          <p:stCondLst>
                                            <p:cond delay="0"/>
                                          </p:stCondLst>
                                        </p:cTn>
                                        <p:tgtEl>
                                          <p:spTgt spid="22"/>
                                        </p:tgtEl>
                                        <p:attrNameLst>
                                          <p:attrName>style.visibility</p:attrName>
                                        </p:attrNameLst>
                                      </p:cBhvr>
                                      <p:to>
                                        <p:strVal val="visible"/>
                                      </p:to>
                                    </p:set>
                                    <p:animEffect filter="fade" transition="in">
                                      <p:cBhvr>
                                        <p:cTn dur="250" id="71"/>
                                        <p:tgtEl>
                                          <p:spTgt spid="22"/>
                                        </p:tgtEl>
                                      </p:cBhvr>
                                    </p:animEffect>
                                    <p:anim calcmode="lin" valueType="num">
                                      <p:cBhvr>
                                        <p:cTn dur="250" fill="hold" id="72"/>
                                        <p:tgtEl>
                                          <p:spTgt spid="22"/>
                                        </p:tgtEl>
                                        <p:attrNameLst>
                                          <p:attrName>ppt_x</p:attrName>
                                        </p:attrNameLst>
                                      </p:cBhvr>
                                      <p:tavLst>
                                        <p:tav tm="0">
                                          <p:val>
                                            <p:strVal val="#ppt_x"/>
                                          </p:val>
                                        </p:tav>
                                        <p:tav tm="100000">
                                          <p:val>
                                            <p:strVal val="#ppt_x"/>
                                          </p:val>
                                        </p:tav>
                                      </p:tavLst>
                                    </p:anim>
                                    <p:anim calcmode="lin" valueType="num">
                                      <p:cBhvr>
                                        <p:cTn dur="250" fill="hold" id="73"/>
                                        <p:tgtEl>
                                          <p:spTgt spid="22"/>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3250"/>
                            </p:stCondLst>
                            <p:childTnLst>
                              <p:par>
                                <p:cTn fill="hold" grpId="0" id="75" nodeType="afterEffect" presetClass="entr" presetID="42" presetSubtype="0">
                                  <p:stCondLst>
                                    <p:cond delay="0"/>
                                  </p:stCondLst>
                                  <p:childTnLst>
                                    <p:set>
                                      <p:cBhvr>
                                        <p:cTn dur="1" fill="hold" id="76">
                                          <p:stCondLst>
                                            <p:cond delay="0"/>
                                          </p:stCondLst>
                                        </p:cTn>
                                        <p:tgtEl>
                                          <p:spTgt spid="23"/>
                                        </p:tgtEl>
                                        <p:attrNameLst>
                                          <p:attrName>style.visibility</p:attrName>
                                        </p:attrNameLst>
                                      </p:cBhvr>
                                      <p:to>
                                        <p:strVal val="visible"/>
                                      </p:to>
                                    </p:set>
                                    <p:animEffect filter="fade" transition="in">
                                      <p:cBhvr>
                                        <p:cTn dur="250" id="77"/>
                                        <p:tgtEl>
                                          <p:spTgt spid="23"/>
                                        </p:tgtEl>
                                      </p:cBhvr>
                                    </p:animEffect>
                                    <p:anim calcmode="lin" valueType="num">
                                      <p:cBhvr>
                                        <p:cTn dur="250" fill="hold" id="78"/>
                                        <p:tgtEl>
                                          <p:spTgt spid="23"/>
                                        </p:tgtEl>
                                        <p:attrNameLst>
                                          <p:attrName>ppt_x</p:attrName>
                                        </p:attrNameLst>
                                      </p:cBhvr>
                                      <p:tavLst>
                                        <p:tav tm="0">
                                          <p:val>
                                            <p:strVal val="#ppt_x"/>
                                          </p:val>
                                        </p:tav>
                                        <p:tav tm="100000">
                                          <p:val>
                                            <p:strVal val="#ppt_x"/>
                                          </p:val>
                                        </p:tav>
                                      </p:tavLst>
                                    </p:anim>
                                    <p:anim calcmode="lin" valueType="num">
                                      <p:cBhvr>
                                        <p:cTn dur="250" fill="hold" id="79"/>
                                        <p:tgtEl>
                                          <p:spTgt spid="23"/>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3500"/>
                            </p:stCondLst>
                            <p:childTnLst>
                              <p:par>
                                <p:cTn fill="hold" id="81" nodeType="afterEffect" presetClass="entr" presetID="42" presetSubtype="0">
                                  <p:stCondLst>
                                    <p:cond delay="0"/>
                                  </p:stCondLst>
                                  <p:childTnLst>
                                    <p:set>
                                      <p:cBhvr>
                                        <p:cTn dur="1" fill="hold" id="82">
                                          <p:stCondLst>
                                            <p:cond delay="0"/>
                                          </p:stCondLst>
                                        </p:cTn>
                                        <p:tgtEl>
                                          <p:spTgt spid="24"/>
                                        </p:tgtEl>
                                        <p:attrNameLst>
                                          <p:attrName>style.visibility</p:attrName>
                                        </p:attrNameLst>
                                      </p:cBhvr>
                                      <p:to>
                                        <p:strVal val="visible"/>
                                      </p:to>
                                    </p:set>
                                    <p:animEffect filter="fade" transition="in">
                                      <p:cBhvr>
                                        <p:cTn dur="250" id="83"/>
                                        <p:tgtEl>
                                          <p:spTgt spid="24"/>
                                        </p:tgtEl>
                                      </p:cBhvr>
                                    </p:animEffect>
                                    <p:anim calcmode="lin" valueType="num">
                                      <p:cBhvr>
                                        <p:cTn dur="250" fill="hold" id="84"/>
                                        <p:tgtEl>
                                          <p:spTgt spid="24"/>
                                        </p:tgtEl>
                                        <p:attrNameLst>
                                          <p:attrName>ppt_x</p:attrName>
                                        </p:attrNameLst>
                                      </p:cBhvr>
                                      <p:tavLst>
                                        <p:tav tm="0">
                                          <p:val>
                                            <p:strVal val="#ppt_x"/>
                                          </p:val>
                                        </p:tav>
                                        <p:tav tm="100000">
                                          <p:val>
                                            <p:strVal val="#ppt_x"/>
                                          </p:val>
                                        </p:tav>
                                      </p:tavLst>
                                    </p:anim>
                                    <p:anim calcmode="lin" valueType="num">
                                      <p:cBhvr>
                                        <p:cTn dur="250" fill="hold" id="85"/>
                                        <p:tgtEl>
                                          <p:spTgt spid="24"/>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3750"/>
                            </p:stCondLst>
                            <p:childTnLst>
                              <p:par>
                                <p:cTn fill="hold" id="87" nodeType="afterEffect" presetClass="entr" presetID="42" presetSubtype="0">
                                  <p:stCondLst>
                                    <p:cond delay="0"/>
                                  </p:stCondLst>
                                  <p:childTnLst>
                                    <p:set>
                                      <p:cBhvr>
                                        <p:cTn dur="1" fill="hold" id="88">
                                          <p:stCondLst>
                                            <p:cond delay="0"/>
                                          </p:stCondLst>
                                        </p:cTn>
                                        <p:tgtEl>
                                          <p:spTgt spid="27"/>
                                        </p:tgtEl>
                                        <p:attrNameLst>
                                          <p:attrName>style.visibility</p:attrName>
                                        </p:attrNameLst>
                                      </p:cBhvr>
                                      <p:to>
                                        <p:strVal val="visible"/>
                                      </p:to>
                                    </p:set>
                                    <p:animEffect filter="fade" transition="in">
                                      <p:cBhvr>
                                        <p:cTn dur="250" id="89"/>
                                        <p:tgtEl>
                                          <p:spTgt spid="27"/>
                                        </p:tgtEl>
                                      </p:cBhvr>
                                    </p:animEffect>
                                    <p:anim calcmode="lin" valueType="num">
                                      <p:cBhvr>
                                        <p:cTn dur="250" fill="hold" id="90"/>
                                        <p:tgtEl>
                                          <p:spTgt spid="27"/>
                                        </p:tgtEl>
                                        <p:attrNameLst>
                                          <p:attrName>ppt_x</p:attrName>
                                        </p:attrNameLst>
                                      </p:cBhvr>
                                      <p:tavLst>
                                        <p:tav tm="0">
                                          <p:val>
                                            <p:strVal val="#ppt_x"/>
                                          </p:val>
                                        </p:tav>
                                        <p:tav tm="100000">
                                          <p:val>
                                            <p:strVal val="#ppt_x"/>
                                          </p:val>
                                        </p:tav>
                                      </p:tavLst>
                                    </p:anim>
                                    <p:anim calcmode="lin" valueType="num">
                                      <p:cBhvr>
                                        <p:cTn dur="250" fill="hold" id="91"/>
                                        <p:tgtEl>
                                          <p:spTgt spid="27"/>
                                        </p:tgtEl>
                                        <p:attrNameLst>
                                          <p:attrName>ppt_y</p:attrName>
                                        </p:attrNameLst>
                                      </p:cBhvr>
                                      <p:tavLst>
                                        <p:tav tm="0">
                                          <p:val>
                                            <p:strVal val="#ppt_y+.1"/>
                                          </p:val>
                                        </p:tav>
                                        <p:tav tm="100000">
                                          <p:val>
                                            <p:strVal val="#ppt_y"/>
                                          </p:val>
                                        </p:tav>
                                      </p:tavLst>
                                    </p:anim>
                                  </p:childTnLst>
                                </p:cTn>
                              </p:par>
                            </p:childTnLst>
                          </p:cTn>
                        </p:par>
                        <p:par>
                          <p:cTn fill="hold" id="92" nodeType="afterGroup">
                            <p:stCondLst>
                              <p:cond delay="4000"/>
                            </p:stCondLst>
                            <p:childTnLst>
                              <p:par>
                                <p:cTn fill="hold" grpId="0" id="93" nodeType="afterEffect" presetClass="entr" presetID="42" presetSubtype="0">
                                  <p:stCondLst>
                                    <p:cond delay="0"/>
                                  </p:stCondLst>
                                  <p:childTnLst>
                                    <p:set>
                                      <p:cBhvr>
                                        <p:cTn dur="1" fill="hold" id="94">
                                          <p:stCondLst>
                                            <p:cond delay="0"/>
                                          </p:stCondLst>
                                        </p:cTn>
                                        <p:tgtEl>
                                          <p:spTgt spid="28"/>
                                        </p:tgtEl>
                                        <p:attrNameLst>
                                          <p:attrName>style.visibility</p:attrName>
                                        </p:attrNameLst>
                                      </p:cBhvr>
                                      <p:to>
                                        <p:strVal val="visible"/>
                                      </p:to>
                                    </p:set>
                                    <p:animEffect filter="fade" transition="in">
                                      <p:cBhvr>
                                        <p:cTn dur="250" id="95"/>
                                        <p:tgtEl>
                                          <p:spTgt spid="28"/>
                                        </p:tgtEl>
                                      </p:cBhvr>
                                    </p:animEffect>
                                    <p:anim calcmode="lin" valueType="num">
                                      <p:cBhvr>
                                        <p:cTn dur="250" fill="hold" id="96"/>
                                        <p:tgtEl>
                                          <p:spTgt spid="28"/>
                                        </p:tgtEl>
                                        <p:attrNameLst>
                                          <p:attrName>ppt_x</p:attrName>
                                        </p:attrNameLst>
                                      </p:cBhvr>
                                      <p:tavLst>
                                        <p:tav tm="0">
                                          <p:val>
                                            <p:strVal val="#ppt_x"/>
                                          </p:val>
                                        </p:tav>
                                        <p:tav tm="100000">
                                          <p:val>
                                            <p:strVal val="#ppt_x"/>
                                          </p:val>
                                        </p:tav>
                                      </p:tavLst>
                                    </p:anim>
                                    <p:anim calcmode="lin" valueType="num">
                                      <p:cBhvr>
                                        <p:cTn dur="250" fill="hold" id="97"/>
                                        <p:tgtEl>
                                          <p:spTgt spid="28"/>
                                        </p:tgtEl>
                                        <p:attrNameLst>
                                          <p:attrName>ppt_y</p:attrName>
                                        </p:attrNameLst>
                                      </p:cBhvr>
                                      <p:tavLst>
                                        <p:tav tm="0">
                                          <p:val>
                                            <p:strVal val="#ppt_y+.1"/>
                                          </p:val>
                                        </p:tav>
                                        <p:tav tm="100000">
                                          <p:val>
                                            <p:strVal val="#ppt_y"/>
                                          </p:val>
                                        </p:tav>
                                      </p:tavLst>
                                    </p:anim>
                                  </p:childTnLst>
                                </p:cTn>
                              </p:par>
                            </p:childTnLst>
                          </p:cTn>
                        </p:par>
                        <p:par>
                          <p:cTn fill="hold" id="98" nodeType="afterGroup">
                            <p:stCondLst>
                              <p:cond delay="4250"/>
                            </p:stCondLst>
                            <p:childTnLst>
                              <p:par>
                                <p:cTn fill="hold" grpId="0" id="99" nodeType="afterEffect" presetClass="entr" presetID="42" presetSubtype="0">
                                  <p:stCondLst>
                                    <p:cond delay="0"/>
                                  </p:stCondLst>
                                  <p:childTnLst>
                                    <p:set>
                                      <p:cBhvr>
                                        <p:cTn dur="1" fill="hold" id="100">
                                          <p:stCondLst>
                                            <p:cond delay="0"/>
                                          </p:stCondLst>
                                        </p:cTn>
                                        <p:tgtEl>
                                          <p:spTgt spid="29"/>
                                        </p:tgtEl>
                                        <p:attrNameLst>
                                          <p:attrName>style.visibility</p:attrName>
                                        </p:attrNameLst>
                                      </p:cBhvr>
                                      <p:to>
                                        <p:strVal val="visible"/>
                                      </p:to>
                                    </p:set>
                                    <p:animEffect filter="fade" transition="in">
                                      <p:cBhvr>
                                        <p:cTn dur="250" id="101"/>
                                        <p:tgtEl>
                                          <p:spTgt spid="29"/>
                                        </p:tgtEl>
                                      </p:cBhvr>
                                    </p:animEffect>
                                    <p:anim calcmode="lin" valueType="num">
                                      <p:cBhvr>
                                        <p:cTn dur="250" fill="hold" id="102"/>
                                        <p:tgtEl>
                                          <p:spTgt spid="29"/>
                                        </p:tgtEl>
                                        <p:attrNameLst>
                                          <p:attrName>ppt_x</p:attrName>
                                        </p:attrNameLst>
                                      </p:cBhvr>
                                      <p:tavLst>
                                        <p:tav tm="0">
                                          <p:val>
                                            <p:strVal val="#ppt_x"/>
                                          </p:val>
                                        </p:tav>
                                        <p:tav tm="100000">
                                          <p:val>
                                            <p:strVal val="#ppt_x"/>
                                          </p:val>
                                        </p:tav>
                                      </p:tavLst>
                                    </p:anim>
                                    <p:anim calcmode="lin" valueType="num">
                                      <p:cBhvr>
                                        <p:cTn dur="250" fill="hold" id="103"/>
                                        <p:tgtEl>
                                          <p:spTgt spid="29"/>
                                        </p:tgtEl>
                                        <p:attrNameLst>
                                          <p:attrName>ppt_y</p:attrName>
                                        </p:attrNameLst>
                                      </p:cBhvr>
                                      <p:tavLst>
                                        <p:tav tm="0">
                                          <p:val>
                                            <p:strVal val="#ppt_y+.1"/>
                                          </p:val>
                                        </p:tav>
                                        <p:tav tm="100000">
                                          <p:val>
                                            <p:strVal val="#ppt_y"/>
                                          </p:val>
                                        </p:tav>
                                      </p:tavLst>
                                    </p:anim>
                                  </p:childTnLst>
                                </p:cTn>
                              </p:par>
                            </p:childTnLst>
                          </p:cTn>
                        </p:par>
                        <p:par>
                          <p:cTn fill="hold" id="104" nodeType="afterGroup">
                            <p:stCondLst>
                              <p:cond delay="4500"/>
                            </p:stCondLst>
                            <p:childTnLst>
                              <p:par>
                                <p:cTn fill="hold" grpId="0" id="105" nodeType="afterEffect" presetClass="entr" presetID="42" presetSubtype="0">
                                  <p:stCondLst>
                                    <p:cond delay="0"/>
                                  </p:stCondLst>
                                  <p:childTnLst>
                                    <p:set>
                                      <p:cBhvr>
                                        <p:cTn dur="1" fill="hold" id="106">
                                          <p:stCondLst>
                                            <p:cond delay="0"/>
                                          </p:stCondLst>
                                        </p:cTn>
                                        <p:tgtEl>
                                          <p:spTgt spid="30"/>
                                        </p:tgtEl>
                                        <p:attrNameLst>
                                          <p:attrName>style.visibility</p:attrName>
                                        </p:attrNameLst>
                                      </p:cBhvr>
                                      <p:to>
                                        <p:strVal val="visible"/>
                                      </p:to>
                                    </p:set>
                                    <p:animEffect filter="fade" transition="in">
                                      <p:cBhvr>
                                        <p:cTn dur="250" id="107"/>
                                        <p:tgtEl>
                                          <p:spTgt spid="30"/>
                                        </p:tgtEl>
                                      </p:cBhvr>
                                    </p:animEffect>
                                    <p:anim calcmode="lin" valueType="num">
                                      <p:cBhvr>
                                        <p:cTn dur="250" fill="hold" id="108"/>
                                        <p:tgtEl>
                                          <p:spTgt spid="30"/>
                                        </p:tgtEl>
                                        <p:attrNameLst>
                                          <p:attrName>ppt_x</p:attrName>
                                        </p:attrNameLst>
                                      </p:cBhvr>
                                      <p:tavLst>
                                        <p:tav tm="0">
                                          <p:val>
                                            <p:strVal val="#ppt_x"/>
                                          </p:val>
                                        </p:tav>
                                        <p:tav tm="100000">
                                          <p:val>
                                            <p:strVal val="#ppt_x"/>
                                          </p:val>
                                        </p:tav>
                                      </p:tavLst>
                                    </p:anim>
                                    <p:anim calcmode="lin" valueType="num">
                                      <p:cBhvr>
                                        <p:cTn dur="250" fill="hold" id="109"/>
                                        <p:tgtEl>
                                          <p:spTgt spid="30"/>
                                        </p:tgtEl>
                                        <p:attrNameLst>
                                          <p:attrName>ppt_y</p:attrName>
                                        </p:attrNameLst>
                                      </p:cBhvr>
                                      <p:tavLst>
                                        <p:tav tm="0">
                                          <p:val>
                                            <p:strVal val="#ppt_y+.1"/>
                                          </p:val>
                                        </p:tav>
                                        <p:tav tm="100000">
                                          <p:val>
                                            <p:strVal val="#ppt_y"/>
                                          </p:val>
                                        </p:tav>
                                      </p:tavLst>
                                    </p:anim>
                                  </p:childTnLst>
                                </p:cTn>
                              </p:par>
                            </p:childTnLst>
                          </p:cTn>
                        </p:par>
                        <p:par>
                          <p:cTn fill="hold" id="110" nodeType="afterGroup">
                            <p:stCondLst>
                              <p:cond delay="4750"/>
                            </p:stCondLst>
                            <p:childTnLst>
                              <p:par>
                                <p:cTn fill="hold" grpId="0" id="111" nodeType="afterEffect" presetClass="entr" presetID="42" presetSubtype="0">
                                  <p:stCondLst>
                                    <p:cond delay="0"/>
                                  </p:stCondLst>
                                  <p:childTnLst>
                                    <p:set>
                                      <p:cBhvr>
                                        <p:cTn dur="1" fill="hold" id="112">
                                          <p:stCondLst>
                                            <p:cond delay="0"/>
                                          </p:stCondLst>
                                        </p:cTn>
                                        <p:tgtEl>
                                          <p:spTgt spid="31"/>
                                        </p:tgtEl>
                                        <p:attrNameLst>
                                          <p:attrName>style.visibility</p:attrName>
                                        </p:attrNameLst>
                                      </p:cBhvr>
                                      <p:to>
                                        <p:strVal val="visible"/>
                                      </p:to>
                                    </p:set>
                                    <p:animEffect filter="fade" transition="in">
                                      <p:cBhvr>
                                        <p:cTn dur="250" id="113"/>
                                        <p:tgtEl>
                                          <p:spTgt spid="31"/>
                                        </p:tgtEl>
                                      </p:cBhvr>
                                    </p:animEffect>
                                    <p:anim calcmode="lin" valueType="num">
                                      <p:cBhvr>
                                        <p:cTn dur="250" fill="hold" id="114"/>
                                        <p:tgtEl>
                                          <p:spTgt spid="31"/>
                                        </p:tgtEl>
                                        <p:attrNameLst>
                                          <p:attrName>ppt_x</p:attrName>
                                        </p:attrNameLst>
                                      </p:cBhvr>
                                      <p:tavLst>
                                        <p:tav tm="0">
                                          <p:val>
                                            <p:strVal val="#ppt_x"/>
                                          </p:val>
                                        </p:tav>
                                        <p:tav tm="100000">
                                          <p:val>
                                            <p:strVal val="#ppt_x"/>
                                          </p:val>
                                        </p:tav>
                                      </p:tavLst>
                                    </p:anim>
                                    <p:anim calcmode="lin" valueType="num">
                                      <p:cBhvr>
                                        <p:cTn dur="250" fill="hold" id="115"/>
                                        <p:tgtEl>
                                          <p:spTgt spid="31"/>
                                        </p:tgtEl>
                                        <p:attrNameLst>
                                          <p:attrName>ppt_y</p:attrName>
                                        </p:attrNameLst>
                                      </p:cBhvr>
                                      <p:tavLst>
                                        <p:tav tm="0">
                                          <p:val>
                                            <p:strVal val="#ppt_y+.1"/>
                                          </p:val>
                                        </p:tav>
                                        <p:tav tm="100000">
                                          <p:val>
                                            <p:strVal val="#ppt_y"/>
                                          </p:val>
                                        </p:tav>
                                      </p:tavLst>
                                    </p:anim>
                                  </p:childTnLst>
                                </p:cTn>
                              </p:par>
                            </p:childTnLst>
                          </p:cTn>
                        </p:par>
                        <p:par>
                          <p:cTn fill="hold" id="116" nodeType="afterGroup">
                            <p:stCondLst>
                              <p:cond delay="5000"/>
                            </p:stCondLst>
                            <p:childTnLst>
                              <p:par>
                                <p:cTn fill="hold" grpId="0" id="117" nodeType="afterEffect" presetClass="entr" presetID="42" presetSubtype="0">
                                  <p:stCondLst>
                                    <p:cond delay="0"/>
                                  </p:stCondLst>
                                  <p:childTnLst>
                                    <p:set>
                                      <p:cBhvr>
                                        <p:cTn dur="1" fill="hold" id="118">
                                          <p:stCondLst>
                                            <p:cond delay="0"/>
                                          </p:stCondLst>
                                        </p:cTn>
                                        <p:tgtEl>
                                          <p:spTgt spid="33"/>
                                        </p:tgtEl>
                                        <p:attrNameLst>
                                          <p:attrName>style.visibility</p:attrName>
                                        </p:attrNameLst>
                                      </p:cBhvr>
                                      <p:to>
                                        <p:strVal val="visible"/>
                                      </p:to>
                                    </p:set>
                                    <p:animEffect filter="fade" transition="in">
                                      <p:cBhvr>
                                        <p:cTn dur="250" id="119"/>
                                        <p:tgtEl>
                                          <p:spTgt spid="33"/>
                                        </p:tgtEl>
                                      </p:cBhvr>
                                    </p:animEffect>
                                    <p:anim calcmode="lin" valueType="num">
                                      <p:cBhvr>
                                        <p:cTn dur="250" fill="hold" id="120"/>
                                        <p:tgtEl>
                                          <p:spTgt spid="33"/>
                                        </p:tgtEl>
                                        <p:attrNameLst>
                                          <p:attrName>ppt_x</p:attrName>
                                        </p:attrNameLst>
                                      </p:cBhvr>
                                      <p:tavLst>
                                        <p:tav tm="0">
                                          <p:val>
                                            <p:strVal val="#ppt_x"/>
                                          </p:val>
                                        </p:tav>
                                        <p:tav tm="100000">
                                          <p:val>
                                            <p:strVal val="#ppt_x"/>
                                          </p:val>
                                        </p:tav>
                                      </p:tavLst>
                                    </p:anim>
                                    <p:anim calcmode="lin" valueType="num">
                                      <p:cBhvr>
                                        <p:cTn dur="250" fill="hold" id="121"/>
                                        <p:tgtEl>
                                          <p:spTgt spid="33"/>
                                        </p:tgtEl>
                                        <p:attrNameLst>
                                          <p:attrName>ppt_y</p:attrName>
                                        </p:attrNameLst>
                                      </p:cBhvr>
                                      <p:tavLst>
                                        <p:tav tm="0">
                                          <p:val>
                                            <p:strVal val="#ppt_y+.1"/>
                                          </p:val>
                                        </p:tav>
                                        <p:tav tm="100000">
                                          <p:val>
                                            <p:strVal val="#ppt_y"/>
                                          </p:val>
                                        </p:tav>
                                      </p:tavLst>
                                    </p:anim>
                                  </p:childTnLst>
                                </p:cTn>
                              </p:par>
                            </p:childTnLst>
                          </p:cTn>
                        </p:par>
                        <p:par>
                          <p:cTn fill="hold" id="122" nodeType="afterGroup">
                            <p:stCondLst>
                              <p:cond delay="5250"/>
                            </p:stCondLst>
                            <p:childTnLst>
                              <p:par>
                                <p:cTn fill="hold" grpId="0" id="123" nodeType="afterEffect" presetClass="entr" presetID="42" presetSubtype="0">
                                  <p:stCondLst>
                                    <p:cond delay="0"/>
                                  </p:stCondLst>
                                  <p:childTnLst>
                                    <p:set>
                                      <p:cBhvr>
                                        <p:cTn dur="1" fill="hold" id="124">
                                          <p:stCondLst>
                                            <p:cond delay="0"/>
                                          </p:stCondLst>
                                        </p:cTn>
                                        <p:tgtEl>
                                          <p:spTgt spid="34"/>
                                        </p:tgtEl>
                                        <p:attrNameLst>
                                          <p:attrName>style.visibility</p:attrName>
                                        </p:attrNameLst>
                                      </p:cBhvr>
                                      <p:to>
                                        <p:strVal val="visible"/>
                                      </p:to>
                                    </p:set>
                                    <p:animEffect filter="fade" transition="in">
                                      <p:cBhvr>
                                        <p:cTn dur="250" id="125"/>
                                        <p:tgtEl>
                                          <p:spTgt spid="34"/>
                                        </p:tgtEl>
                                      </p:cBhvr>
                                    </p:animEffect>
                                    <p:anim calcmode="lin" valueType="num">
                                      <p:cBhvr>
                                        <p:cTn dur="250" fill="hold" id="126"/>
                                        <p:tgtEl>
                                          <p:spTgt spid="34"/>
                                        </p:tgtEl>
                                        <p:attrNameLst>
                                          <p:attrName>ppt_x</p:attrName>
                                        </p:attrNameLst>
                                      </p:cBhvr>
                                      <p:tavLst>
                                        <p:tav tm="0">
                                          <p:val>
                                            <p:strVal val="#ppt_x"/>
                                          </p:val>
                                        </p:tav>
                                        <p:tav tm="100000">
                                          <p:val>
                                            <p:strVal val="#ppt_x"/>
                                          </p:val>
                                        </p:tav>
                                      </p:tavLst>
                                    </p:anim>
                                    <p:anim calcmode="lin" valueType="num">
                                      <p:cBhvr>
                                        <p:cTn dur="250" fill="hold" id="127"/>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6"/>
      <p:bldP grpId="0" spid="17"/>
      <p:bldP grpId="0" spid="22"/>
      <p:bldP grpId="0" spid="23"/>
      <p:bldP grpId="0" spid="28"/>
      <p:bldP grpId="0" spid="29"/>
      <p:bldP grpId="0" spid="30"/>
      <p:bldP grpId="0" spid="31"/>
      <p:bldP grpId="0" spid="33"/>
      <p:bldP grpId="0" spid="3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850153" y="0"/>
            <a:ext cx="4947230" cy="6859588"/>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5"/>
          <p:cNvSpPr txBox="1"/>
          <p:nvPr/>
        </p:nvSpPr>
        <p:spPr>
          <a:xfrm>
            <a:off x="2076659" y="2180780"/>
            <a:ext cx="2842553" cy="2194560"/>
          </a:xfrm>
          <a:prstGeom prst="rect">
            <a:avLst/>
          </a:prstGeom>
          <a:noFill/>
        </p:spPr>
        <p:txBody>
          <a:bodyPr rtlCol="0" wrap="square">
            <a:spAutoFit/>
          </a:bodyPr>
          <a:lstStyle/>
          <a:p>
            <a:pPr algn="ctr"/>
            <a:r>
              <a:rPr altLang="zh-CN" lang="en-US" smtClean="0" sz="13800">
                <a:solidFill>
                  <a:schemeClr val="accent1">
                    <a:lumMod val="75000"/>
                  </a:schemeClr>
                </a:solidFill>
                <a:latin charset="-122" panose="02000000000000000000" pitchFamily="2" typeface="张海山锐线体简"/>
                <a:ea charset="-122" panose="02000000000000000000" pitchFamily="2" typeface="张海山锐线体简"/>
              </a:rPr>
              <a:t>02</a:t>
            </a:r>
          </a:p>
        </p:txBody>
      </p:sp>
      <p:grpSp>
        <p:nvGrpSpPr>
          <p:cNvPr id="2" name="组合 1"/>
          <p:cNvGrpSpPr/>
          <p:nvPr/>
        </p:nvGrpSpPr>
        <p:grpSpPr>
          <a:xfrm>
            <a:off x="6640694" y="2537850"/>
            <a:ext cx="5109091" cy="1958680"/>
            <a:chOff x="834978" y="2537850"/>
            <a:chExt cx="5109091" cy="1958680"/>
          </a:xfrm>
        </p:grpSpPr>
        <p:sp>
          <p:nvSpPr>
            <p:cNvPr id="13" name="文本框 2"/>
            <p:cNvSpPr txBox="1"/>
            <p:nvPr/>
          </p:nvSpPr>
          <p:spPr>
            <a:xfrm>
              <a:off x="983016" y="2537850"/>
              <a:ext cx="1368300" cy="518160"/>
            </a:xfrm>
            <a:prstGeom prst="rect">
              <a:avLst/>
            </a:prstGeom>
            <a:solidFill>
              <a:schemeClr val="accent1">
                <a:lumMod val="75000"/>
              </a:schemeClr>
            </a:solidFill>
            <a:ln w="19050">
              <a:noFill/>
            </a:ln>
            <a:effectLst/>
          </p:spPr>
          <p:txBody>
            <a:bodyPr rtlCol="0" wrap="square">
              <a:spAutoFit/>
            </a:bodyPr>
            <a:lstStyle/>
            <a:p>
              <a:pPr algn="ctr"/>
              <a:r>
                <a:rPr altLang="zh-CN" lang="en-US" smtClean="0" sz="2800">
                  <a:solidFill>
                    <a:schemeClr val="bg1"/>
                  </a:solidFill>
                  <a:latin charset="-122" panose="02000000000000000000" pitchFamily="2" typeface="张海山锐线体简"/>
                  <a:ea charset="-122" panose="02000000000000000000" pitchFamily="2" typeface="张海山锐线体简"/>
                </a:rPr>
                <a:t>LOGO</a:t>
              </a:r>
            </a:p>
          </p:txBody>
        </p:sp>
        <p:sp>
          <p:nvSpPr>
            <p:cNvPr id="14" name="文本框 10"/>
            <p:cNvSpPr txBox="1"/>
            <p:nvPr/>
          </p:nvSpPr>
          <p:spPr>
            <a:xfrm>
              <a:off x="806565" y="4157976"/>
              <a:ext cx="2251988" cy="335280"/>
            </a:xfrm>
            <a:prstGeom prst="rect">
              <a:avLst/>
            </a:prstGeom>
            <a:noFill/>
          </p:spPr>
          <p:txBody>
            <a:bodyPr rtlCol="0" wrap="none">
              <a:spAutoFit/>
            </a:bodyPr>
            <a:lstStyle/>
            <a:p>
              <a:pPr algn="ctr"/>
              <a:r>
                <a:rPr altLang="zh-CN" cap="all" lang="en-US" smtClean="0" sz="1600">
                  <a:solidFill>
                    <a:schemeClr val="tx2">
                      <a:lumMod val="50000"/>
                    </a:schemeClr>
                  </a:solidFill>
                  <a:latin charset="-122" panose="020b0304030504040204" pitchFamily="34" typeface="Microsoft JhengHei Light"/>
                  <a:ea charset="-122" panose="020b0304030504040204" pitchFamily="34" typeface="Microsoft JhengHei Light"/>
                  <a:cs charset="-122" panose="020b0304030504040204" pitchFamily="34" typeface="Microsoft JhengHei Light"/>
                </a:rPr>
                <a:t>THE Scenery DESIGN</a:t>
              </a:r>
            </a:p>
          </p:txBody>
        </p:sp>
        <p:sp>
          <p:nvSpPr>
            <p:cNvPr id="15" name="文本框 12"/>
            <p:cNvSpPr txBox="1"/>
            <p:nvPr/>
          </p:nvSpPr>
          <p:spPr>
            <a:xfrm>
              <a:off x="859683" y="3157059"/>
              <a:ext cx="5059680" cy="822960"/>
            </a:xfrm>
            <a:prstGeom prst="rect">
              <a:avLst/>
            </a:prstGeom>
            <a:noFill/>
          </p:spPr>
          <p:txBody>
            <a:bodyPr rtlCol="0" wrap="none">
              <a:spAutoFit/>
            </a:bodyPr>
            <a:lstStyle/>
            <a:p>
              <a:pPr algn="ctr"/>
              <a:r>
                <a:rPr altLang="en-US" lang="zh-CN" smtClean="0" sz="4800">
                  <a:solidFill>
                    <a:schemeClr val="tx2">
                      <a:lumMod val="50000"/>
                    </a:schemeClr>
                  </a:solidFill>
                  <a:latin charset="-122" panose="020b0503020204020204" pitchFamily="34" typeface="微软雅黑"/>
                  <a:ea charset="-122" panose="020b0503020204020204" pitchFamily="34" typeface="微软雅黑"/>
                  <a:cs charset="-122" panose="020b0304030504040204" pitchFamily="34" typeface="Microsoft JhengHei Light"/>
                </a:rPr>
                <a:t>点击加入你的标题</a:t>
              </a:r>
            </a:p>
          </p:txBody>
        </p:sp>
        <p:sp>
          <p:nvSpPr>
            <p:cNvPr id="16" name="矩形 15"/>
            <p:cNvSpPr/>
            <p:nvPr/>
          </p:nvSpPr>
          <p:spPr>
            <a:xfrm>
              <a:off x="989930" y="4048017"/>
              <a:ext cx="3240000" cy="18000"/>
            </a:xfrm>
            <a:prstGeom prst="rect">
              <a:avLst/>
            </a:prstGeom>
            <a:solidFill>
              <a:schemeClr val="tx2">
                <a:lumMod val="50000"/>
              </a:schemeClr>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spTree>
    <p:extLst>
      <p:ext uri="{BB962C8B-B14F-4D97-AF65-F5344CB8AC3E}">
        <p14:creationId val="2012509707"/>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750" id="7"/>
                                        <p:tgtEl>
                                          <p:spTgt spid="8"/>
                                        </p:tgtEl>
                                      </p:cBhvr>
                                    </p:animEffect>
                                    <p:anim calcmode="lin" valueType="num">
                                      <p:cBhvr>
                                        <p:cTn dur="750" fill="hold" id="8"/>
                                        <p:tgtEl>
                                          <p:spTgt spid="8"/>
                                        </p:tgtEl>
                                        <p:attrNameLst>
                                          <p:attrName>ppt_x</p:attrName>
                                        </p:attrNameLst>
                                      </p:cBhvr>
                                      <p:tavLst>
                                        <p:tav tm="0">
                                          <p:val>
                                            <p:strVal val="#ppt_x"/>
                                          </p:val>
                                        </p:tav>
                                        <p:tav tm="100000">
                                          <p:val>
                                            <p:strVal val="#ppt_x"/>
                                          </p:val>
                                        </p:tav>
                                      </p:tavLst>
                                    </p:anim>
                                    <p:anim calcmode="lin" valueType="num">
                                      <p:cBhvr>
                                        <p:cTn dur="75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grpId="0"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750" id="13"/>
                                        <p:tgtEl>
                                          <p:spTgt spid="12"/>
                                        </p:tgtEl>
                                      </p:cBhvr>
                                    </p:animEffect>
                                    <p:anim calcmode="lin" valueType="num">
                                      <p:cBhvr>
                                        <p:cTn dur="750" fill="hold" id="14"/>
                                        <p:tgtEl>
                                          <p:spTgt spid="12"/>
                                        </p:tgtEl>
                                        <p:attrNameLst>
                                          <p:attrName>ppt_x</p:attrName>
                                        </p:attrNameLst>
                                      </p:cBhvr>
                                      <p:tavLst>
                                        <p:tav tm="0">
                                          <p:val>
                                            <p:strVal val="#ppt_x"/>
                                          </p:val>
                                        </p:tav>
                                        <p:tav tm="100000">
                                          <p:val>
                                            <p:strVal val="#ppt_x"/>
                                          </p:val>
                                        </p:tav>
                                      </p:tavLst>
                                    </p:anim>
                                    <p:anim calcmode="lin" valueType="num">
                                      <p:cBhvr>
                                        <p:cTn dur="750" fill="hold" id="15"/>
                                        <p:tgtEl>
                                          <p:spTgt spid="1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2"/>
                                        </p:tgtEl>
                                        <p:attrNameLst>
                                          <p:attrName>style.visibility</p:attrName>
                                        </p:attrNameLst>
                                      </p:cBhvr>
                                      <p:to>
                                        <p:strVal val="visible"/>
                                      </p:to>
                                    </p:set>
                                    <p:animEffect filter="wipe(left)" transition="in">
                                      <p:cBhvr>
                                        <p:cTn dur="750" id="19"/>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2"/>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GENSWF_OUTPUT_FILE_NAME" val="33"/>
  <p:tag name="ISPRING_ULTRA_SCORM_TRACKING_SLIDES" val="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r="http://schemas.openxmlformats.org/officeDocument/2006/relationships" xmlns:a="http://schemas.openxmlformats.org/drawingml/2006/main" na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自定义</PresentationFormat>
  <Paragraphs>263</Paragraphs>
  <Slides>27</Slides>
  <Notes>2</Notes>
  <TotalTime>2764</TotalTime>
  <HiddenSlides>0</HiddenSlides>
  <MMClips>0</MMClips>
  <ScaleCrop>0</ScaleCrop>
  <HeadingPairs>
    <vt:vector baseType="variant" size="6">
      <vt:variant>
        <vt:lpstr>Fonts used</vt:lpstr>
      </vt:variant>
      <vt:variant>
        <vt:i4>19</vt:i4>
      </vt:variant>
      <vt:variant>
        <vt:lpstr>Theme</vt:lpstr>
      </vt:variant>
      <vt:variant>
        <vt:i4>1</vt:i4>
      </vt:variant>
      <vt:variant>
        <vt:lpstr>Slide Titles</vt:lpstr>
      </vt:variant>
      <vt:variant>
        <vt:i4>27</vt:i4>
      </vt:variant>
    </vt:vector>
  </HeadingPairs>
  <TitlesOfParts>
    <vt:vector baseType="lpstr" size="47">
      <vt:lpstr>Arial</vt:lpstr>
      <vt:lpstr>Calibri</vt:lpstr>
      <vt:lpstr>宋体</vt:lpstr>
      <vt:lpstr>ITC Avant Garde Std Bk</vt:lpstr>
      <vt:lpstr>Calibri Light</vt:lpstr>
      <vt:lpstr>等线 Light</vt:lpstr>
      <vt:lpstr>等线</vt:lpstr>
      <vt:lpstr>微软雅黑</vt:lpstr>
      <vt:lpstr>张海山锐线体简</vt:lpstr>
      <vt:lpstr>Microsoft JhengHei Light</vt:lpstr>
      <vt:lpstr>Montserrat</vt:lpstr>
      <vt:lpstr>Open Sans Light</vt:lpstr>
      <vt:lpstr>Open Sans</vt:lpstr>
      <vt:lpstr>Source Sans Pro</vt:lpstr>
      <vt:lpstr>Adobe Gothic Std B</vt:lpstr>
      <vt:lpstr>冬青黑体简体中文 W3</vt:lpstr>
      <vt:lpstr>Wingdings</vt:lpstr>
      <vt:lpstr>FontAwesome</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2015-12-01T09:06:39Z</dcterms:created>
  <cp:lastModifiedBy>优品PPT</cp:lastModifiedBy>
  <dcterms:modified xsi:type="dcterms:W3CDTF">2021-08-20T11:21:17Z</dcterms:modified>
  <cp:revision>1676</cp:revision>
  <dc:title>PowerPoint 演示文稿</dc:title>
</cp:coreProperties>
</file>