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940" r:id="rId1"/>
    <p:sldMasterId id="2147483987" r:id="rId2"/>
  </p:sldMasterIdLst>
  <p:notesMasterIdLst>
    <p:notesMasterId r:id="rId3"/>
  </p:notesMasterIdLst>
  <p:handoutMasterIdLst>
    <p:handoutMasterId r:id="rId4"/>
  </p:handoutMasterIdLst>
  <p:sldIdLst>
    <p:sldId id="3288" r:id="rId5"/>
    <p:sldId id="3347" r:id="rId6"/>
    <p:sldId id="3318" r:id="rId7"/>
    <p:sldId id="3384" r:id="rId8"/>
    <p:sldId id="3383" r:id="rId9"/>
    <p:sldId id="3385" r:id="rId10"/>
    <p:sldId id="3373" r:id="rId11"/>
    <p:sldId id="3367" r:id="rId12"/>
    <p:sldId id="3371" r:id="rId13"/>
    <p:sldId id="3377" r:id="rId14"/>
    <p:sldId id="3374" r:id="rId15"/>
    <p:sldId id="3370" r:id="rId16"/>
    <p:sldId id="3368" r:id="rId17"/>
    <p:sldId id="3375" r:id="rId18"/>
    <p:sldId id="3376" r:id="rId19"/>
    <p:sldId id="3379" r:id="rId20"/>
    <p:sldId id="3386" r:id="rId21"/>
    <p:sldId id="3369" r:id="rId22"/>
    <p:sldId id="3380" r:id="rId23"/>
    <p:sldId id="3378" r:id="rId24"/>
    <p:sldId id="3381" r:id="rId25"/>
    <p:sldId id="3382" r:id="rId26"/>
    <p:sldId id="3372" r:id="rId27"/>
    <p:sldId id="3366" r:id="rId28"/>
  </p:sldIdLst>
  <p:sldSz cx="9145588" cy="5145088"/>
  <p:notesSz cx="6858000" cy="9144000"/>
  <p:custDataLst>
    <p:tags r:id="rId29"/>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4999" indent="-129839"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2256" indent="-26193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69514" indent="-394032"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6771" indent="-526128"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1625803"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1950964"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2276124"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2601285"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50" userDrawn="1">
          <p15:clr>
            <a:srgbClr val="A4A3A4"/>
          </p15:clr>
        </p15:guide>
        <p15:guide id="2" pos="4050" userDrawn="1">
          <p15:clr>
            <a:srgbClr val="A4A3A4"/>
          </p15:clr>
        </p15:guide>
        <p15:guide id="5" orient="horz" pos="4183" userDrawn="1">
          <p15:clr>
            <a:srgbClr val="A4A3A4"/>
          </p15:clr>
        </p15:guide>
        <p15:guide id="6" pos="7588" userDrawn="1">
          <p15:clr>
            <a:srgbClr val="A4A3A4"/>
          </p15:clr>
        </p15:guide>
        <p15:guide id="7" pos="376" userDrawn="1">
          <p15:clr>
            <a:srgbClr val="A4A3A4"/>
          </p15:clr>
        </p15:guide>
        <p15:guide id="8" pos="1350" userDrawn="1">
          <p15:clr>
            <a:srgbClr val="A4A3A4"/>
          </p15:clr>
        </p15:guide>
        <p15:guide id="9" orient="horz" pos="214" userDrawn="1">
          <p15:clr>
            <a:srgbClr val="A4A3A4"/>
          </p15:clr>
        </p15:guide>
        <p15:guide id="10" orient="horz" pos="2976">
          <p15:clr>
            <a:srgbClr val="A4A3A4"/>
          </p15:clr>
        </p15:guide>
        <p15:guide id="11" pos="2881">
          <p15:clr>
            <a:srgbClr val="A4A3A4"/>
          </p15:clr>
        </p15:guide>
        <p15:guide id="12" pos="5397">
          <p15:clr>
            <a:srgbClr val="A4A3A4"/>
          </p15:clr>
        </p15:guide>
        <p15:guide id="13" pos="267">
          <p15:clr>
            <a:srgbClr val="A4A3A4"/>
          </p15:clr>
        </p15:guide>
        <p15:guide id="14" pos="9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6314" autoAdjust="0"/>
  </p:normalViewPr>
  <p:slideViewPr>
    <p:cSldViewPr>
      <p:cViewPr varScale="1">
        <p:scale>
          <a:sx n="143" d="100"/>
          <a:sy n="143" d="100"/>
        </p:scale>
        <p:origin x="822" y="120"/>
      </p:cViewPr>
      <p:guideLst>
        <p:guide orient="horz" pos="350"/>
        <p:guide pos="4050"/>
        <p:guide orient="horz" pos="4183"/>
        <p:guide pos="7588"/>
        <p:guide pos="376"/>
        <p:guide pos="1350"/>
        <p:guide orient="horz" pos="214"/>
        <p:guide orient="horz" pos="2976"/>
        <p:guide pos="2881"/>
        <p:guide pos="5397"/>
        <p:guide pos="267"/>
        <p:guide pos="960"/>
      </p:guideLst>
    </p:cSldViewPr>
  </p:slideViewPr>
  <p:outlineViewPr>
    <p:cViewPr>
      <p:scale>
        <a:sx n="100" d="100"/>
        <a:sy n="100" d="100"/>
      </p:scale>
      <p:origin x="0" y="-14412"/>
    </p:cViewPr>
  </p:outlineViewPr>
  <p:notesTextViewPr>
    <p:cViewPr>
      <p:scale>
        <a:sx n="1" d="1"/>
        <a:sy n="1" d="1"/>
      </p:scale>
      <p:origin x="0" y="0"/>
    </p:cViewPr>
  </p:notesTextViewPr>
  <p:sorterViewPr>
    <p:cViewPr>
      <p:scale>
        <a:sx n="75" d="100"/>
        <a:sy n="75" d="100"/>
      </p:scale>
      <p:origin x="0" y="0"/>
    </p:cViewPr>
  </p:sorterViewPr>
  <p:notesViewPr>
    <p:cSldViewPr showGuides="1">
      <p:cViewPr varScale="1">
        <p:scale>
          <a:sx n="85" d="100"/>
          <a:sy n="85" d="100"/>
        </p:scale>
        <p:origin x="3804" y="9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tags/tag23.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35" Target="revisionInfo.xml" Type="http://schemas.microsoft.com/office/2015/10/relationships/revisionInfo"/><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系列 1</c:v>
                </c:pt>
              </c:strCache>
            </c:strRef>
          </c:tx>
          <c:spPr>
            <a:solidFill>
              <a:schemeClr val="accent2"/>
            </a:solidFill>
            <a:ln>
              <a:noFill/>
            </a:ln>
            <a:effectLst/>
          </c:spPr>
          <c:invertIfNegative val="0"/>
          <c:dPt>
            <c:idx val="0"/>
            <c:invertIfNegative val="0"/>
            <c:spPr>
              <a:solidFill>
                <a:schemeClr val="accent1"/>
              </a:solidFill>
              <a:ln>
                <a:noFill/>
              </a:ln>
              <a:effectLst/>
            </c:spPr>
            <c:extLst>
              <c:ext xmlns:c16="http://schemas.microsoft.com/office/drawing/2014/chart" uri="{C3380CC4-5D6E-409C-BE32-E72D297353CC}">
                <c16:uniqueId val="{00000000-0D0D-4D98-9A4E-AB6F29487DC5}"/>
              </c:ext>
            </c:extLst>
          </c:dPt>
          <c:dPt>
            <c:idx val="2"/>
            <c:invertIfNegative val="0"/>
            <c:spPr>
              <a:solidFill>
                <a:schemeClr val="accent3"/>
              </a:solidFill>
              <a:ln>
                <a:noFill/>
              </a:ln>
              <a:effectLst/>
            </c:spPr>
            <c:extLst>
              <c:ext xmlns:c16="http://schemas.microsoft.com/office/drawing/2014/chart" uri="{C3380CC4-5D6E-409C-BE32-E72D297353CC}">
                <c16:uniqueId val="{00000001-0D0D-4D98-9A4E-AB6F29487DC5}"/>
              </c:ext>
            </c:extLst>
          </c:dPt>
          <c:dPt>
            <c:idx val="3"/>
            <c:invertIfNegative val="0"/>
            <c:spPr>
              <a:solidFill>
                <a:schemeClr val="accent4"/>
              </a:solidFill>
              <a:ln>
                <a:noFill/>
              </a:ln>
              <a:effectLst/>
            </c:spPr>
            <c:extLst>
              <c:ext xmlns:c16="http://schemas.microsoft.com/office/drawing/2014/chart" uri="{C3380CC4-5D6E-409C-BE32-E72D297353CC}">
                <c16:uniqueId val="{00000002-0D0D-4D98-9A4E-AB6F29487DC5}"/>
              </c:ext>
            </c:extLst>
          </c:dPt>
          <c:dPt>
            <c:idx val="4"/>
            <c:invertIfNegative val="0"/>
            <c:spPr>
              <a:solidFill>
                <a:schemeClr val="accent1"/>
              </a:solidFill>
              <a:ln>
                <a:noFill/>
              </a:ln>
              <a:effectLst/>
            </c:spPr>
            <c:extLst>
              <c:ext xmlns:c16="http://schemas.microsoft.com/office/drawing/2014/chart" uri="{C3380CC4-5D6E-409C-BE32-E72D297353CC}">
                <c16:uniqueId val="{00000003-0D0D-4D98-9A4E-AB6F29487DC5}"/>
              </c:ext>
            </c:extLst>
          </c:dPt>
          <c:dPt>
            <c:idx val="6"/>
            <c:invertIfNegative val="0"/>
            <c:spPr>
              <a:solidFill>
                <a:schemeClr val="accent3"/>
              </a:solidFill>
              <a:ln>
                <a:noFill/>
              </a:ln>
              <a:effectLst/>
            </c:spPr>
            <c:extLst>
              <c:ext xmlns:c16="http://schemas.microsoft.com/office/drawing/2014/chart" uri="{C3380CC4-5D6E-409C-BE32-E72D297353CC}">
                <c16:uniqueId val="{00000004-0D0D-4D98-9A4E-AB6F29487DC5}"/>
              </c:ext>
            </c:extLst>
          </c:dPt>
          <c:dPt>
            <c:idx val="7"/>
            <c:invertIfNegative val="0"/>
            <c:spPr>
              <a:solidFill>
                <a:schemeClr val="accent4"/>
              </a:solidFill>
              <a:ln>
                <a:noFill/>
              </a:ln>
              <a:effectLst/>
            </c:spPr>
            <c:extLst>
              <c:ext xmlns:c16="http://schemas.microsoft.com/office/drawing/2014/chart" uri="{C3380CC4-5D6E-409C-BE32-E72D297353CC}">
                <c16:uniqueId val="{00000005-0D0D-4D98-9A4E-AB6F29487DC5}"/>
              </c:ext>
            </c:extLst>
          </c:dPt>
          <c:dPt>
            <c:idx val="8"/>
            <c:invertIfNegative val="0"/>
            <c:spPr>
              <a:solidFill>
                <a:schemeClr val="accent1"/>
              </a:solidFill>
              <a:ln>
                <a:noFill/>
              </a:ln>
              <a:effectLst/>
            </c:spPr>
            <c:extLst>
              <c:ext xmlns:c16="http://schemas.microsoft.com/office/drawing/2014/chart" uri="{C3380CC4-5D6E-409C-BE32-E72D297353CC}">
                <c16:uniqueId val="{00000006-0D0D-4D98-9A4E-AB6F29487DC5}"/>
              </c:ext>
            </c:extLst>
          </c:dPt>
          <c:dPt>
            <c:idx val="10"/>
            <c:invertIfNegative val="0"/>
            <c:spPr>
              <a:solidFill>
                <a:schemeClr val="accent3"/>
              </a:solidFill>
              <a:ln>
                <a:noFill/>
              </a:ln>
              <a:effectLst/>
            </c:spPr>
            <c:extLst>
              <c:ext xmlns:c16="http://schemas.microsoft.com/office/drawing/2014/chart" uri="{C3380CC4-5D6E-409C-BE32-E72D297353CC}">
                <c16:uniqueId val="{00000007-0D0D-4D98-9A4E-AB6F29487DC5}"/>
              </c:ext>
            </c:extLst>
          </c:dPt>
          <c:dPt>
            <c:idx val="11"/>
            <c:invertIfNegative val="0"/>
            <c:spPr>
              <a:solidFill>
                <a:schemeClr val="accent4"/>
              </a:solidFill>
              <a:ln>
                <a:noFill/>
              </a:ln>
              <a:effectLst/>
            </c:spPr>
            <c:extLst>
              <c:ext xmlns:c16="http://schemas.microsoft.com/office/drawing/2014/chart" uri="{C3380CC4-5D6E-409C-BE32-E72D297353CC}">
                <c16:uniqueId val="{00000008-0D0D-4D98-9A4E-AB6F29487DC5}"/>
              </c:ext>
            </c:extLst>
          </c:dPt>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dLbl>
              <c:idx val="5"/>
              <c:dLblPos val="outEnd"/>
              <c:showLegendKey val="0"/>
              <c:showVal val="1"/>
              <c:showCatName val="0"/>
              <c:showSerName val="0"/>
              <c:showPercent val="0"/>
              <c:showBubbleSize val="0"/>
              <c:extLst/>
            </c:dLbl>
            <c:dLbl>
              <c:idx val="6"/>
              <c:dLblPos val="outEnd"/>
              <c:showLegendKey val="0"/>
              <c:showVal val="1"/>
              <c:showCatName val="0"/>
              <c:showSerName val="0"/>
              <c:showPercent val="0"/>
              <c:showBubbleSize val="0"/>
              <c:extLst/>
            </c:dLbl>
            <c:dLbl>
              <c:idx val="7"/>
              <c:dLblPos val="outEnd"/>
              <c:showLegendKey val="0"/>
              <c:showVal val="1"/>
              <c:showCatName val="0"/>
              <c:showSerName val="0"/>
              <c:showPercent val="0"/>
              <c:showBubbleSize val="0"/>
              <c:extLst/>
            </c:dLbl>
            <c:dLbl>
              <c:idx val="8"/>
              <c:dLblPos val="outEnd"/>
              <c:showLegendKey val="0"/>
              <c:showVal val="1"/>
              <c:showCatName val="0"/>
              <c:showSerName val="0"/>
              <c:showPercent val="0"/>
              <c:showBubbleSize val="0"/>
              <c:extLst/>
            </c:dLbl>
            <c:dLbl>
              <c:idx val="9"/>
              <c:dLblPos val="outEnd"/>
              <c:showLegendKey val="0"/>
              <c:showVal val="1"/>
              <c:showCatName val="0"/>
              <c:showSerName val="0"/>
              <c:showPercent val="0"/>
              <c:showBubbleSize val="0"/>
              <c:extLst/>
            </c:dLbl>
            <c:dLbl>
              <c:idx val="10"/>
              <c:dLblPos val="outEnd"/>
              <c:showLegendKey val="0"/>
              <c:showVal val="1"/>
              <c:showCatName val="0"/>
              <c:showSerName val="0"/>
              <c:showPercent val="0"/>
              <c:showBubbleSize val="0"/>
              <c:extLst/>
            </c:dLbl>
            <c:dLbl>
              <c:idx val="11"/>
              <c:dLblPos val="outEnd"/>
              <c:showLegendKey val="0"/>
              <c:showVal val="1"/>
              <c:showCatName val="0"/>
              <c:showSerName val="0"/>
              <c:showPercent val="0"/>
              <c:showBubbleSize val="0"/>
              <c:extLst/>
            </c:dLbl>
            <c:spPr>
              <a:noFill/>
              <a:ln>
                <a:noFill/>
              </a:ln>
              <a:effectLst/>
            </c:spPr>
            <c:txPr>
              <a:bodyPr rot="0" spcFirstLastPara="0" vertOverflow="ellipsis" horzOverflow="overflow" vert="horz" wrap="square" anchor="ctr" anchorCtr="1"/>
              <a:p>
                <a:pPr>
                  <a:defRPr sz="1200" b="0" smtId="4294967295">
                    <a:solidFill>
                      <a:schemeClr val="bg1">
                        <a:lumMod val="50000"/>
                      </a:schemeClr>
                    </a:solidFill>
                    <a:latin typeface="+mn-lt"/>
                  </a:defRPr>
                </a:pPr>
                <a:endParaRPr sz="1200" b="0" smtId="4294967295">
                  <a:solidFill>
                    <a:schemeClr val="bg1">
                      <a:lumMod val="50000"/>
                    </a:schemeClr>
                  </a:solidFill>
                  <a:latin typeface="+mn-lt"/>
                </a:endParaRPr>
              </a:p>
            </c:txPr>
            <c:dLblPos val="outEnd"/>
            <c:showLegendKey val="0"/>
            <c:showVal val="1"/>
            <c:showCatName val="0"/>
            <c:showSerName val="0"/>
            <c:showPercent val="0"/>
            <c:showBubbleSize val="0"/>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4.3</c:v>
                </c:pt>
                <c:pt idx="1">
                  <c:v>2.5</c:v>
                </c:pt>
                <c:pt idx="2">
                  <c:v>3.5</c:v>
                </c:pt>
                <c:pt idx="3">
                  <c:v>4.5</c:v>
                </c:pt>
                <c:pt idx="4">
                  <c:v>2.3</c:v>
                </c:pt>
                <c:pt idx="5">
                  <c:v>1.8</c:v>
                </c:pt>
                <c:pt idx="6">
                  <c:v>3.6</c:v>
                </c:pt>
                <c:pt idx="7">
                  <c:v>4.5</c:v>
                </c:pt>
                <c:pt idx="8">
                  <c:v>3.8</c:v>
                </c:pt>
                <c:pt idx="9">
                  <c:v>5.3</c:v>
                </c:pt>
                <c:pt idx="10">
                  <c:v>6.2</c:v>
                </c:pt>
                <c:pt idx="11">
                  <c:v>2.9</c:v>
                </c:pt>
              </c:numCache>
            </c:numRef>
          </c:val>
          <c:extLst>
            <c:ext xmlns:c16="http://schemas.microsoft.com/office/drawing/2014/chart" uri="{C3380CC4-5D6E-409C-BE32-E72D297353CC}">
              <c16:uniqueId val="{00000009-0D0D-4D98-9A4E-AB6F29487DC5}"/>
            </c:ext>
          </c:extLst>
        </c:ser>
        <c:dLbls>
          <c:showLegendKey val="0"/>
          <c:showVal val="0"/>
          <c:showCatName val="0"/>
          <c:showSerName val="0"/>
          <c:showPercent val="0"/>
          <c:showBubbleSize val="0"/>
          <c:showLeaderLines val="0"/>
        </c:dLbls>
        <c:gapWidth/>
        <c:overlap/>
        <c:axId val="1483243488"/>
        <c:axId val="1483235872"/>
      </c:barChart>
      <c:catAx>
        <c:axId val="1483243488"/>
        <c:scaling>
          <c:orientation/>
        </c:scaling>
        <c:delete val="0"/>
        <c:axPos val="b"/>
        <c:numFmt formatCode="General" sourceLinked="1"/>
        <c:majorTickMark val="out"/>
        <c:minorTickMark val="none"/>
        <c:spPr>
          <a:noFill/>
          <a:ln>
            <a:noFill/>
          </a:ln>
          <a:effectLst/>
        </c:spPr>
        <c:txPr>
          <a:bodyPr rot="-60000000" spcFirstLastPara="0" vertOverflow="ellipsis" horzOverflow="overflow" vert="horz" wrap="square" anchor="ctr" anchorCtr="1"/>
          <a:p>
            <a:pPr>
              <a:defRPr sz="1000" b="0" smtId="4294967295">
                <a:solidFill>
                  <a:schemeClr val="bg1">
                    <a:lumMod val="50000"/>
                  </a:schemeClr>
                </a:solidFill>
                <a:latin typeface="+mn-lt"/>
              </a:defRPr>
            </a:pPr>
            <a:endParaRPr sz="1000" b="0" smtId="4294967295">
              <a:solidFill>
                <a:schemeClr val="bg1">
                  <a:lumMod val="50000"/>
                </a:schemeClr>
              </a:solidFill>
              <a:latin typeface="+mn-lt"/>
            </a:endParaRPr>
          </a:p>
        </c:txPr>
        <c:crossAx val="1483235872"/>
        <c:crosses val="autoZero"/>
        <c:auto val="0"/>
        <c:lblAlgn val="ctr"/>
        <c:lblOffset/>
        <c:tickMarkSkip val="1"/>
        <c:noMultiLvlLbl val="0"/>
      </c:catAx>
      <c:valAx>
        <c:axId val="1483235872"/>
        <c:scaling>
          <c:orientation/>
        </c:scaling>
        <c:delete val="1"/>
        <c:axPos val="l"/>
        <c:numFmt formatCode="General" sourceLinked="1"/>
        <c:majorTickMark val="out"/>
        <c:minorTickMark val="none"/>
        <c:tickLblPos val="none"/>
        <c:crossAx val="1483243488"/>
        <c:crossBetween val="between"/>
      </c:valAx>
      <c:spPr>
        <a:noFill/>
        <a:ln w="25400">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z="1800" smtId="4294967295"/>
      </a:pPr>
      <a:endParaRPr lang="zh-CN" sz="1800"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dPt>
            <c:idx val="0"/>
            <c:invertIfNegative val="1"/>
            <c:spPr>
              <a:solidFill>
                <a:schemeClr val="accent4"/>
              </a:solidFill>
              <a:ln>
                <a:noFill/>
              </a:ln>
              <a:effectLst/>
            </c:spPr>
            <c:extLst>
              <c:ext xmlns:c16="http://schemas.microsoft.com/office/drawing/2014/chart" uri="{C3380CC4-5D6E-409C-BE32-E72D297353CC}">
                <c16:uniqueId val="{00000000-89B4-425B-A65E-F3651BA24DC4}"/>
              </c:ext>
            </c:extLst>
          </c:dPt>
          <c:dPt>
            <c:idx val="1"/>
            <c:invertIfNegative val="1"/>
            <c:spPr>
              <a:solidFill>
                <a:schemeClr val="accent1"/>
              </a:solidFill>
              <a:ln>
                <a:noFill/>
              </a:ln>
              <a:effectLst/>
            </c:spPr>
            <c:extLst>
              <c:ext xmlns:c16="http://schemas.microsoft.com/office/drawing/2014/chart" uri="{C3380CC4-5D6E-409C-BE32-E72D297353CC}">
                <c16:uniqueId val="{00000001-89B4-425B-A65E-F3651BA24DC4}"/>
              </c:ext>
            </c:extLst>
          </c:dPt>
          <c:dPt>
            <c:idx val="2"/>
            <c:invertIfNegative val="1"/>
            <c:spPr>
              <a:solidFill>
                <a:schemeClr val="accent2"/>
              </a:solidFill>
              <a:ln>
                <a:noFill/>
              </a:ln>
              <a:effectLst/>
            </c:spPr>
            <c:extLst>
              <c:ext xmlns:c16="http://schemas.microsoft.com/office/drawing/2014/chart" uri="{C3380CC4-5D6E-409C-BE32-E72D297353CC}">
                <c16:uniqueId val="{00000002-89B4-425B-A65E-F3651BA24DC4}"/>
              </c:ext>
            </c:extLst>
          </c:dPt>
          <c:dPt>
            <c:idx val="3"/>
            <c:invertIfNegative val="1"/>
            <c:spPr>
              <a:solidFill>
                <a:schemeClr val="accent3"/>
              </a:solidFill>
              <a:ln>
                <a:noFill/>
              </a:ln>
              <a:effectLst/>
            </c:spPr>
            <c:extLst>
              <c:ext xmlns:c16="http://schemas.microsoft.com/office/drawing/2014/chart" uri="{C3380CC4-5D6E-409C-BE32-E72D297353CC}">
                <c16:uniqueId val="{00000003-89B4-425B-A65E-F3651BA24DC4}"/>
              </c:ext>
            </c:extLst>
          </c:dPt>
          <c:dLbls>
            <c:delete val="1"/>
            <c:extLst>
              <c:ext xmlns:c15="http://schemas.microsoft.com/office/drawing/2012/chart" uri="{CE6537A1-D6FC-4f65-9D91-7224C49458BB}">
                <c15:showLeaderLines val="1"/>
              </c:ext>
            </c:extLst>
          </c:dLbls>
          <c:cat>
            <c:numRef>
              <c:f>Sheet1!$A$2:$A$5</c:f>
              <c:numCache>
                <c:formatCode>General</c:formatCode>
                <c:ptCount val="4"/>
                <c:pt idx="0">
                  <c:v>1</c:v>
                </c:pt>
                <c:pt idx="1">
                  <c:v>2</c:v>
                </c:pt>
                <c:pt idx="2">
                  <c:v>3</c:v>
                </c:pt>
                <c:pt idx="3">
                  <c:v>4</c:v>
                </c:pt>
              </c:numCache>
            </c:numRef>
          </c:cat>
          <c:val>
            <c:numRef>
              <c:f>Sheet1!$B$2:$B$5</c:f>
              <c:numCache>
                <c:formatCode>General</c:formatCode>
                <c:ptCount val="4"/>
                <c:pt idx="0">
                  <c:v>25</c:v>
                </c:pt>
                <c:pt idx="1">
                  <c:v>40</c:v>
                </c:pt>
                <c:pt idx="2">
                  <c:v>15</c:v>
                </c:pt>
                <c:pt idx="3">
                  <c:v>20</c:v>
                </c:pt>
              </c:numCache>
            </c:numRef>
          </c:val>
          <c:extLst>
            <c:ext xmlns:c16="http://schemas.microsoft.com/office/drawing/2014/chart" uri="{C3380CC4-5D6E-409C-BE32-E72D297353CC}">
              <c16:uniqueId val="{00000004-89B4-425B-A65E-F3651BA24DC4}"/>
            </c:ext>
          </c:extLst>
        </c:ser>
        <c:dLbls>
          <c:showLegendKey val="0"/>
          <c:showVal val="0"/>
          <c:showCatName val="0"/>
          <c:showSerName val="0"/>
          <c:showPercent val="0"/>
          <c:showBubbleSize val="0"/>
          <c:showLeaderLines val="0"/>
        </c:dLbls>
        <c:firstSliceAng val="47"/>
        <c:holeSize val="90"/>
      </c:doughnutChart>
      <c:spPr>
        <a:noFill/>
        <a:ln>
          <a:noFill/>
        </a:ln>
        <a:effectLst/>
      </c:spPr>
    </c:plotArea>
    <c:plotVisOnly val="1"/>
    <c:dispBlanksAs/>
    <c:showDLblsOverMax val="0"/>
  </c:chart>
  <c:spPr>
    <a:noFill/>
    <a:ln>
      <a:noFill/>
    </a:ln>
    <a:effectLst/>
  </c:spPr>
  <c:txPr>
    <a:bodyPr rot="0" spcFirstLastPara="0" vertOverflow="ellipsis" horzOverflow="overflow" vert="horz" wrap="square" anchor="ctr" anchorCtr="1"/>
    <a:p>
      <a:pPr>
        <a:defRPr lang="zh-CN" sz="1800" smtId="4294967295"/>
      </a:pPr>
      <a:endParaRPr lang="zh-CN" sz="1800" smtId="4294967295"/>
    </a:p>
  </c:txPr>
  <c:externalData r:id="rId1">
    <c:autoUpdate val="0"/>
  </c:externalData>
</c:chartSpace>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7742FC-62BB-4B81-9CA5-3B750A4B4580}" type="datetimeFigureOut">
              <a:rPr lang="zh-CN" altLang="en-US" smtClean="0"/>
              <a:t>2020/7/30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7E82F1-5B17-4D95-A6D6-EB96F2D72B61}" type="slidenum">
              <a:rPr lang="zh-CN" altLang="en-US" smtClean="0"/>
              <a:t>‹#›</a:t>
            </a:fld>
            <a:endParaRPr lang="zh-CN" altLang="en-US"/>
          </a:p>
        </p:txBody>
      </p:sp>
    </p:spTree>
    <p:extLst>
      <p:ext uri="{BB962C8B-B14F-4D97-AF65-F5344CB8AC3E}">
        <p14:creationId xmlns:p14="http://schemas.microsoft.com/office/powerpoint/2010/main" val="4242514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pPr>
                <a:defRPr/>
              </a:pPr>
              <a:t>2020/7/30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18F03C3-53C1-4F10-8DAF-D1F318E96C6E}" type="slidenum">
              <a:rPr lang="zh-CN" altLang="en-US"/>
              <a:t>‹#›</a:t>
            </a:fld>
            <a:endParaRPr lang="zh-CN" altLang="en-US"/>
          </a:p>
        </p:txBody>
      </p:sp>
    </p:spTree>
    <p:extLst>
      <p:ext uri="{BB962C8B-B14F-4D97-AF65-F5344CB8AC3E}">
        <p14:creationId val="2060540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24032" algn="l" rtl="0" eaLnBrk="0" fontAlgn="base" hangingPunct="0">
      <a:spcBef>
        <a:spcPct val="30000"/>
      </a:spcBef>
      <a:spcAft>
        <a:spcPct val="0"/>
      </a:spcAft>
      <a:defRPr sz="900" kern="1200">
        <a:solidFill>
          <a:schemeClr val="tx1"/>
        </a:solidFill>
        <a:latin typeface="+mn-lt"/>
        <a:ea typeface="+mn-ea"/>
        <a:cs typeface="+mn-cs"/>
      </a:defRPr>
    </a:lvl2pPr>
    <a:lvl3pPr marL="649193" algn="l" rtl="0" eaLnBrk="0" fontAlgn="base" hangingPunct="0">
      <a:spcBef>
        <a:spcPct val="30000"/>
      </a:spcBef>
      <a:spcAft>
        <a:spcPct val="0"/>
      </a:spcAft>
      <a:defRPr sz="900" kern="1200">
        <a:solidFill>
          <a:schemeClr val="tx1"/>
        </a:solidFill>
        <a:latin typeface="+mn-lt"/>
        <a:ea typeface="+mn-ea"/>
        <a:cs typeface="+mn-cs"/>
      </a:defRPr>
    </a:lvl3pPr>
    <a:lvl4pPr marL="974353" algn="l" rtl="0" eaLnBrk="0" fontAlgn="base" hangingPunct="0">
      <a:spcBef>
        <a:spcPct val="30000"/>
      </a:spcBef>
      <a:spcAft>
        <a:spcPct val="0"/>
      </a:spcAft>
      <a:defRPr sz="900" kern="1200">
        <a:solidFill>
          <a:schemeClr val="tx1"/>
        </a:solidFill>
        <a:latin typeface="+mn-lt"/>
        <a:ea typeface="+mn-ea"/>
        <a:cs typeface="+mn-cs"/>
      </a:defRPr>
    </a:lvl4pPr>
    <a:lvl5pPr marL="1299514" algn="l" rtl="0" eaLnBrk="0" fontAlgn="base" hangingPunct="0">
      <a:spcBef>
        <a:spcPct val="30000"/>
      </a:spcBef>
      <a:spcAft>
        <a:spcPct val="0"/>
      </a:spcAft>
      <a:defRPr sz="900" kern="1200">
        <a:solidFill>
          <a:schemeClr val="tx1"/>
        </a:solidFill>
        <a:latin typeface="+mn-lt"/>
        <a:ea typeface="+mn-ea"/>
        <a:cs typeface="+mn-cs"/>
      </a:defRPr>
    </a:lvl5pPr>
    <a:lvl6pPr marL="1625443" algn="l" defTabSz="650177" rtl="0" eaLnBrk="1" latinLnBrk="0" hangingPunct="1">
      <a:defRPr sz="900" kern="1200">
        <a:solidFill>
          <a:schemeClr val="tx1"/>
        </a:solidFill>
        <a:latin typeface="+mn-lt"/>
        <a:ea typeface="+mn-ea"/>
        <a:cs typeface="+mn-cs"/>
      </a:defRPr>
    </a:lvl6pPr>
    <a:lvl7pPr marL="1950531" algn="l" defTabSz="650177" rtl="0" eaLnBrk="1" latinLnBrk="0" hangingPunct="1">
      <a:defRPr sz="900" kern="1200">
        <a:solidFill>
          <a:schemeClr val="tx1"/>
        </a:solidFill>
        <a:latin typeface="+mn-lt"/>
        <a:ea typeface="+mn-ea"/>
        <a:cs typeface="+mn-cs"/>
      </a:defRPr>
    </a:lvl7pPr>
    <a:lvl8pPr marL="2275621" algn="l" defTabSz="650177" rtl="0" eaLnBrk="1" latinLnBrk="0" hangingPunct="1">
      <a:defRPr sz="900" kern="1200">
        <a:solidFill>
          <a:schemeClr val="tx1"/>
        </a:solidFill>
        <a:latin typeface="+mn-lt"/>
        <a:ea typeface="+mn-ea"/>
        <a:cs typeface="+mn-cs"/>
      </a:defRPr>
    </a:lvl8pPr>
    <a:lvl9pPr marL="2600708" algn="l" defTabSz="650177"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 Id="rId3" Target="../theme/themeOverride1.xml" Type="http://schemas.openxmlformats.org/officeDocument/2006/relationships/themeOverride"/></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 Id="rId3" Target="../theme/themeOverride2.xml" Type="http://schemas.openxmlformats.org/officeDocument/2006/relationships/themeOverride"/></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1198179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0521486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3736850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2709213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3314737"/>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8329355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6717929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40006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7654252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5346238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825133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360632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761446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430743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53682621"/>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82080544"/>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271879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8893744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p:cSld>
    <p:bg bwMode="auto">
      <p:bgPr>
        <a:solidFill>
          <a:srgbClr val="FFFFFF"/>
        </a:solidFill>
        <a:effectLst/>
      </p:bgPr>
    </p:bg>
    <p:spTree>
      <p:nvGrpSpPr>
        <p:cNvPr id="1" name=""/>
        <p:cNvGrpSpPr/>
        <p:nvPr/>
      </p:nvGrpSpPr>
      <p:grpSpPr>
        <a:xfrm>
          <a:off x="0" y="0"/>
          <a:ext cx="0" cy="0"/>
        </a:xfrm>
      </p:grpSpPr>
    </p:spTree>
    <p:extLst>
      <p:ext uri="{BB962C8B-B14F-4D97-AF65-F5344CB8AC3E}">
        <p14:creationId val="4114962326"/>
      </p:ext>
    </p:extLst>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4274728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showMasterSp="0">
  <p:cSld>
    <p:bg bwMode="auto">
      <p:bgPr>
        <a:solidFill>
          <a:srgbClr val="FFFFFF"/>
        </a:solidFill>
        <a:effectLst/>
      </p:bgPr>
    </p:bg>
    <p:spTree>
      <p:nvGrpSpPr>
        <p:cNvPr id="1" name=""/>
        <p:cNvGrpSpPr/>
        <p:nvPr/>
      </p:nvGrpSpPr>
      <p:grpSpPr>
        <a:xfrm>
          <a:off x="0" y="0"/>
          <a:ext cx="0" cy="0"/>
        </a:xfrm>
      </p:grpSpPr>
    </p:spTree>
    <p:extLst>
      <p:ext uri="{BB962C8B-B14F-4D97-AF65-F5344CB8AC3E}">
        <p14:creationId val="519261613"/>
      </p:ext>
    </p:extLst>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0572377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9105307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67697828"/>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pic>
        <p:nvPicPr>
          <p:cNvPr id="4" name="图片 3">
            <a:extLst>
              <a:ext uri="{FF2B5EF4-FFF2-40B4-BE49-F238E27FC236}">
                <a16:creationId xmlns:a16="http://schemas.microsoft.com/office/drawing/2014/main" id="{BD5F6264-6436-4F62-BBD6-102663E971BA}"/>
              </a:ext>
            </a:extLst>
          </p:cNvPr>
          <p:cNvPicPr>
            <a:picLocks noChangeAspect="1"/>
          </p:cNvPicPr>
          <p:nvPr userDrawn="1"/>
        </p:nvPicPr>
        <p:blipFill>
          <a:blip r:embed="rId1">
            <a:extLst>
              <a:ext uri="{28A0092B-C50C-407E-A947-70E740481C1C}">
                <a14:useLocalDpi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2020/7/30</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mc:Choice Requires="p14">
      <p:transition spd="slow" advClick="0" p14:dur="1500">
        <p:wipe/>
      </p:transition>
    </mc:Choice>
    <mc:Fallback>
      <p:transition spd="slow" advClick="0">
        <p:wip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759" y="1369642"/>
            <a:ext cx="3886875" cy="326451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954" y="1369642"/>
            <a:ext cx="3886875" cy="326451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48376697"/>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950" y="273929"/>
            <a:ext cx="7888070" cy="994479"/>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951" y="1261261"/>
            <a:ext cx="3869012" cy="618125"/>
          </a:xfrm>
        </p:spPr>
        <p:txBody>
          <a:bodyPr anchor="b"/>
          <a:lstStyle>
            <a:lvl1pPr marL="0" indent="0">
              <a:buNone/>
              <a:defRPr sz="1800" b="1"/>
            </a:lvl1pPr>
            <a:lvl2pPr marL="342946" indent="0">
              <a:buNone/>
              <a:defRPr sz="1500" b="1"/>
            </a:lvl2pPr>
            <a:lvl3pPr marL="685891" indent="0">
              <a:buNone/>
              <a:defRPr sz="1350" b="1"/>
            </a:lvl3pPr>
            <a:lvl4pPr marL="1028837" indent="0">
              <a:buNone/>
              <a:defRPr sz="1200" b="1"/>
            </a:lvl4pPr>
            <a:lvl5pPr marL="1371783" indent="0">
              <a:buNone/>
              <a:defRPr sz="1200" b="1"/>
            </a:lvl5pPr>
            <a:lvl6pPr marL="1714729" indent="0">
              <a:buNone/>
              <a:defRPr sz="1200" b="1"/>
            </a:lvl6pPr>
            <a:lvl7pPr marL="2057674" indent="0">
              <a:buNone/>
              <a:defRPr sz="1200" b="1"/>
            </a:lvl7pPr>
            <a:lvl8pPr marL="2400620" indent="0">
              <a:buNone/>
              <a:defRPr sz="1200" b="1"/>
            </a:lvl8pPr>
            <a:lvl9pPr marL="2743566"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951" y="1879386"/>
            <a:ext cx="3869012" cy="276429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954" y="1261261"/>
            <a:ext cx="3888066" cy="618125"/>
          </a:xfrm>
        </p:spPr>
        <p:txBody>
          <a:bodyPr anchor="b"/>
          <a:lstStyle>
            <a:lvl1pPr marL="0" indent="0">
              <a:buNone/>
              <a:defRPr sz="1800" b="1"/>
            </a:lvl1pPr>
            <a:lvl2pPr marL="342946" indent="0">
              <a:buNone/>
              <a:defRPr sz="1500" b="1"/>
            </a:lvl2pPr>
            <a:lvl3pPr marL="685891" indent="0">
              <a:buNone/>
              <a:defRPr sz="1350" b="1"/>
            </a:lvl3pPr>
            <a:lvl4pPr marL="1028837" indent="0">
              <a:buNone/>
              <a:defRPr sz="1200" b="1"/>
            </a:lvl4pPr>
            <a:lvl5pPr marL="1371783" indent="0">
              <a:buNone/>
              <a:defRPr sz="1200" b="1"/>
            </a:lvl5pPr>
            <a:lvl6pPr marL="1714729" indent="0">
              <a:buNone/>
              <a:defRPr sz="1200" b="1"/>
            </a:lvl6pPr>
            <a:lvl7pPr marL="2057674" indent="0">
              <a:buNone/>
              <a:defRPr sz="1200" b="1"/>
            </a:lvl7pPr>
            <a:lvl8pPr marL="2400620" indent="0">
              <a:buNone/>
              <a:defRPr sz="1200" b="1"/>
            </a:lvl8pPr>
            <a:lvl9pPr marL="2743566"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954" y="1879386"/>
            <a:ext cx="3888066" cy="276429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8304920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1993717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8409010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951" y="343006"/>
            <a:ext cx="2949690" cy="1200521"/>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8066" y="740798"/>
            <a:ext cx="4629954" cy="365634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951" y="1543526"/>
            <a:ext cx="2949690" cy="2859574"/>
          </a:xfrm>
        </p:spPr>
        <p:txBody>
          <a:bodyPr/>
          <a:lstStyle>
            <a:lvl1pPr marL="0" indent="0">
              <a:buNone/>
              <a:defRPr sz="1200"/>
            </a:lvl1pPr>
            <a:lvl2pPr marL="342946" indent="0">
              <a:buNone/>
              <a:defRPr sz="1050"/>
            </a:lvl2pPr>
            <a:lvl3pPr marL="685891" indent="0">
              <a:buNone/>
              <a:defRPr sz="900"/>
            </a:lvl3pPr>
            <a:lvl4pPr marL="1028837" indent="0">
              <a:buNone/>
              <a:defRPr sz="750"/>
            </a:lvl4pPr>
            <a:lvl5pPr marL="1371783" indent="0">
              <a:buNone/>
              <a:defRPr sz="750"/>
            </a:lvl5pPr>
            <a:lvl6pPr marL="1714729" indent="0">
              <a:buNone/>
              <a:defRPr sz="750"/>
            </a:lvl6pPr>
            <a:lvl7pPr marL="2057674" indent="0">
              <a:buNone/>
              <a:defRPr sz="750"/>
            </a:lvl7pPr>
            <a:lvl8pPr marL="2400620" indent="0">
              <a:buNone/>
              <a:defRPr sz="750"/>
            </a:lvl8pPr>
            <a:lvl9pPr marL="2743566"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997503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951" y="343006"/>
            <a:ext cx="2949690" cy="1200521"/>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8066" y="740798"/>
            <a:ext cx="4629954" cy="3656347"/>
          </a:xfrm>
        </p:spPr>
        <p:txBody>
          <a:bodyPr anchor="t"/>
          <a:lstStyle>
            <a:lvl1pPr marL="0" indent="0">
              <a:buNone/>
              <a:defRPr sz="2400"/>
            </a:lvl1pPr>
            <a:lvl2pPr marL="342946" indent="0">
              <a:buNone/>
              <a:defRPr sz="2100"/>
            </a:lvl2pPr>
            <a:lvl3pPr marL="685891" indent="0">
              <a:buNone/>
              <a:defRPr sz="1800"/>
            </a:lvl3pPr>
            <a:lvl4pPr marL="1028837" indent="0">
              <a:buNone/>
              <a:defRPr sz="1500"/>
            </a:lvl4pPr>
            <a:lvl5pPr marL="1371783" indent="0">
              <a:buNone/>
              <a:defRPr sz="1500"/>
            </a:lvl5pPr>
            <a:lvl6pPr marL="1714729" indent="0">
              <a:buNone/>
              <a:defRPr sz="1500"/>
            </a:lvl6pPr>
            <a:lvl7pPr marL="2057674" indent="0">
              <a:buNone/>
              <a:defRPr sz="1500"/>
            </a:lvl7pPr>
            <a:lvl8pPr marL="2400620" indent="0">
              <a:buNone/>
              <a:defRPr sz="1500"/>
            </a:lvl8pPr>
            <a:lvl9pPr marL="2743566"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951" y="1543526"/>
            <a:ext cx="2949690" cy="2859574"/>
          </a:xfrm>
        </p:spPr>
        <p:txBody>
          <a:bodyPr/>
          <a:lstStyle>
            <a:lvl1pPr marL="0" indent="0">
              <a:buNone/>
              <a:defRPr sz="1200"/>
            </a:lvl1pPr>
            <a:lvl2pPr marL="342946" indent="0">
              <a:buNone/>
              <a:defRPr sz="1050"/>
            </a:lvl2pPr>
            <a:lvl3pPr marL="685891" indent="0">
              <a:buNone/>
              <a:defRPr sz="900"/>
            </a:lvl3pPr>
            <a:lvl4pPr marL="1028837" indent="0">
              <a:buNone/>
              <a:defRPr sz="750"/>
            </a:lvl4pPr>
            <a:lvl5pPr marL="1371783" indent="0">
              <a:buNone/>
              <a:defRPr sz="750"/>
            </a:lvl5pPr>
            <a:lvl6pPr marL="1714729" indent="0">
              <a:buNone/>
              <a:defRPr sz="750"/>
            </a:lvl6pPr>
            <a:lvl7pPr marL="2057674" indent="0">
              <a:buNone/>
              <a:defRPr sz="750"/>
            </a:lvl7pPr>
            <a:lvl8pPr marL="2400620" indent="0">
              <a:buNone/>
              <a:defRPr sz="750"/>
            </a:lvl8pPr>
            <a:lvl9pPr marL="2743566"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3377430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8263727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4812" y="273928"/>
            <a:ext cx="1972017" cy="4360224"/>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759" y="273928"/>
            <a:ext cx="5801732" cy="436022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9610008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仅标题">
    <p:spTree>
      <p:nvGrpSpPr>
        <p:cNvPr id="1" name=""/>
        <p:cNvGrpSpPr/>
        <p:nvPr/>
      </p:nvGrpSpPr>
      <p:grpSpPr>
        <a:xfrm>
          <a:off x="0" y="0"/>
          <a:ext cx="0" cy="0"/>
        </a:xfrm>
      </p:grpSpPr>
      <p:pic>
        <p:nvPicPr>
          <p:cNvPr id="11" name="图片 10">
            <a:extLst>
              <a:ext uri="{FF2B5EF4-FFF2-40B4-BE49-F238E27FC236}">
                <a16:creationId xmlns:a16="http://schemas.microsoft.com/office/drawing/2014/main" id="{D4E6DEAE-00B4-4C07-BC10-E63E1F340CA4}"/>
              </a:ext>
            </a:extLst>
          </p:cNvPr>
          <p:cNvPicPr>
            <a:picLocks noChangeAspect="1"/>
          </p:cNvPicPr>
          <p:nvPr userDrawn="1"/>
        </p:nvPicPr>
        <p:blipFill>
          <a:blip r:embed="rId1">
            <a:extLst>
              <a:ext uri="{28A0092B-C50C-407E-A947-70E740481C1C}">
                <a14:useLocalDpi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2020/7/30</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mc:Choice Requires="p14">
      <p:transition spd="slow" advClick="0" p14:dur="1500">
        <p:wipe/>
      </p:transition>
    </mc:Choice>
    <mc:Fallback>
      <p:transition spd="slow" advClick="0">
        <p:wip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仅标题">
    <p:spTree>
      <p:nvGrpSpPr>
        <p:cNvPr id="1" name=""/>
        <p:cNvGrpSpPr/>
        <p:nvPr/>
      </p:nvGrpSpPr>
      <p:grpSpPr>
        <a:xfrm>
          <a:off x="0" y="0"/>
          <a:ext cx="0" cy="0"/>
        </a:xfrm>
      </p:grpSpPr>
      <p:pic>
        <p:nvPicPr>
          <p:cNvPr id="11" name="图片 10">
            <a:extLst>
              <a:ext uri="{FF2B5EF4-FFF2-40B4-BE49-F238E27FC236}">
                <a16:creationId xmlns:a16="http://schemas.microsoft.com/office/drawing/2014/main" id="{D4538554-67FA-4D2B-BCE8-54D06CAA91EB}"/>
              </a:ext>
            </a:extLst>
          </p:cNvPr>
          <p:cNvPicPr>
            <a:picLocks noChangeAspect="1"/>
          </p:cNvPicPr>
          <p:nvPr userDrawn="1"/>
        </p:nvPicPr>
        <p:blipFill>
          <a:blip r:embed="rId1">
            <a:extLst>
              <a:ext uri="{28A0092B-C50C-407E-A947-70E740481C1C}">
                <a14:useLocalDpi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2020/7/30</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mc:Choice Requires="p14">
      <p:transition spd="slow" advClick="0" p14:dur="1500">
        <p:wipe/>
      </p:transition>
    </mc:Choice>
    <mc:Fallback>
      <p:transition spd="slow" advClick="0">
        <p:wip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仅标题">
    <p:spTree>
      <p:nvGrpSpPr>
        <p:cNvPr id="1" name=""/>
        <p:cNvGrpSpPr/>
        <p:nvPr/>
      </p:nvGrpSpPr>
      <p:grpSpPr>
        <a:xfrm>
          <a:off x="0" y="0"/>
          <a:ext cx="0" cy="0"/>
        </a:xfrm>
      </p:grpSpPr>
      <p:pic>
        <p:nvPicPr>
          <p:cNvPr id="11" name="图片 10">
            <a:extLst>
              <a:ext uri="{FF2B5EF4-FFF2-40B4-BE49-F238E27FC236}">
                <a16:creationId xmlns:a16="http://schemas.microsoft.com/office/drawing/2014/main" id="{34C44189-7F30-47C1-8C11-A62F9F948256}"/>
              </a:ext>
            </a:extLst>
          </p:cNvPr>
          <p:cNvPicPr>
            <a:picLocks noChangeAspect="1"/>
          </p:cNvPicPr>
          <p:nvPr userDrawn="1"/>
        </p:nvPicPr>
        <p:blipFill>
          <a:blip r:embed="rId1">
            <a:extLst>
              <a:ext uri="{28A0092B-C50C-407E-A947-70E740481C1C}">
                <a14:useLocalDpi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2020/7/30</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mc:Choice Requires="p14">
      <p:transition spd="slow" advClick="0" p14:dur="1500">
        <p:wipe/>
      </p:transition>
    </mc:Choice>
    <mc:Fallback>
      <p:transition spd="slow" advClick="0">
        <p:wip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32BF82D2-7A68-459D-A996-9BDDA2518FA4}" type="datetimeFigureOut">
              <a:rPr lang="zh-CN" altLang="en-US" smtClean="0"/>
              <a:t>2020/7/30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01EE5D-26FB-46D5-A381-ECFB35BF1D34}" type="slidenum">
              <a:rPr lang="zh-CN" altLang="en-US" smtClean="0"/>
              <a:t>‹#›</a:t>
            </a:fld>
            <a:endParaRPr lang="zh-CN" altLang="en-US"/>
          </a:p>
        </p:txBody>
      </p:sp>
    </p:spTree>
    <p:extLst>
      <p:ext uri="{BB962C8B-B14F-4D97-AF65-F5344CB8AC3E}">
        <p14:creationId val="1933288649"/>
      </p:ext>
    </p:extLst>
  </p:cSld>
  <p:clrMapOvr>
    <a:masterClrMapping/>
  </p:clrMapOvr>
  <mc:AlternateContent>
    <mc:Choice Requires="p14">
      <p:transition spd="slow" advClick="0" p14:dur="1500">
        <p:wipe/>
      </p:transition>
    </mc:Choice>
    <mc:Fallback>
      <p:transition spd="slow" advClick="0">
        <p:wip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仅标题">
    <p:spTree>
      <p:nvGrpSpPr>
        <p:cNvPr id="1" name=""/>
        <p:cNvGrpSpPr/>
        <p:nvPr/>
      </p:nvGrpSpPr>
      <p:grpSpPr>
        <a:xfrm>
          <a:off x="0" y="0"/>
          <a:ext cx="0" cy="0"/>
        </a:xfrm>
      </p:grpSpPr>
      <p:sp>
        <p:nvSpPr>
          <p:cNvPr id="2" name="日期占位符 3"/>
          <p:cNvSpPr>
            <a:spLocks noGrp="1"/>
          </p:cNvSpPr>
          <p:nvPr>
            <p:ph type="dt" sz="half" idx="10"/>
          </p:nvPr>
        </p:nvSpPr>
        <p:spPr/>
        <p:txBody>
          <a:bodyPr/>
          <a:lstStyle>
            <a:lvl1pPr>
              <a:defRPr/>
            </a:lvl1pPr>
          </a:lstStyle>
          <a:p>
            <a:pPr>
              <a:defRPr/>
            </a:pPr>
            <a:fld id="{7C25B2B0-692A-46A2-956F-D87A1A3CFB5B}" type="datetimeFigureOut">
              <a:rPr lang="zh-CN" altLang="en-US"/>
              <a:pPr>
                <a:defRPr/>
              </a:pPr>
              <a:t>2020/7/30</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CCE584FB-8213-408C-973A-0BFE315A5B2C}" type="slidenum">
              <a:rPr lang="zh-CN" altLang="en-US"/>
              <a:pPr>
                <a:defRPr/>
              </a:pPr>
              <a:t>‹#›</a:t>
            </a:fld>
            <a:endParaRPr lang="zh-CN" altLang="en-US"/>
          </a:p>
        </p:txBody>
      </p:sp>
      <p:pic>
        <p:nvPicPr>
          <p:cNvPr id="5" name="图片 4">
            <a:extLst>
              <a:ext uri="{FF2B5EF4-FFF2-40B4-BE49-F238E27FC236}">
                <a16:creationId xmlns:a16="http://schemas.microsoft.com/office/drawing/2014/main" id="{A655CAEC-A6FC-440C-A6AA-A0EE1153F154}"/>
              </a:ext>
            </a:extLst>
          </p:cNvPr>
          <p:cNvPicPr>
            <a:picLocks noChangeAspect="1"/>
          </p:cNvPicPr>
          <p:nvPr userDrawn="1"/>
        </p:nvPicPr>
        <p:blipFill>
          <a:blip r:embed="rId1">
            <a:extLst>
              <a:ext uri="{28A0092B-C50C-407E-A947-70E740481C1C}">
                <a14:useLocalDpi val="0"/>
              </a:ext>
            </a:extLst>
          </a:blip>
          <a:stretch>
            <a:fillRect/>
          </a:stretch>
        </p:blipFill>
        <p:spPr>
          <a:xfrm>
            <a:off x="3444" y="0"/>
            <a:ext cx="9138700" cy="5145088"/>
          </a:xfrm>
          <a:prstGeom prst="rect">
            <a:avLst/>
          </a:prstGeom>
        </p:spPr>
      </p:pic>
    </p:spTree>
  </p:cSld>
  <p:clrMapOvr>
    <a:masterClrMapping/>
  </p:clrMapOvr>
  <mc:AlternateContent>
    <mc:Choice Requires="p14">
      <p:transition spd="slow" advClick="0" p14:dur="1500">
        <p:wipe/>
      </p:transition>
    </mc:Choice>
    <mc:Fallback>
      <p:transition spd="slow" advClick="0">
        <p:wip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199" y="842032"/>
            <a:ext cx="6859191" cy="1791253"/>
          </a:xfrm>
        </p:spPr>
        <p:txBody>
          <a:bodyPr anchor="b"/>
          <a:lstStyle>
            <a:lvl1pPr algn="ctr">
              <a:defRPr sz="4501"/>
            </a:lvl1pPr>
          </a:lstStyle>
          <a:p>
            <a:r>
              <a:rPr lang="zh-CN" altLang="en-US" smtClean="0"/>
              <a:t>单击此处编辑母版标题样式</a:t>
            </a:r>
            <a:endParaRPr lang="en-US"/>
          </a:p>
        </p:txBody>
      </p:sp>
      <p:sp>
        <p:nvSpPr>
          <p:cNvPr id="3" name="Subtitle 2"/>
          <p:cNvSpPr>
            <a:spLocks noGrp="1"/>
          </p:cNvSpPr>
          <p:nvPr>
            <p:ph type="subTitle" idx="1"/>
          </p:nvPr>
        </p:nvSpPr>
        <p:spPr>
          <a:xfrm>
            <a:off x="1143199" y="2702363"/>
            <a:ext cx="6859191" cy="1242205"/>
          </a:xfrm>
        </p:spPr>
        <p:txBody>
          <a:bodyPr/>
          <a:lstStyle>
            <a:lvl1pPr marL="0" indent="0" algn="ctr">
              <a:buNone/>
              <a:defRPr sz="1800"/>
            </a:lvl1pPr>
            <a:lvl2pPr marL="342946" indent="0" algn="ctr">
              <a:buNone/>
              <a:defRPr sz="1500"/>
            </a:lvl2pPr>
            <a:lvl3pPr marL="685891" indent="0" algn="ctr">
              <a:buNone/>
              <a:defRPr sz="1350"/>
            </a:lvl3pPr>
            <a:lvl4pPr marL="1028837" indent="0" algn="ctr">
              <a:buNone/>
              <a:defRPr sz="1200"/>
            </a:lvl4pPr>
            <a:lvl5pPr marL="1371783" indent="0" algn="ctr">
              <a:buNone/>
              <a:defRPr sz="1200"/>
            </a:lvl5pPr>
            <a:lvl6pPr marL="1714729" indent="0" algn="ctr">
              <a:buNone/>
              <a:defRPr sz="1200"/>
            </a:lvl6pPr>
            <a:lvl7pPr marL="2057674" indent="0" algn="ctr">
              <a:buNone/>
              <a:defRPr sz="1200"/>
            </a:lvl7pPr>
            <a:lvl8pPr marL="2400620" indent="0" algn="ctr">
              <a:buNone/>
              <a:defRPr sz="1200"/>
            </a:lvl8pPr>
            <a:lvl9pPr marL="2743566"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3561056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5031576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996" y="1282700"/>
            <a:ext cx="7888070" cy="2140213"/>
          </a:xfrm>
        </p:spPr>
        <p:txBody>
          <a:bodyPr anchor="b"/>
          <a:lstStyle>
            <a:lvl1pPr>
              <a:defRPr sz="4501"/>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996" y="3443160"/>
            <a:ext cx="7888070" cy="1125488"/>
          </a:xfrm>
        </p:spPr>
        <p:txBody>
          <a:bodyPr/>
          <a:lstStyle>
            <a:lvl1pPr marL="0" indent="0">
              <a:buNone/>
              <a:defRPr sz="1800">
                <a:solidFill>
                  <a:schemeClr val="tx1">
                    <a:tint val="75000"/>
                  </a:schemeClr>
                </a:solidFill>
              </a:defRPr>
            </a:lvl1pPr>
            <a:lvl2pPr marL="342946" indent="0">
              <a:buNone/>
              <a:defRPr sz="1500">
                <a:solidFill>
                  <a:schemeClr val="tx1">
                    <a:tint val="75000"/>
                  </a:schemeClr>
                </a:solidFill>
              </a:defRPr>
            </a:lvl2pPr>
            <a:lvl3pPr marL="685891" indent="0">
              <a:buNone/>
              <a:defRPr sz="1350">
                <a:solidFill>
                  <a:schemeClr val="tx1">
                    <a:tint val="75000"/>
                  </a:schemeClr>
                </a:solidFill>
              </a:defRPr>
            </a:lvl3pPr>
            <a:lvl4pPr marL="1028837" indent="0">
              <a:buNone/>
              <a:defRPr sz="1200">
                <a:solidFill>
                  <a:schemeClr val="tx1">
                    <a:tint val="75000"/>
                  </a:schemeClr>
                </a:solidFill>
              </a:defRPr>
            </a:lvl4pPr>
            <a:lvl5pPr marL="1371783" indent="0">
              <a:buNone/>
              <a:defRPr sz="1200">
                <a:solidFill>
                  <a:schemeClr val="tx1">
                    <a:tint val="75000"/>
                  </a:schemeClr>
                </a:solidFill>
              </a:defRPr>
            </a:lvl5pPr>
            <a:lvl6pPr marL="1714729" indent="0">
              <a:buNone/>
              <a:defRPr sz="1200">
                <a:solidFill>
                  <a:schemeClr val="tx1">
                    <a:tint val="75000"/>
                  </a:schemeClr>
                </a:solidFill>
              </a:defRPr>
            </a:lvl6pPr>
            <a:lvl7pPr marL="2057674" indent="0">
              <a:buNone/>
              <a:defRPr sz="1200">
                <a:solidFill>
                  <a:schemeClr val="tx1">
                    <a:tint val="75000"/>
                  </a:schemeClr>
                </a:solidFill>
              </a:defRPr>
            </a:lvl7pPr>
            <a:lvl8pPr marL="2400620" indent="0">
              <a:buNone/>
              <a:defRPr sz="1200">
                <a:solidFill>
                  <a:schemeClr val="tx1">
                    <a:tint val="75000"/>
                  </a:schemeClr>
                </a:solidFill>
              </a:defRPr>
            </a:lvl8pPr>
            <a:lvl9pPr marL="2743566"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0506158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2.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901" y="274420"/>
            <a:ext cx="7887787" cy="993783"/>
          </a:xfrm>
          <a:prstGeom prst="rect">
            <a:avLst/>
          </a:prstGeom>
        </p:spPr>
        <p:txBody>
          <a:bodyPr vert="horz" lIns="65032" tIns="32516" rIns="65032" bIns="32516" rtlCol="0" anchor="ctr">
            <a:normAutofit/>
          </a:bodyPr>
          <a:lstStyle/>
          <a:p>
            <a:r>
              <a:rPr lang="zh-CN" altLang="en-US"/>
              <a:t>单击此处编辑母版标题样式</a:t>
            </a:r>
          </a:p>
        </p:txBody>
      </p:sp>
      <p:sp>
        <p:nvSpPr>
          <p:cNvPr id="3" name="文本占位符 2"/>
          <p:cNvSpPr>
            <a:spLocks noGrp="1"/>
          </p:cNvSpPr>
          <p:nvPr>
            <p:ph type="body" idx="1"/>
          </p:nvPr>
        </p:nvSpPr>
        <p:spPr>
          <a:xfrm>
            <a:off x="628901" y="1369841"/>
            <a:ext cx="7887787" cy="3264804"/>
          </a:xfrm>
          <a:prstGeom prst="rect">
            <a:avLst/>
          </a:prstGeom>
        </p:spPr>
        <p:txBody>
          <a:bodyPr vert="horz" lIns="65032" tIns="32516" rIns="65032" bIns="32516"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901" y="4769032"/>
            <a:ext cx="2057193" cy="273290"/>
          </a:xfrm>
          <a:prstGeom prst="rect">
            <a:avLst/>
          </a:prstGeom>
        </p:spPr>
        <p:txBody>
          <a:bodyPr vert="horz" lIns="65032" tIns="32516" rIns="65032" bIns="32516" rtlCol="0" anchor="ctr"/>
          <a:lstStyle>
            <a:lvl1pPr algn="l">
              <a:defRPr sz="900">
                <a:solidFill>
                  <a:schemeClr val="tx1">
                    <a:tint val="75000"/>
                  </a:schemeClr>
                </a:solidFill>
              </a:defRPr>
            </a:lvl1pPr>
          </a:lstStyle>
          <a:p>
            <a:fld id="{43A93E93-166D-47F5-9EF1-ACEABE24AEEA}" type="datetimeFigureOut">
              <a:rPr lang="zh-CN" altLang="en-US" smtClean="0"/>
              <a:t>2020/7/30</a:t>
            </a:fld>
            <a:endParaRPr lang="zh-CN" altLang="en-US"/>
          </a:p>
        </p:txBody>
      </p:sp>
      <p:sp>
        <p:nvSpPr>
          <p:cNvPr id="5" name="页脚占位符 4"/>
          <p:cNvSpPr>
            <a:spLocks noGrp="1"/>
          </p:cNvSpPr>
          <p:nvPr>
            <p:ph type="ftr" sz="quarter" idx="3"/>
          </p:nvPr>
        </p:nvSpPr>
        <p:spPr>
          <a:xfrm>
            <a:off x="3029336" y="4769032"/>
            <a:ext cx="3086918" cy="273290"/>
          </a:xfrm>
          <a:prstGeom prst="rect">
            <a:avLst/>
          </a:prstGeom>
        </p:spPr>
        <p:txBody>
          <a:bodyPr vert="horz" lIns="65032" tIns="32516" rIns="65032" bIns="32516"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9496" y="4769032"/>
            <a:ext cx="2057193" cy="273290"/>
          </a:xfrm>
          <a:prstGeom prst="rect">
            <a:avLst/>
          </a:prstGeom>
        </p:spPr>
        <p:txBody>
          <a:bodyPr vert="horz" lIns="65032" tIns="32516" rIns="65032" bIns="32516" rtlCol="0" anchor="ctr"/>
          <a:lstStyle>
            <a:lvl1pPr algn="r">
              <a:defRPr sz="900">
                <a:solidFill>
                  <a:schemeClr val="tx1">
                    <a:tint val="75000"/>
                  </a:schemeClr>
                </a:solidFill>
              </a:defRPr>
            </a:lvl1pPr>
          </a:lstStyle>
          <a:p>
            <a:fld id="{118D5ACA-62CA-46DB-AD6B-12EDD6D51A23}" type="slidenum">
              <a:rPr lang="zh-CN" altLang="en-US" smtClean="0"/>
              <a:t>‹#›</a:t>
            </a:fld>
            <a:endParaRPr lang="zh-CN" altLang="en-US"/>
          </a:p>
        </p:txBody>
      </p:sp>
    </p:spTree>
    <p:extLst>
      <p:ext uri="{BB962C8B-B14F-4D97-AF65-F5344CB8AC3E}">
        <p14:creationId val="278975340"/>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1" r:id="rId5"/>
    <p:sldLayoutId id="2147483982" r:id="rId6"/>
  </p:sldLayoutIdLst>
  <mc:AlternateContent>
    <mc:Choice Requires="p14">
      <p:transition spd="slow" advClick="0" p14:dur="1500">
        <p:wipe/>
      </p:transition>
    </mc:Choice>
    <mc:Fallback>
      <p:transition spd="slow" advClick="0">
        <p:wipe/>
      </p:transition>
    </mc:Fallback>
  </mc:AlternateContent>
  <p:timing/>
  <p:txStyles>
    <p:titleStyle>
      <a:lvl1pPr algn="l" defTabSz="650321"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162580" indent="-162580" algn="l" defTabSz="650321" rtl="0" eaLnBrk="1" latinLnBrk="0" hangingPunct="1">
        <a:lnSpc>
          <a:spcPct val="90000"/>
        </a:lnSpc>
        <a:spcBef>
          <a:spcPts val="711"/>
        </a:spcBef>
        <a:buFont typeface="Arial" panose="020b0604020202020204" pitchFamily="34" charset="0"/>
        <a:buChar char="•"/>
        <a:defRPr sz="2000" kern="1200">
          <a:solidFill>
            <a:schemeClr val="tx1"/>
          </a:solidFill>
          <a:latin typeface="+mn-lt"/>
          <a:ea typeface="+mn-ea"/>
          <a:cs typeface="+mn-cs"/>
        </a:defRPr>
      </a:lvl1pPr>
      <a:lvl2pPr marL="487741" indent="-162580" algn="l" defTabSz="650321" rtl="0" eaLnBrk="1" latinLnBrk="0" hangingPunct="1">
        <a:lnSpc>
          <a:spcPct val="90000"/>
        </a:lnSpc>
        <a:spcBef>
          <a:spcPts val="356"/>
        </a:spcBef>
        <a:buFont typeface="Arial" panose="020b0604020202020204" pitchFamily="34" charset="0"/>
        <a:buChar char="•"/>
        <a:defRPr sz="1700" kern="1200">
          <a:solidFill>
            <a:schemeClr val="tx1"/>
          </a:solidFill>
          <a:latin typeface="+mn-lt"/>
          <a:ea typeface="+mn-ea"/>
          <a:cs typeface="+mn-cs"/>
        </a:defRPr>
      </a:lvl2pPr>
      <a:lvl3pPr marL="812902" indent="-162580" algn="l" defTabSz="650321" rtl="0" eaLnBrk="1" latinLnBrk="0" hangingPunct="1">
        <a:lnSpc>
          <a:spcPct val="90000"/>
        </a:lnSpc>
        <a:spcBef>
          <a:spcPts val="356"/>
        </a:spcBef>
        <a:buFont typeface="Arial" panose="020b0604020202020204" pitchFamily="34" charset="0"/>
        <a:buChar char="•"/>
        <a:defRPr sz="1400" kern="1200">
          <a:solidFill>
            <a:schemeClr val="tx1"/>
          </a:solidFill>
          <a:latin typeface="+mn-lt"/>
          <a:ea typeface="+mn-ea"/>
          <a:cs typeface="+mn-cs"/>
        </a:defRPr>
      </a:lvl3pPr>
      <a:lvl4pPr marL="1138062"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4pPr>
      <a:lvl5pPr marL="1463223"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5pPr>
      <a:lvl6pPr marL="1788384"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6pPr>
      <a:lvl7pPr marL="2113544"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7pPr>
      <a:lvl8pPr marL="2438705"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8pPr>
      <a:lvl9pPr marL="2763865"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9pPr>
    </p:bodyStyle>
    <p:otherStyle>
      <a:defPPr>
        <a:defRPr lang="zh-CN"/>
      </a:defPPr>
      <a:lvl1pPr marL="0" algn="l" defTabSz="650321" rtl="0" eaLnBrk="1" latinLnBrk="0" hangingPunct="1">
        <a:defRPr sz="1300" kern="1200">
          <a:solidFill>
            <a:schemeClr val="tx1"/>
          </a:solidFill>
          <a:latin typeface="+mn-lt"/>
          <a:ea typeface="+mn-ea"/>
          <a:cs typeface="+mn-cs"/>
        </a:defRPr>
      </a:lvl1pPr>
      <a:lvl2pPr marL="325161" algn="l" defTabSz="650321" rtl="0" eaLnBrk="1" latinLnBrk="0" hangingPunct="1">
        <a:defRPr sz="1300" kern="1200">
          <a:solidFill>
            <a:schemeClr val="tx1"/>
          </a:solidFill>
          <a:latin typeface="+mn-lt"/>
          <a:ea typeface="+mn-ea"/>
          <a:cs typeface="+mn-cs"/>
        </a:defRPr>
      </a:lvl2pPr>
      <a:lvl3pPr marL="650321" algn="l" defTabSz="650321" rtl="0" eaLnBrk="1" latinLnBrk="0" hangingPunct="1">
        <a:defRPr sz="1300" kern="1200">
          <a:solidFill>
            <a:schemeClr val="tx1"/>
          </a:solidFill>
          <a:latin typeface="+mn-lt"/>
          <a:ea typeface="+mn-ea"/>
          <a:cs typeface="+mn-cs"/>
        </a:defRPr>
      </a:lvl3pPr>
      <a:lvl4pPr marL="975482" algn="l" defTabSz="650321" rtl="0" eaLnBrk="1" latinLnBrk="0" hangingPunct="1">
        <a:defRPr sz="1300" kern="1200">
          <a:solidFill>
            <a:schemeClr val="tx1"/>
          </a:solidFill>
          <a:latin typeface="+mn-lt"/>
          <a:ea typeface="+mn-ea"/>
          <a:cs typeface="+mn-cs"/>
        </a:defRPr>
      </a:lvl4pPr>
      <a:lvl5pPr marL="1300643" algn="l" defTabSz="650321" rtl="0" eaLnBrk="1" latinLnBrk="0" hangingPunct="1">
        <a:defRPr sz="1300" kern="1200">
          <a:solidFill>
            <a:schemeClr val="tx1"/>
          </a:solidFill>
          <a:latin typeface="+mn-lt"/>
          <a:ea typeface="+mn-ea"/>
          <a:cs typeface="+mn-cs"/>
        </a:defRPr>
      </a:lvl5pPr>
      <a:lvl6pPr marL="1625803" algn="l" defTabSz="650321" rtl="0" eaLnBrk="1" latinLnBrk="0" hangingPunct="1">
        <a:defRPr sz="1300" kern="1200">
          <a:solidFill>
            <a:schemeClr val="tx1"/>
          </a:solidFill>
          <a:latin typeface="+mn-lt"/>
          <a:ea typeface="+mn-ea"/>
          <a:cs typeface="+mn-cs"/>
        </a:defRPr>
      </a:lvl6pPr>
      <a:lvl7pPr marL="1950964" algn="l" defTabSz="650321" rtl="0" eaLnBrk="1" latinLnBrk="0" hangingPunct="1">
        <a:defRPr sz="1300" kern="1200">
          <a:solidFill>
            <a:schemeClr val="tx1"/>
          </a:solidFill>
          <a:latin typeface="+mn-lt"/>
          <a:ea typeface="+mn-ea"/>
          <a:cs typeface="+mn-cs"/>
        </a:defRPr>
      </a:lvl7pPr>
      <a:lvl8pPr marL="2276124" algn="l" defTabSz="650321" rtl="0" eaLnBrk="1" latinLnBrk="0" hangingPunct="1">
        <a:defRPr sz="1300" kern="1200">
          <a:solidFill>
            <a:schemeClr val="tx1"/>
          </a:solidFill>
          <a:latin typeface="+mn-lt"/>
          <a:ea typeface="+mn-ea"/>
          <a:cs typeface="+mn-cs"/>
        </a:defRPr>
      </a:lvl8pPr>
      <a:lvl9pPr marL="2601285" algn="l" defTabSz="650321"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759" y="273929"/>
            <a:ext cx="7888070" cy="994479"/>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759" y="1369642"/>
            <a:ext cx="7888070" cy="3264511"/>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759" y="4768735"/>
            <a:ext cx="2057757" cy="273928"/>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ct val="0"/>
              </a:spcBef>
              <a:spcAft>
                <a:spcPct val="0"/>
              </a:spcAft>
            </a:pPr>
            <a:fld id="{16E5758D-A3C3-4E88-8AC0-22500507BD7E}" type="datetimeFigureOut">
              <a:rPr lang="zh-CN" altLang="en-US" smtClean="0">
                <a:solidFill>
                  <a:prstClr val="black">
                    <a:tint val="75000"/>
                  </a:prstClr>
                </a:solidFill>
                <a:latin typeface="Calibri"/>
              </a:rPr>
              <a:pPr fontAlgn="auto">
                <a:spcBef>
                  <a:spcPct val="0"/>
                </a:spcBef>
                <a:spcAft>
                  <a:spcPct val="0"/>
                </a:spcAft>
              </a:pPr>
              <a:t>2020/7/30</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3029476" y="4768735"/>
            <a:ext cx="3086636" cy="273928"/>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ct val="0"/>
              </a:spcBef>
              <a:spcAft>
                <a:spcPct val="0"/>
              </a:spcAft>
            </a:pPr>
            <a:endParaRPr lang="zh-CN" alt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459072" y="4768735"/>
            <a:ext cx="2057757" cy="273928"/>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ct val="0"/>
              </a:spcBef>
              <a:spcAft>
                <a:spcPct val="0"/>
              </a:spcAft>
            </a:pPr>
            <a:fld id="{AA4E786F-588D-4932-A7B2-AE3451FA4ACA}" type="slidenum">
              <a:rPr lang="zh-CN" altLang="en-US" smtClean="0">
                <a:solidFill>
                  <a:prstClr val="black">
                    <a:tint val="75000"/>
                  </a:prstClr>
                </a:solidFill>
                <a:latin typeface="Calibri"/>
              </a:rPr>
              <a:pPr fontAlgn="auto">
                <a:spcBef>
                  <a:spcPct val="0"/>
                </a:spcBef>
                <a:spcAft>
                  <a:spcPct val="0"/>
                </a:spcAft>
              </a:pPr>
              <a:t>‹#›</a:t>
            </a:fld>
            <a:endParaRPr lang="zh-CN" altLang="en-US">
              <a:solidFill>
                <a:prstClr val="black">
                  <a:tint val="75000"/>
                </a:prstClr>
              </a:solidFill>
              <a:latin typeface="Calibri"/>
            </a:endParaRPr>
          </a:p>
        </p:txBody>
      </p:sp>
    </p:spTree>
    <p:extLst>
      <p:ext uri="{BB962C8B-B14F-4D97-AF65-F5344CB8AC3E}">
        <p14:creationId val="3479188973"/>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transition/>
  <p:timing/>
  <p:txStyles>
    <p:titleStyle>
      <a:lvl1pPr algn="l" defTabSz="685891"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3.xml" Type="http://schemas.openxmlformats.org/officeDocument/2006/relationships/notesSlide"/><Relationship Id="rId3" Target="../media/image2.jpeg" Type="http://schemas.openxmlformats.org/officeDocument/2006/relationships/image"/><Relationship Id="rId4" Target="../tags/tag17.xml" Type="http://schemas.openxmlformats.org/officeDocument/2006/relationships/tags"/><Relationship Id="rId5" Target="../tags/tag18.xml" Type="http://schemas.openxmlformats.org/officeDocument/2006/relationships/tags"/><Relationship Id="rId6" Target="../tags/tag19.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6.xml" Type="http://schemas.openxmlformats.org/officeDocument/2006/relationships/notesSlide"/><Relationship Id="rId3" Target="../charts/chart1.xml" Type="http://schemas.openxmlformats.org/officeDocument/2006/relationships/chart"/></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7.xml" Type="http://schemas.openxmlformats.org/officeDocument/2006/relationships/notesSlide"/><Relationship Id="rId3" Target="../media/image7.jpeg" Type="http://schemas.openxmlformats.org/officeDocument/2006/relationships/image"/><Relationship Id="rId4" Target="../media/image8.jpeg" Type="http://schemas.openxmlformats.org/officeDocument/2006/relationships/image"/><Relationship Id="rId5" Target="../media/image9.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8.xml" Type="http://schemas.openxmlformats.org/officeDocument/2006/relationships/notesSlide"/><Relationship Id="rId3" Target="../media/image2.jpeg" Type="http://schemas.openxmlformats.org/officeDocument/2006/relationships/image"/><Relationship Id="rId4" Target="../tags/tag20.xml" Type="http://schemas.openxmlformats.org/officeDocument/2006/relationships/tags"/><Relationship Id="rId5" Target="../tags/tag21.xml" Type="http://schemas.openxmlformats.org/officeDocument/2006/relationships/tags"/><Relationship Id="rId6" Target="../tags/tag22.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2" Target="../notesSlides/notesSlide2.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0.xml" Type="http://schemas.openxmlformats.org/officeDocument/2006/relationships/notesSlide"/><Relationship Id="rId3" Target="../charts/chart2.xml" Type="http://schemas.openxmlformats.org/officeDocument/2006/relationships/chart"/></Relationships>
</file>

<file path=ppt/slides/_rels/slide2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4.xml" Type="http://schemas.openxmlformats.org/officeDocument/2006/relationships/notesSlide"/><Relationship Id="rId3"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3.xml" Type="http://schemas.openxmlformats.org/officeDocument/2006/relationships/notesSlide"/><Relationship Id="rId3" Target="../media/image2.jpeg" Type="http://schemas.openxmlformats.org/officeDocument/2006/relationships/image"/><Relationship Id="rId4" Target="../tags/tag11.xml" Type="http://schemas.openxmlformats.org/officeDocument/2006/relationships/tags"/><Relationship Id="rId5" Target="../tags/tag12.xml" Type="http://schemas.openxmlformats.org/officeDocument/2006/relationships/tags"/><Relationship Id="rId6" Target="../tags/tag1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3.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8.xml" Type="http://schemas.openxmlformats.org/officeDocument/2006/relationships/notesSlide"/><Relationship Id="rId3" Target="../media/image2.jpeg" Type="http://schemas.openxmlformats.org/officeDocument/2006/relationships/image"/><Relationship Id="rId4" Target="../tags/tag14.xml" Type="http://schemas.openxmlformats.org/officeDocument/2006/relationships/tags"/><Relationship Id="rId5" Target="../tags/tag15.xml" Type="http://schemas.openxmlformats.org/officeDocument/2006/relationships/tags"/><Relationship Id="rId6" Target="../tags/tag16.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9F00DFA4-385D-40AA-8681-BA6070F1A3A0}"/>
              </a:ext>
            </a:extLst>
          </p:cNvPr>
          <p:cNvPicPr>
            <a:picLocks noChangeAspect="1"/>
          </p:cNvPicPr>
          <p:nvPr/>
        </p:nvPicPr>
        <p:blipFill>
          <a:blip r:embed="rId3">
            <a:extLst>
              <a:ext uri="{28A0092B-C50C-407E-A947-70E740481C1C}">
                <a14:useLocalDpi val="0"/>
              </a:ext>
            </a:extLst>
          </a:blip>
          <a:stretch>
            <a:fillRect/>
          </a:stretch>
        </p:blipFill>
        <p:spPr>
          <a:xfrm>
            <a:off x="3444" y="0"/>
            <a:ext cx="9138700" cy="5145088"/>
          </a:xfrm>
          <a:prstGeom prst="rect">
            <a:avLst/>
          </a:prstGeom>
        </p:spPr>
      </p:pic>
      <p:sp>
        <p:nvSpPr>
          <p:cNvPr id="23" name="TextBox 22"/>
          <p:cNvSpPr txBox="1"/>
          <p:nvPr/>
        </p:nvSpPr>
        <p:spPr>
          <a:xfrm>
            <a:off x="2484562" y="2661517"/>
            <a:ext cx="4450116" cy="304818"/>
          </a:xfrm>
          <a:prstGeom prst="rect">
            <a:avLst/>
          </a:prstGeom>
          <a:noFill/>
        </p:spPr>
        <p:txBody>
          <a:bodyPr bIns="45729" lIns="91458" rIns="91458" rtlCol="0" tIns="45729" wrap="none">
            <a:spAutoFit/>
          </a:bodyPr>
          <a:lstStyle/>
          <a:p>
            <a:r>
              <a:rPr altLang="zh-CN" lang="en-US" sz="1400">
                <a:solidFill>
                  <a:schemeClr val="tx1">
                    <a:lumMod val="75000"/>
                    <a:lumOff val="25000"/>
                  </a:schemeClr>
                </a:solidFill>
                <a:latin charset="-122" pitchFamily="34" typeface="微软雅黑"/>
                <a:ea charset="-122" pitchFamily="34" typeface="微软雅黑"/>
                <a:cs typeface="+mn-ea"/>
                <a:sym typeface="+mn-lt"/>
              </a:rPr>
              <a:t>【年终总结】【新年计划】【述职报告】【工作汇报】</a:t>
            </a:r>
          </a:p>
        </p:txBody>
      </p:sp>
      <p:sp>
        <p:nvSpPr>
          <p:cNvPr id="24" name="矩形 23"/>
          <p:cNvSpPr/>
          <p:nvPr/>
        </p:nvSpPr>
        <p:spPr>
          <a:xfrm>
            <a:off x="1908498" y="1911008"/>
            <a:ext cx="5760639" cy="701058"/>
          </a:xfrm>
          <a:prstGeom prst="rect">
            <a:avLst/>
          </a:prstGeom>
        </p:spPr>
        <p:txBody>
          <a:bodyPr bIns="45729" lIns="91458" rIns="91458" tIns="45729" wrap="square">
            <a:spAutoFit/>
          </a:bodyPr>
          <a:lstStyle/>
          <a:p>
            <a:pPr fontAlgn="auto">
              <a:spcBef>
                <a:spcPct val="0"/>
              </a:spcBef>
              <a:spcAft>
                <a:spcPct val="0"/>
              </a:spcAft>
              <a:defRPr/>
            </a:pPr>
            <a:r>
              <a:rPr altLang="en-US" b="1" lang="zh-CN" smtClean="0" spc="300" sz="4000">
                <a:solidFill>
                  <a:schemeClr val="tx1">
                    <a:lumMod val="75000"/>
                    <a:lumOff val="25000"/>
                  </a:schemeClr>
                </a:solidFill>
                <a:latin charset="-122" pitchFamily="34" typeface="微软雅黑"/>
                <a:ea charset="-122" pitchFamily="34" typeface="微软雅黑"/>
                <a:cs typeface="+mn-ea"/>
                <a:sym typeface="+mn-lt"/>
              </a:rPr>
              <a:t>彩色铅笔手绘卡通模板</a:t>
            </a:r>
          </a:p>
        </p:txBody>
      </p:sp>
      <p:sp>
        <p:nvSpPr>
          <p:cNvPr id="25" name="矩形 24">
            <a:extLst>
              <a:ext uri="{FF2B5EF4-FFF2-40B4-BE49-F238E27FC236}">
                <a16:creationId xmlns:a16="http://schemas.microsoft.com/office/drawing/2014/main" id="{F48AB8C1-3A86-40B0-AFB9-60BCA69A122F}"/>
              </a:ext>
            </a:extLst>
          </p:cNvPr>
          <p:cNvSpPr/>
          <p:nvPr/>
        </p:nvSpPr>
        <p:spPr>
          <a:xfrm>
            <a:off x="3132634" y="1060376"/>
            <a:ext cx="3245124" cy="1097298"/>
          </a:xfrm>
          <a:prstGeom prst="rect">
            <a:avLst/>
          </a:prstGeom>
        </p:spPr>
        <p:txBody>
          <a:bodyPr bIns="45729" lIns="91458" rIns="91458" tIns="45729" wrap="square">
            <a:spAutoFit/>
          </a:bodyPr>
          <a:lstStyle/>
          <a:p>
            <a:pPr algn="ctr" fontAlgn="auto">
              <a:spcBef>
                <a:spcPct val="0"/>
              </a:spcBef>
              <a:spcAft>
                <a:spcPct val="0"/>
              </a:spcAft>
              <a:defRPr/>
            </a:pPr>
            <a:r>
              <a:rPr altLang="zh-CN" b="1" lang="en-US" smtClean="0" spc="300" sz="6600">
                <a:solidFill>
                  <a:schemeClr val="tx1">
                    <a:lumMod val="75000"/>
                    <a:lumOff val="25000"/>
                  </a:schemeClr>
                </a:solidFill>
                <a:latin charset="-122" pitchFamily="34" typeface="微软雅黑"/>
                <a:ea charset="-122" pitchFamily="34" typeface="微软雅黑"/>
                <a:cs typeface="+mn-ea"/>
                <a:sym typeface="+mn-lt"/>
              </a:rPr>
              <a:t>2020</a:t>
            </a:r>
          </a:p>
        </p:txBody>
      </p:sp>
      <p:cxnSp>
        <p:nvCxnSpPr>
          <p:cNvPr id="26" name="直接连接符 25">
            <a:extLst>
              <a:ext uri="{FF2B5EF4-FFF2-40B4-BE49-F238E27FC236}">
                <a16:creationId xmlns:a16="http://schemas.microsoft.com/office/drawing/2014/main" id="{F599728D-24B5-4FA0-8D0B-6D961CE162D1}"/>
              </a:ext>
            </a:extLst>
          </p:cNvPr>
          <p:cNvCxnSpPr/>
          <p:nvPr/>
        </p:nvCxnSpPr>
        <p:spPr>
          <a:xfrm>
            <a:off x="2628604" y="2619113"/>
            <a:ext cx="4141284"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 name="TextBox 33">
            <a:extLst>
              <a:ext uri="{FF2B5EF4-FFF2-40B4-BE49-F238E27FC236}">
                <a16:creationId xmlns:a16="http://schemas.microsoft.com/office/drawing/2014/main" id="{AB1F61E1-408D-4142-9C0F-126EAD3B89E8}"/>
              </a:ext>
            </a:extLst>
          </p:cNvPr>
          <p:cNvSpPr txBox="1"/>
          <p:nvPr/>
        </p:nvSpPr>
        <p:spPr>
          <a:xfrm>
            <a:off x="3027245" y="3009535"/>
            <a:ext cx="4425869" cy="274320"/>
          </a:xfrm>
          <a:prstGeom prst="rect">
            <a:avLst/>
          </a:prstGeom>
          <a:noFill/>
        </p:spPr>
        <p:txBody>
          <a:bodyPr rtlCol="0" wrap="square">
            <a:spAutoFit/>
          </a:bodyPr>
          <a:lstStyle/>
          <a:p>
            <a:r>
              <a:rPr altLang="en-US" lang="zh-CN" sz="1200">
                <a:solidFill>
                  <a:schemeClr val="tx1">
                    <a:lumMod val="65000"/>
                    <a:lumOff val="35000"/>
                  </a:schemeClr>
                </a:solidFill>
                <a:latin charset="-122" pitchFamily="34" typeface="微软雅黑"/>
                <a:ea charset="-122" pitchFamily="34" typeface="微软雅黑"/>
              </a:rPr>
              <a:t>汇报人：优页PPT                     时间：XX年XX月</a:t>
            </a:r>
          </a:p>
        </p:txBody>
      </p:sp>
    </p:spTree>
    <p:extLst>
      <p:ext uri="{BB962C8B-B14F-4D97-AF65-F5344CB8AC3E}">
        <p14:creationId val="1266612953"/>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50"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1000" fill="hold" id="7"/>
                                        <p:tgtEl>
                                          <p:spTgt spid="7"/>
                                        </p:tgtEl>
                                        <p:attrNameLst>
                                          <p:attrName>ppt_w</p:attrName>
                                        </p:attrNameLst>
                                      </p:cBhvr>
                                      <p:tavLst>
                                        <p:tav tm="0">
                                          <p:val>
                                            <p:strVal val="#ppt_w+.3"/>
                                          </p:val>
                                        </p:tav>
                                        <p:tav tm="100000">
                                          <p:val>
                                            <p:strVal val="#ppt_w"/>
                                          </p:val>
                                        </p:tav>
                                      </p:tavLst>
                                    </p:anim>
                                    <p:anim calcmode="lin" valueType="num">
                                      <p:cBhvr>
                                        <p:cTn dur="1000" fill="hold" id="8"/>
                                        <p:tgtEl>
                                          <p:spTgt spid="7"/>
                                        </p:tgtEl>
                                        <p:attrNameLst>
                                          <p:attrName>ppt_h</p:attrName>
                                        </p:attrNameLst>
                                      </p:cBhvr>
                                      <p:tavLst>
                                        <p:tav tm="0">
                                          <p:val>
                                            <p:strVal val="#ppt_h"/>
                                          </p:val>
                                        </p:tav>
                                        <p:tav tm="100000">
                                          <p:val>
                                            <p:strVal val="#ppt_h"/>
                                          </p:val>
                                        </p:tav>
                                      </p:tavLst>
                                    </p:anim>
                                    <p:animEffect filter="fade" transition="in">
                                      <p:cBhvr>
                                        <p:cTn dur="1000" id="9"/>
                                        <p:tgtEl>
                                          <p:spTgt spid="7"/>
                                        </p:tgtEl>
                                      </p:cBhvr>
                                    </p:animEffect>
                                  </p:childTnLst>
                                </p:cTn>
                              </p:par>
                            </p:childTnLst>
                          </p:cTn>
                        </p:par>
                        <p:par>
                          <p:cTn fill="hold" id="10" nodeType="afterGroup">
                            <p:stCondLst>
                              <p:cond delay="1000"/>
                            </p:stCondLst>
                            <p:childTnLst>
                              <p:par>
                                <p:cTn fill="hold" grpId="0" id="11" nodeType="afterEffect" presetClass="entr" presetID="5" presetSubtype="10">
                                  <p:stCondLst>
                                    <p:cond delay="0"/>
                                  </p:stCondLst>
                                  <p:childTnLst>
                                    <p:set>
                                      <p:cBhvr>
                                        <p:cTn dur="1" fill="hold" id="12">
                                          <p:stCondLst>
                                            <p:cond delay="0"/>
                                          </p:stCondLst>
                                        </p:cTn>
                                        <p:tgtEl>
                                          <p:spTgt spid="25"/>
                                        </p:tgtEl>
                                        <p:attrNameLst>
                                          <p:attrName>style.visibility</p:attrName>
                                        </p:attrNameLst>
                                      </p:cBhvr>
                                      <p:to>
                                        <p:strVal val="visible"/>
                                      </p:to>
                                    </p:set>
                                    <p:animEffect filter="checkerboard(across)" transition="in">
                                      <p:cBhvr>
                                        <p:cTn dur="500" id="13"/>
                                        <p:tgtEl>
                                          <p:spTgt spid="25"/>
                                        </p:tgtEl>
                                      </p:cBhvr>
                                    </p:animEffect>
                                  </p:childTnLst>
                                </p:cTn>
                              </p:par>
                            </p:childTnLst>
                          </p:cTn>
                        </p:par>
                        <p:par>
                          <p:cTn fill="hold" id="14" nodeType="afterGroup">
                            <p:stCondLst>
                              <p:cond delay="1500"/>
                            </p:stCondLst>
                            <p:childTnLst>
                              <p:par>
                                <p:cTn fill="hold" grpId="0" id="15" nodeType="afterEffect" presetClass="entr" presetID="5" presetSubtype="10">
                                  <p:stCondLst>
                                    <p:cond delay="0"/>
                                  </p:stCondLst>
                                  <p:childTnLst>
                                    <p:set>
                                      <p:cBhvr>
                                        <p:cTn dur="1" fill="hold" id="16">
                                          <p:stCondLst>
                                            <p:cond delay="0"/>
                                          </p:stCondLst>
                                        </p:cTn>
                                        <p:tgtEl>
                                          <p:spTgt spid="24"/>
                                        </p:tgtEl>
                                        <p:attrNameLst>
                                          <p:attrName>style.visibility</p:attrName>
                                        </p:attrNameLst>
                                      </p:cBhvr>
                                      <p:to>
                                        <p:strVal val="visible"/>
                                      </p:to>
                                    </p:set>
                                    <p:animEffect filter="checkerboard(across)" transition="in">
                                      <p:cBhvr>
                                        <p:cTn dur="500" id="17"/>
                                        <p:tgtEl>
                                          <p:spTgt spid="24"/>
                                        </p:tgtEl>
                                      </p:cBhvr>
                                    </p:animEffect>
                                  </p:childTnLst>
                                </p:cTn>
                              </p:par>
                            </p:childTnLst>
                          </p:cTn>
                        </p:par>
                        <p:par>
                          <p:cTn fill="hold" id="18" nodeType="afterGroup">
                            <p:stCondLst>
                              <p:cond delay="2000"/>
                            </p:stCondLst>
                            <p:childTnLst>
                              <p:par>
                                <p:cTn fill="hold" id="19" nodeType="afterEffect" presetClass="entr" presetID="16" presetSubtype="21">
                                  <p:stCondLst>
                                    <p:cond delay="0"/>
                                  </p:stCondLst>
                                  <p:childTnLst>
                                    <p:set>
                                      <p:cBhvr>
                                        <p:cTn dur="1" fill="hold" id="20">
                                          <p:stCondLst>
                                            <p:cond delay="0"/>
                                          </p:stCondLst>
                                        </p:cTn>
                                        <p:tgtEl>
                                          <p:spTgt spid="26"/>
                                        </p:tgtEl>
                                        <p:attrNameLst>
                                          <p:attrName>style.visibility</p:attrName>
                                        </p:attrNameLst>
                                      </p:cBhvr>
                                      <p:to>
                                        <p:strVal val="visible"/>
                                      </p:to>
                                    </p:set>
                                    <p:animEffect filter="barn(inVertical)" transition="in">
                                      <p:cBhvr>
                                        <p:cTn dur="500" id="21"/>
                                        <p:tgtEl>
                                          <p:spTgt spid="26"/>
                                        </p:tgtEl>
                                      </p:cBhvr>
                                    </p:animEffect>
                                  </p:childTnLst>
                                </p:cTn>
                              </p:par>
                            </p:childTnLst>
                          </p:cTn>
                        </p:par>
                        <p:par>
                          <p:cTn fill="hold" id="22" nodeType="afterGroup">
                            <p:stCondLst>
                              <p:cond delay="2500"/>
                            </p:stCondLst>
                            <p:childTnLst>
                              <p:par>
                                <p:cTn fill="hold" grpId="0" id="23" nodeType="afterEffect" presetClass="entr" presetID="42" presetSubtype="0">
                                  <p:stCondLst>
                                    <p:cond delay="0"/>
                                  </p:stCondLst>
                                  <p:childTnLst>
                                    <p:set>
                                      <p:cBhvr>
                                        <p:cTn dur="1" fill="hold" id="24">
                                          <p:stCondLst>
                                            <p:cond delay="0"/>
                                          </p:stCondLst>
                                        </p:cTn>
                                        <p:tgtEl>
                                          <p:spTgt spid="23"/>
                                        </p:tgtEl>
                                        <p:attrNameLst>
                                          <p:attrName>style.visibility</p:attrName>
                                        </p:attrNameLst>
                                      </p:cBhvr>
                                      <p:to>
                                        <p:strVal val="visible"/>
                                      </p:to>
                                    </p:set>
                                    <p:animEffect filter="fade" transition="in">
                                      <p:cBhvr>
                                        <p:cTn dur="1000" id="25"/>
                                        <p:tgtEl>
                                          <p:spTgt spid="23"/>
                                        </p:tgtEl>
                                      </p:cBhvr>
                                    </p:animEffect>
                                    <p:anim calcmode="lin" valueType="num">
                                      <p:cBhvr>
                                        <p:cTn dur="1000" fill="hold" id="26"/>
                                        <p:tgtEl>
                                          <p:spTgt spid="23"/>
                                        </p:tgtEl>
                                        <p:attrNameLst>
                                          <p:attrName>ppt_x</p:attrName>
                                        </p:attrNameLst>
                                      </p:cBhvr>
                                      <p:tavLst>
                                        <p:tav tm="0">
                                          <p:val>
                                            <p:strVal val="#ppt_x"/>
                                          </p:val>
                                        </p:tav>
                                        <p:tav tm="100000">
                                          <p:val>
                                            <p:strVal val="#ppt_x"/>
                                          </p:val>
                                        </p:tav>
                                      </p:tavLst>
                                    </p:anim>
                                    <p:anim calcmode="lin" valueType="num">
                                      <p:cBhvr>
                                        <p:cTn dur="1000" fill="hold" id="27"/>
                                        <p:tgtEl>
                                          <p:spTgt spid="2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3500"/>
                            </p:stCondLst>
                            <p:childTnLst>
                              <p:par>
                                <p:cTn fill="hold" grpId="0" id="29" nodeType="afterEffect" presetClass="entr" presetID="42" presetSubtype="0">
                                  <p:stCondLst>
                                    <p:cond delay="0"/>
                                  </p:stCondLst>
                                  <p:childTnLst>
                                    <p:set>
                                      <p:cBhvr>
                                        <p:cTn dur="1" fill="hold" id="30">
                                          <p:stCondLst>
                                            <p:cond delay="0"/>
                                          </p:stCondLst>
                                        </p:cTn>
                                        <p:tgtEl>
                                          <p:spTgt spid="8"/>
                                        </p:tgtEl>
                                        <p:attrNameLst>
                                          <p:attrName>style.visibility</p:attrName>
                                        </p:attrNameLst>
                                      </p:cBhvr>
                                      <p:to>
                                        <p:strVal val="visible"/>
                                      </p:to>
                                    </p:set>
                                    <p:animEffect filter="fade" transition="in">
                                      <p:cBhvr>
                                        <p:cTn dur="1000" id="31"/>
                                        <p:tgtEl>
                                          <p:spTgt spid="8"/>
                                        </p:tgtEl>
                                      </p:cBhvr>
                                    </p:animEffect>
                                    <p:anim calcmode="lin" valueType="num">
                                      <p:cBhvr>
                                        <p:cTn dur="1000" fill="hold" id="32"/>
                                        <p:tgtEl>
                                          <p:spTgt spid="8"/>
                                        </p:tgtEl>
                                        <p:attrNameLst>
                                          <p:attrName>ppt_x</p:attrName>
                                        </p:attrNameLst>
                                      </p:cBhvr>
                                      <p:tavLst>
                                        <p:tav tm="0">
                                          <p:val>
                                            <p:strVal val="#ppt_x"/>
                                          </p:val>
                                        </p:tav>
                                        <p:tav tm="100000">
                                          <p:val>
                                            <p:strVal val="#ppt_x"/>
                                          </p:val>
                                        </p:tav>
                                      </p:tavLst>
                                    </p:anim>
                                    <p:anim calcmode="lin" valueType="num">
                                      <p:cBhvr>
                                        <p:cTn dur="1000" fill="hold" id="33"/>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4"/>
      <p:bldP grpId="0" spid="25"/>
      <p:bldP grpId="0" spid="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5"/>
          <p:cNvGrpSpPr/>
          <p:nvPr/>
        </p:nvGrpSpPr>
        <p:grpSpPr>
          <a:xfrm>
            <a:off x="1195712" y="1111560"/>
            <a:ext cx="6754164" cy="3486395"/>
            <a:chOff x="1195504" y="1110874"/>
            <a:chExt cx="6752991" cy="3484244"/>
          </a:xfrm>
        </p:grpSpPr>
        <p:grpSp>
          <p:nvGrpSpPr>
            <p:cNvPr id="3" name="组合 6"/>
            <p:cNvGrpSpPr/>
            <p:nvPr/>
          </p:nvGrpSpPr>
          <p:grpSpPr>
            <a:xfrm>
              <a:off x="1195504" y="1110874"/>
              <a:ext cx="6752991" cy="245553"/>
              <a:chOff x="1195504" y="1043941"/>
              <a:chExt cx="6752991" cy="245553"/>
            </a:xfrm>
          </p:grpSpPr>
          <p:sp>
            <p:nvSpPr>
              <p:cNvPr id="9" name="Freeform 7"/>
              <p:cNvSpPr/>
              <p:nvPr/>
            </p:nvSpPr>
            <p:spPr bwMode="auto">
              <a:xfrm>
                <a:off x="1195504" y="1043941"/>
                <a:ext cx="6752991" cy="245553"/>
              </a:xfrm>
              <a:custGeom>
                <a:gdLst>
                  <a:gd fmla="*/ 5903 w 5951" name="T0"/>
                  <a:gd fmla="*/ 0 h 216" name="T1"/>
                  <a:gd fmla="*/ 48 w 5951" name="T2"/>
                  <a:gd fmla="*/ 0 h 216" name="T3"/>
                  <a:gd fmla="*/ 0 w 5951" name="T4"/>
                  <a:gd fmla="*/ 48 h 216" name="T5"/>
                  <a:gd fmla="*/ 0 w 5951" name="T6"/>
                  <a:gd fmla="*/ 216 h 216" name="T7"/>
                  <a:gd fmla="*/ 5951 w 5951" name="T8"/>
                  <a:gd fmla="*/ 216 h 216" name="T9"/>
                  <a:gd fmla="*/ 5951 w 5951" name="T10"/>
                  <a:gd fmla="*/ 48 h 216" name="T11"/>
                  <a:gd fmla="*/ 5903 w 5951" name="T12"/>
                  <a:gd fmla="*/ 0 h 216" name="T13"/>
                </a:gdLst>
                <a:cxnLst>
                  <a:cxn ang="0">
                    <a:pos x="T0" y="T1"/>
                  </a:cxn>
                  <a:cxn ang="0">
                    <a:pos x="T2" y="T3"/>
                  </a:cxn>
                  <a:cxn ang="0">
                    <a:pos x="T4" y="T5"/>
                  </a:cxn>
                  <a:cxn ang="0">
                    <a:pos x="T6" y="T7"/>
                  </a:cxn>
                  <a:cxn ang="0">
                    <a:pos x="T8" y="T9"/>
                  </a:cxn>
                  <a:cxn ang="0">
                    <a:pos x="T10" y="T11"/>
                  </a:cxn>
                  <a:cxn ang="0">
                    <a:pos x="T12" y="T13"/>
                  </a:cxn>
                </a:cxnLst>
                <a:rect b="b" l="0" r="r" t="0"/>
                <a:pathLst>
                  <a:path h="216" w="5951">
                    <a:moveTo>
                      <a:pt x="5903" y="0"/>
                    </a:moveTo>
                    <a:cubicBezTo>
                      <a:pt x="48" y="0"/>
                      <a:pt x="48" y="0"/>
                      <a:pt x="48" y="0"/>
                    </a:cubicBezTo>
                    <a:cubicBezTo>
                      <a:pt x="21" y="0"/>
                      <a:pt x="0" y="22"/>
                      <a:pt x="0" y="48"/>
                    </a:cubicBezTo>
                    <a:cubicBezTo>
                      <a:pt x="0" y="216"/>
                      <a:pt x="0" y="216"/>
                      <a:pt x="0" y="216"/>
                    </a:cubicBezTo>
                    <a:cubicBezTo>
                      <a:pt x="5951" y="216"/>
                      <a:pt x="5951" y="216"/>
                      <a:pt x="5951" y="216"/>
                    </a:cubicBezTo>
                    <a:cubicBezTo>
                      <a:pt x="5951" y="48"/>
                      <a:pt x="5951" y="48"/>
                      <a:pt x="5951" y="48"/>
                    </a:cubicBezTo>
                    <a:cubicBezTo>
                      <a:pt x="5951" y="22"/>
                      <a:pt x="5930" y="0"/>
                      <a:pt x="5903" y="0"/>
                    </a:cubicBezTo>
                    <a:close/>
                  </a:path>
                </a:pathLst>
              </a:custGeom>
              <a:gradFill>
                <a:gsLst>
                  <a:gs pos="100000">
                    <a:srgbClr val="E4E4E4"/>
                  </a:gs>
                  <a:gs pos="0">
                    <a:schemeClr val="bg1">
                      <a:lumMod val="95000"/>
                    </a:schemeClr>
                  </a:gs>
                </a:gsLst>
                <a:lin ang="5400000" scaled="0"/>
              </a:gradFill>
              <a:ln>
                <a:noFill/>
              </a:ln>
              <a:effectLst>
                <a:outerShdw algn="tl" blurRad="38100" dir="2700000" dist="12700" rotWithShape="0">
                  <a:prstClr val="black">
                    <a:alpha val="20000"/>
                  </a:prstClr>
                </a:outerShdw>
              </a:effectLst>
            </p:spPr>
            <p:txBody>
              <a:bodyPr anchor="t" anchorCtr="0" bIns="45720" compatLnSpc="1" lIns="91440" numCol="1" rIns="91440" tIns="45720" vert="horz" wrap="square"/>
              <a:lstStyle/>
              <a:p>
                <a:endParaRPr altLang="en-US" lang="zh-CN"/>
              </a:p>
            </p:txBody>
          </p:sp>
          <p:sp>
            <p:nvSpPr>
              <p:cNvPr id="10" name="Oval 9"/>
              <p:cNvSpPr>
                <a:spLocks noChangeArrowheads="1"/>
              </p:cNvSpPr>
              <p:nvPr/>
            </p:nvSpPr>
            <p:spPr bwMode="auto">
              <a:xfrm>
                <a:off x="1305521" y="1138079"/>
                <a:ext cx="72588" cy="73156"/>
              </a:xfrm>
              <a:prstGeom prst="ellipse">
                <a:avLst/>
              </a:prstGeom>
              <a:solidFill>
                <a:schemeClr val="bg1">
                  <a:lumMod val="50000"/>
                </a:schemeClr>
              </a:solidFill>
              <a:ln>
                <a:noFill/>
              </a:ln>
            </p:spPr>
            <p:txBody>
              <a:bodyPr anchor="t" anchorCtr="0" bIns="45720" compatLnSpc="1" lIns="91440" numCol="1" rIns="91440" tIns="45720" vert="horz" wrap="square"/>
              <a:lstStyle/>
              <a:p>
                <a:endParaRPr altLang="en-US" lang="zh-CN"/>
              </a:p>
            </p:txBody>
          </p:sp>
          <p:sp>
            <p:nvSpPr>
              <p:cNvPr id="11" name="Oval 10"/>
              <p:cNvSpPr>
                <a:spLocks noChangeArrowheads="1"/>
              </p:cNvSpPr>
              <p:nvPr/>
            </p:nvSpPr>
            <p:spPr bwMode="auto">
              <a:xfrm>
                <a:off x="1417806" y="1138079"/>
                <a:ext cx="72588" cy="73156"/>
              </a:xfrm>
              <a:prstGeom prst="ellipse">
                <a:avLst/>
              </a:prstGeom>
              <a:solidFill>
                <a:schemeClr val="bg1">
                  <a:lumMod val="85000"/>
                </a:schemeClr>
              </a:solidFill>
              <a:ln>
                <a:noFill/>
              </a:ln>
            </p:spPr>
            <p:txBody>
              <a:bodyPr anchor="t" anchorCtr="0" bIns="45720" compatLnSpc="1" lIns="91440" numCol="1" rIns="91440" tIns="45720" vert="horz" wrap="square"/>
              <a:lstStyle/>
              <a:p>
                <a:endParaRPr altLang="en-US" lang="zh-CN"/>
              </a:p>
            </p:txBody>
          </p:sp>
          <p:sp>
            <p:nvSpPr>
              <p:cNvPr id="16" name="Oval 11"/>
              <p:cNvSpPr>
                <a:spLocks noChangeArrowheads="1"/>
              </p:cNvSpPr>
              <p:nvPr/>
            </p:nvSpPr>
            <p:spPr bwMode="auto">
              <a:xfrm>
                <a:off x="1531226" y="1138079"/>
                <a:ext cx="73156" cy="73156"/>
              </a:xfrm>
              <a:prstGeom prst="ellipse">
                <a:avLst/>
              </a:prstGeom>
              <a:solidFill>
                <a:schemeClr val="bg1">
                  <a:lumMod val="75000"/>
                </a:schemeClr>
              </a:solidFill>
              <a:ln>
                <a:noFill/>
              </a:ln>
            </p:spPr>
            <p:txBody>
              <a:bodyPr anchor="t" anchorCtr="0" bIns="45720" compatLnSpc="1" lIns="91440" numCol="1" rIns="91440" tIns="45720" vert="horz" wrap="square"/>
              <a:lstStyle/>
              <a:p>
                <a:endParaRPr altLang="en-US" lang="zh-CN"/>
              </a:p>
            </p:txBody>
          </p:sp>
          <p:sp>
            <p:nvSpPr>
              <p:cNvPr id="17" name="Freeform 12"/>
              <p:cNvSpPr/>
              <p:nvPr/>
            </p:nvSpPr>
            <p:spPr bwMode="auto">
              <a:xfrm>
                <a:off x="7710315" y="1132408"/>
                <a:ext cx="79394" cy="84498"/>
              </a:xfrm>
              <a:custGeom>
                <a:gdLst>
                  <a:gd fmla="*/ 67 w 70" name="T0"/>
                  <a:gd fmla="*/ 25 h 74" name="T1"/>
                  <a:gd fmla="*/ 65 w 70" name="T2"/>
                  <a:gd fmla="*/ 24 h 74" name="T3"/>
                  <a:gd fmla="*/ 64 w 70" name="T4"/>
                  <a:gd fmla="*/ 26 h 74" name="T5"/>
                  <a:gd fmla="*/ 67 w 70" name="T6"/>
                  <a:gd fmla="*/ 39 h 74" name="T7"/>
                  <a:gd fmla="*/ 35 w 70" name="T8"/>
                  <a:gd fmla="*/ 71 h 74" name="T9"/>
                  <a:gd fmla="*/ 3 w 70" name="T10"/>
                  <a:gd fmla="*/ 39 h 74" name="T11"/>
                  <a:gd fmla="*/ 16 w 70" name="T12"/>
                  <a:gd fmla="*/ 13 h 74" name="T13"/>
                  <a:gd fmla="*/ 19 w 70" name="T14"/>
                  <a:gd fmla="*/ 23 h 74" name="T15"/>
                  <a:gd fmla="*/ 35 w 70" name="T16"/>
                  <a:gd fmla="*/ 5 h 74" name="T17"/>
                  <a:gd fmla="*/ 12 w 70" name="T18"/>
                  <a:gd fmla="*/ 0 h 74" name="T19"/>
                  <a:gd fmla="*/ 15 w 70" name="T20"/>
                  <a:gd fmla="*/ 10 h 74" name="T21"/>
                  <a:gd fmla="*/ 0 w 70" name="T22"/>
                  <a:gd fmla="*/ 39 h 74" name="T23"/>
                  <a:gd fmla="*/ 35 w 70" name="T24"/>
                  <a:gd fmla="*/ 74 h 74" name="T25"/>
                  <a:gd fmla="*/ 70 w 70" name="T26"/>
                  <a:gd fmla="*/ 39 h 74" name="T27"/>
                  <a:gd fmla="*/ 67 w 70" name="T28"/>
                  <a:gd fmla="*/ 25 h 7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4" w="70">
                    <a:moveTo>
                      <a:pt x="67" y="25"/>
                    </a:moveTo>
                    <a:cubicBezTo>
                      <a:pt x="67" y="24"/>
                      <a:pt x="66" y="24"/>
                      <a:pt x="65" y="24"/>
                    </a:cubicBezTo>
                    <a:cubicBezTo>
                      <a:pt x="64" y="24"/>
                      <a:pt x="64" y="25"/>
                      <a:pt x="64" y="26"/>
                    </a:cubicBezTo>
                    <a:cubicBezTo>
                      <a:pt x="66" y="30"/>
                      <a:pt x="67" y="34"/>
                      <a:pt x="67" y="39"/>
                    </a:cubicBezTo>
                    <a:cubicBezTo>
                      <a:pt x="67" y="57"/>
                      <a:pt x="53" y="71"/>
                      <a:pt x="35" y="71"/>
                    </a:cubicBezTo>
                    <a:cubicBezTo>
                      <a:pt x="18" y="71"/>
                      <a:pt x="3" y="57"/>
                      <a:pt x="3" y="39"/>
                    </a:cubicBezTo>
                    <a:cubicBezTo>
                      <a:pt x="3" y="29"/>
                      <a:pt x="8" y="19"/>
                      <a:pt x="16" y="13"/>
                    </a:cubicBezTo>
                    <a:cubicBezTo>
                      <a:pt x="19" y="23"/>
                      <a:pt x="19" y="23"/>
                      <a:pt x="19" y="23"/>
                    </a:cubicBezTo>
                    <a:cubicBezTo>
                      <a:pt x="35" y="5"/>
                      <a:pt x="35" y="5"/>
                      <a:pt x="35" y="5"/>
                    </a:cubicBezTo>
                    <a:cubicBezTo>
                      <a:pt x="12" y="0"/>
                      <a:pt x="12" y="0"/>
                      <a:pt x="12" y="0"/>
                    </a:cubicBezTo>
                    <a:cubicBezTo>
                      <a:pt x="15" y="10"/>
                      <a:pt x="15" y="10"/>
                      <a:pt x="15" y="10"/>
                    </a:cubicBezTo>
                    <a:cubicBezTo>
                      <a:pt x="6" y="17"/>
                      <a:pt x="0" y="28"/>
                      <a:pt x="0" y="39"/>
                    </a:cubicBezTo>
                    <a:cubicBezTo>
                      <a:pt x="0" y="58"/>
                      <a:pt x="16" y="74"/>
                      <a:pt x="35" y="74"/>
                    </a:cubicBezTo>
                    <a:cubicBezTo>
                      <a:pt x="54" y="74"/>
                      <a:pt x="70" y="58"/>
                      <a:pt x="70" y="39"/>
                    </a:cubicBezTo>
                    <a:cubicBezTo>
                      <a:pt x="70" y="34"/>
                      <a:pt x="69" y="29"/>
                      <a:pt x="67" y="25"/>
                    </a:cubicBezTo>
                    <a:close/>
                  </a:path>
                </a:pathLst>
              </a:custGeom>
              <a:solidFill>
                <a:schemeClr val="bg1">
                  <a:lumMod val="50000"/>
                </a:schemeClr>
              </a:solidFill>
              <a:ln>
                <a:noFill/>
              </a:ln>
            </p:spPr>
            <p:txBody>
              <a:bodyPr anchor="t" anchorCtr="0" bIns="45720" compatLnSpc="1" lIns="91440" numCol="1" rIns="91440" tIns="45720" vert="horz" wrap="square"/>
              <a:lstStyle/>
              <a:p>
                <a:endParaRPr altLang="en-US" lang="zh-CN"/>
              </a:p>
            </p:txBody>
          </p:sp>
        </p:grpSp>
        <p:sp>
          <p:nvSpPr>
            <p:cNvPr id="8" name="Freeform 8"/>
            <p:cNvSpPr/>
            <p:nvPr/>
          </p:nvSpPr>
          <p:spPr bwMode="auto">
            <a:xfrm>
              <a:off x="1195504" y="1356427"/>
              <a:ext cx="6752991" cy="3238691"/>
            </a:xfrm>
            <a:custGeom>
              <a:gdLst>
                <a:gd fmla="*/ 0 w 11908" name="T0"/>
                <a:gd fmla="*/ 0 h 5711" name="T1"/>
                <a:gd fmla="*/ 0 w 11908" name="T2"/>
                <a:gd fmla="*/ 144 h 5711" name="T3"/>
                <a:gd fmla="*/ 0 w 11908" name="T4"/>
                <a:gd fmla="*/ 5711 h 5711" name="T5"/>
                <a:gd fmla="*/ 11908 w 11908" name="T6"/>
                <a:gd fmla="*/ 5711 h 5711" name="T7"/>
                <a:gd fmla="*/ 11908 w 11908" name="T8"/>
                <a:gd fmla="*/ 144 h 5711" name="T9"/>
                <a:gd fmla="*/ 11908 w 11908" name="T10"/>
                <a:gd fmla="*/ 0 h 5711" name="T11"/>
                <a:gd fmla="*/ 0 w 11908" name="T12"/>
                <a:gd fmla="*/ 0 h 5711" name="T13"/>
              </a:gdLst>
              <a:cxnLst>
                <a:cxn ang="0">
                  <a:pos x="T0" y="T1"/>
                </a:cxn>
                <a:cxn ang="0">
                  <a:pos x="T2" y="T3"/>
                </a:cxn>
                <a:cxn ang="0">
                  <a:pos x="T4" y="T5"/>
                </a:cxn>
                <a:cxn ang="0">
                  <a:pos x="T6" y="T7"/>
                </a:cxn>
                <a:cxn ang="0">
                  <a:pos x="T8" y="T9"/>
                </a:cxn>
                <a:cxn ang="0">
                  <a:pos x="T10" y="T11"/>
                </a:cxn>
                <a:cxn ang="0">
                  <a:pos x="T12" y="T13"/>
                </a:cxn>
              </a:cxnLst>
              <a:rect b="b" l="0" r="r" t="0"/>
              <a:pathLst>
                <a:path h="5711" w="11908">
                  <a:moveTo>
                    <a:pt x="0" y="0"/>
                  </a:moveTo>
                  <a:lnTo>
                    <a:pt x="0" y="144"/>
                  </a:lnTo>
                  <a:lnTo>
                    <a:pt x="0" y="5711"/>
                  </a:lnTo>
                  <a:lnTo>
                    <a:pt x="11908" y="5711"/>
                  </a:lnTo>
                  <a:lnTo>
                    <a:pt x="11908" y="144"/>
                  </a:lnTo>
                  <a:lnTo>
                    <a:pt x="11908" y="0"/>
                  </a:lnTo>
                  <a:lnTo>
                    <a:pt x="0" y="0"/>
                  </a:lnTo>
                  <a:close/>
                </a:path>
              </a:pathLst>
            </a:custGeom>
            <a:solidFill>
              <a:srgbClr val="FFFFFF"/>
            </a:solidFill>
            <a:ln>
              <a:noFill/>
            </a:ln>
            <a:effectLst>
              <a:outerShdw algn="tl" blurRad="38100" dir="2700000" dist="12700" rotWithShape="0">
                <a:prstClr val="black">
                  <a:alpha val="20000"/>
                </a:prstClr>
              </a:outerShdw>
            </a:effectLst>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4" name="组合 17"/>
          <p:cNvGrpSpPr/>
          <p:nvPr/>
        </p:nvGrpSpPr>
        <p:grpSpPr>
          <a:xfrm>
            <a:off x="1018747" y="2706086"/>
            <a:ext cx="352795" cy="354655"/>
            <a:chOff x="1018570" y="2637483"/>
            <a:chExt cx="352734" cy="354436"/>
          </a:xfrm>
        </p:grpSpPr>
        <p:sp>
          <p:nvSpPr>
            <p:cNvPr id="19" name="Oval 13"/>
            <p:cNvSpPr>
              <a:spLocks noChangeArrowheads="1"/>
            </p:cNvSpPr>
            <p:nvPr/>
          </p:nvSpPr>
          <p:spPr bwMode="auto">
            <a:xfrm>
              <a:off x="1018570" y="2637483"/>
              <a:ext cx="352734" cy="354436"/>
            </a:xfrm>
            <a:prstGeom prst="ellipse">
              <a:avLst/>
            </a:prstGeom>
            <a:solidFill>
              <a:schemeClr val="accent1"/>
            </a:solidFill>
            <a:ln>
              <a:noFill/>
            </a:ln>
          </p:spPr>
          <p:txBody>
            <a:bodyPr anchor="t" anchorCtr="0" bIns="45720" compatLnSpc="1" lIns="91440" numCol="1" rIns="91440" tIns="45720" vert="horz" wrap="square"/>
            <a:lstStyle/>
            <a:p>
              <a:endParaRPr altLang="en-US" lang="zh-CN"/>
            </a:p>
          </p:txBody>
        </p:sp>
        <p:sp>
          <p:nvSpPr>
            <p:cNvPr id="20" name="Freeform 14"/>
            <p:cNvSpPr/>
            <p:nvPr/>
          </p:nvSpPr>
          <p:spPr bwMode="auto">
            <a:xfrm>
              <a:off x="1147868" y="2749769"/>
              <a:ext cx="95272" cy="132701"/>
            </a:xfrm>
            <a:custGeom>
              <a:gdLst>
                <a:gd fmla="*/ 75 w 84" name="T0"/>
                <a:gd fmla="*/ 117 h 117" name="T1"/>
                <a:gd fmla="*/ 70 w 84" name="T2"/>
                <a:gd fmla="*/ 115 h 117" name="T3"/>
                <a:gd fmla="*/ 3 w 84" name="T4"/>
                <a:gd fmla="*/ 65 h 117" name="T5"/>
                <a:gd fmla="*/ 0 w 84" name="T6"/>
                <a:gd fmla="*/ 59 h 117" name="T7"/>
                <a:gd fmla="*/ 3 w 84" name="T8"/>
                <a:gd fmla="*/ 52 h 117" name="T9"/>
                <a:gd fmla="*/ 70 w 84" name="T10"/>
                <a:gd fmla="*/ 3 h 117" name="T11"/>
                <a:gd fmla="*/ 82 w 84" name="T12"/>
                <a:gd fmla="*/ 5 h 117" name="T13"/>
                <a:gd fmla="*/ 80 w 84" name="T14"/>
                <a:gd fmla="*/ 16 h 117" name="T15"/>
                <a:gd fmla="*/ 21 w 84" name="T16"/>
                <a:gd fmla="*/ 59 h 117" name="T17"/>
                <a:gd fmla="*/ 80 w 84" name="T18"/>
                <a:gd fmla="*/ 102 h 117" name="T19"/>
                <a:gd fmla="*/ 82 w 84" name="T20"/>
                <a:gd fmla="*/ 113 h 117" name="T21"/>
                <a:gd fmla="*/ 75 w 84" name="T22"/>
                <a:gd fmla="*/ 117 h 11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7" w="84">
                  <a:moveTo>
                    <a:pt x="75" y="117"/>
                  </a:moveTo>
                  <a:cubicBezTo>
                    <a:pt x="73" y="117"/>
                    <a:pt x="72" y="116"/>
                    <a:pt x="70" y="115"/>
                  </a:cubicBezTo>
                  <a:cubicBezTo>
                    <a:pt x="3" y="65"/>
                    <a:pt x="3" y="65"/>
                    <a:pt x="3" y="65"/>
                  </a:cubicBezTo>
                  <a:cubicBezTo>
                    <a:pt x="1" y="64"/>
                    <a:pt x="0" y="61"/>
                    <a:pt x="0" y="59"/>
                  </a:cubicBezTo>
                  <a:cubicBezTo>
                    <a:pt x="0" y="56"/>
                    <a:pt x="1" y="54"/>
                    <a:pt x="3" y="52"/>
                  </a:cubicBezTo>
                  <a:cubicBezTo>
                    <a:pt x="70" y="3"/>
                    <a:pt x="70" y="3"/>
                    <a:pt x="70" y="3"/>
                  </a:cubicBezTo>
                  <a:cubicBezTo>
                    <a:pt x="74" y="0"/>
                    <a:pt x="79" y="1"/>
                    <a:pt x="82" y="5"/>
                  </a:cubicBezTo>
                  <a:cubicBezTo>
                    <a:pt x="84" y="8"/>
                    <a:pt x="83" y="13"/>
                    <a:pt x="80" y="16"/>
                  </a:cubicBezTo>
                  <a:cubicBezTo>
                    <a:pt x="21" y="59"/>
                    <a:pt x="21" y="59"/>
                    <a:pt x="21" y="59"/>
                  </a:cubicBezTo>
                  <a:cubicBezTo>
                    <a:pt x="80" y="102"/>
                    <a:pt x="80" y="102"/>
                    <a:pt x="80" y="102"/>
                  </a:cubicBezTo>
                  <a:cubicBezTo>
                    <a:pt x="83" y="105"/>
                    <a:pt x="84" y="110"/>
                    <a:pt x="82" y="113"/>
                  </a:cubicBezTo>
                  <a:cubicBezTo>
                    <a:pt x="80" y="116"/>
                    <a:pt x="78" y="117"/>
                    <a:pt x="75" y="117"/>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5" name="组合 20"/>
          <p:cNvGrpSpPr/>
          <p:nvPr/>
        </p:nvGrpSpPr>
        <p:grpSpPr>
          <a:xfrm>
            <a:off x="7772911" y="2706086"/>
            <a:ext cx="353930" cy="354655"/>
            <a:chOff x="7771561" y="2637483"/>
            <a:chExt cx="353869" cy="354436"/>
          </a:xfrm>
        </p:grpSpPr>
        <p:sp>
          <p:nvSpPr>
            <p:cNvPr id="22" name="Oval 15"/>
            <p:cNvSpPr>
              <a:spLocks noChangeArrowheads="1"/>
            </p:cNvSpPr>
            <p:nvPr/>
          </p:nvSpPr>
          <p:spPr bwMode="auto">
            <a:xfrm>
              <a:off x="7771561" y="2637483"/>
              <a:ext cx="353869" cy="354436"/>
            </a:xfrm>
            <a:prstGeom prst="ellipse">
              <a:avLst/>
            </a:prstGeom>
            <a:solidFill>
              <a:schemeClr val="accent1"/>
            </a:solidFill>
            <a:ln>
              <a:noFill/>
            </a:ln>
          </p:spPr>
          <p:txBody>
            <a:bodyPr anchor="t" anchorCtr="0" bIns="45720" compatLnSpc="1" lIns="91440" numCol="1" rIns="91440" tIns="45720" vert="horz" wrap="square"/>
            <a:lstStyle/>
            <a:p>
              <a:endParaRPr altLang="en-US" lang="zh-CN"/>
            </a:p>
          </p:txBody>
        </p:sp>
        <p:sp>
          <p:nvSpPr>
            <p:cNvPr id="23" name="Freeform 16"/>
            <p:cNvSpPr/>
            <p:nvPr/>
          </p:nvSpPr>
          <p:spPr bwMode="auto">
            <a:xfrm>
              <a:off x="7900860" y="2746366"/>
              <a:ext cx="95272" cy="132701"/>
            </a:xfrm>
            <a:custGeom>
              <a:gdLst>
                <a:gd fmla="*/ 9 w 84" name="T0"/>
                <a:gd fmla="*/ 0 h 117" name="T1"/>
                <a:gd fmla="*/ 13 w 84" name="T2"/>
                <a:gd fmla="*/ 2 h 117" name="T3"/>
                <a:gd fmla="*/ 81 w 84" name="T4"/>
                <a:gd fmla="*/ 52 h 117" name="T5"/>
                <a:gd fmla="*/ 84 w 84" name="T6"/>
                <a:gd fmla="*/ 58 h 117" name="T7"/>
                <a:gd fmla="*/ 81 w 84" name="T8"/>
                <a:gd fmla="*/ 65 h 117" name="T9"/>
                <a:gd fmla="*/ 13 w 84" name="T10"/>
                <a:gd fmla="*/ 114 h 117" name="T11"/>
                <a:gd fmla="*/ 2 w 84" name="T12"/>
                <a:gd fmla="*/ 112 h 117" name="T13"/>
                <a:gd fmla="*/ 4 w 84" name="T14"/>
                <a:gd fmla="*/ 101 h 117" name="T15"/>
                <a:gd fmla="*/ 62 w 84" name="T16"/>
                <a:gd fmla="*/ 58 h 117" name="T17"/>
                <a:gd fmla="*/ 4 w 84" name="T18"/>
                <a:gd fmla="*/ 15 h 117" name="T19"/>
                <a:gd fmla="*/ 2 w 84" name="T20"/>
                <a:gd fmla="*/ 4 h 117" name="T21"/>
                <a:gd fmla="*/ 9 w 84" name="T22"/>
                <a:gd fmla="*/ 0 h 11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7" w="84">
                  <a:moveTo>
                    <a:pt x="9" y="0"/>
                  </a:moveTo>
                  <a:cubicBezTo>
                    <a:pt x="10" y="0"/>
                    <a:pt x="12" y="1"/>
                    <a:pt x="13" y="2"/>
                  </a:cubicBezTo>
                  <a:cubicBezTo>
                    <a:pt x="81" y="52"/>
                    <a:pt x="81" y="52"/>
                    <a:pt x="81" y="52"/>
                  </a:cubicBezTo>
                  <a:cubicBezTo>
                    <a:pt x="83" y="53"/>
                    <a:pt x="84" y="56"/>
                    <a:pt x="84" y="58"/>
                  </a:cubicBezTo>
                  <a:cubicBezTo>
                    <a:pt x="84" y="61"/>
                    <a:pt x="83" y="63"/>
                    <a:pt x="81" y="65"/>
                  </a:cubicBezTo>
                  <a:cubicBezTo>
                    <a:pt x="13" y="114"/>
                    <a:pt x="13" y="114"/>
                    <a:pt x="13" y="114"/>
                  </a:cubicBezTo>
                  <a:cubicBezTo>
                    <a:pt x="10" y="117"/>
                    <a:pt x="5" y="116"/>
                    <a:pt x="2" y="112"/>
                  </a:cubicBezTo>
                  <a:cubicBezTo>
                    <a:pt x="0" y="109"/>
                    <a:pt x="0" y="104"/>
                    <a:pt x="4" y="101"/>
                  </a:cubicBezTo>
                  <a:cubicBezTo>
                    <a:pt x="62" y="58"/>
                    <a:pt x="62" y="58"/>
                    <a:pt x="62" y="58"/>
                  </a:cubicBezTo>
                  <a:cubicBezTo>
                    <a:pt x="4" y="15"/>
                    <a:pt x="4" y="15"/>
                    <a:pt x="4" y="15"/>
                  </a:cubicBezTo>
                  <a:cubicBezTo>
                    <a:pt x="0" y="12"/>
                    <a:pt x="0" y="7"/>
                    <a:pt x="2" y="4"/>
                  </a:cubicBezTo>
                  <a:cubicBezTo>
                    <a:pt x="4" y="1"/>
                    <a:pt x="6" y="0"/>
                    <a:pt x="9" y="0"/>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24" name="Freeform 8"/>
          <p:cNvSpPr/>
          <p:nvPr/>
        </p:nvSpPr>
        <p:spPr bwMode="auto">
          <a:xfrm>
            <a:off x="1598929" y="1635861"/>
            <a:ext cx="1934889" cy="1610618"/>
          </a:xfrm>
          <a:custGeom>
            <a:gdLst>
              <a:gd fmla="*/ 0 w 11908" name="T0"/>
              <a:gd fmla="*/ 0 h 5711" name="T1"/>
              <a:gd fmla="*/ 0 w 11908" name="T2"/>
              <a:gd fmla="*/ 144 h 5711" name="T3"/>
              <a:gd fmla="*/ 0 w 11908" name="T4"/>
              <a:gd fmla="*/ 5711 h 5711" name="T5"/>
              <a:gd fmla="*/ 11908 w 11908" name="T6"/>
              <a:gd fmla="*/ 5711 h 5711" name="T7"/>
              <a:gd fmla="*/ 11908 w 11908" name="T8"/>
              <a:gd fmla="*/ 144 h 5711" name="T9"/>
              <a:gd fmla="*/ 11908 w 11908" name="T10"/>
              <a:gd fmla="*/ 0 h 5711" name="T11"/>
              <a:gd fmla="*/ 0 w 11908" name="T12"/>
              <a:gd fmla="*/ 0 h 5711" name="T13"/>
            </a:gdLst>
            <a:cxnLst>
              <a:cxn ang="0">
                <a:pos x="T0" y="T1"/>
              </a:cxn>
              <a:cxn ang="0">
                <a:pos x="T2" y="T3"/>
              </a:cxn>
              <a:cxn ang="0">
                <a:pos x="T4" y="T5"/>
              </a:cxn>
              <a:cxn ang="0">
                <a:pos x="T6" y="T7"/>
              </a:cxn>
              <a:cxn ang="0">
                <a:pos x="T8" y="T9"/>
              </a:cxn>
              <a:cxn ang="0">
                <a:pos x="T10" y="T11"/>
              </a:cxn>
              <a:cxn ang="0">
                <a:pos x="T12" y="T13"/>
              </a:cxn>
            </a:cxnLst>
            <a:rect b="b" l="0" r="r" t="0"/>
            <a:pathLst>
              <a:path h="5711" w="11908">
                <a:moveTo>
                  <a:pt x="0" y="0"/>
                </a:moveTo>
                <a:lnTo>
                  <a:pt x="0" y="144"/>
                </a:lnTo>
                <a:lnTo>
                  <a:pt x="0" y="5711"/>
                </a:lnTo>
                <a:lnTo>
                  <a:pt x="11908" y="5711"/>
                </a:lnTo>
                <a:lnTo>
                  <a:pt x="11908" y="144"/>
                </a:lnTo>
                <a:lnTo>
                  <a:pt x="11908" y="0"/>
                </a:lnTo>
                <a:lnTo>
                  <a:pt x="0" y="0"/>
                </a:lnTo>
                <a:close/>
              </a:path>
            </a:pathLst>
          </a:custGeom>
          <a:blipFill dpi="0" rotWithShape="1">
            <a:blip r:embed="rId3">
              <a:extLst>
                <a:ext uri="{28A0092B-C50C-407E-A947-70E740481C1C}">
                  <a14:useLocalDpi val="0"/>
                </a:ext>
              </a:extLst>
            </a:blip>
            <a:stretch>
              <a:fillRect/>
            </a:stretch>
          </a:blipFill>
          <a:ln>
            <a:noFill/>
          </a:ln>
          <a:effectLst/>
        </p:spPr>
        <p:txBody>
          <a:bodyPr anchor="t" anchorCtr="0" bIns="45734" compatLnSpc="1" lIns="91467" numCol="1" rIns="91467" tIns="45734" vert="horz" wrap="square"/>
          <a:lstStyle/>
          <a:p>
            <a:endParaRPr altLang="en-US" lang="zh-CN"/>
          </a:p>
        </p:txBody>
      </p:sp>
      <p:sp>
        <p:nvSpPr>
          <p:cNvPr id="25" name="Rectangle 24"/>
          <p:cNvSpPr>
            <a:spLocks noChangeArrowheads="1"/>
          </p:cNvSpPr>
          <p:nvPr/>
        </p:nvSpPr>
        <p:spPr bwMode="auto">
          <a:xfrm>
            <a:off x="1650792" y="3763889"/>
            <a:ext cx="1807090"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indent="-171501" marL="171501">
              <a:lnSpc>
                <a:spcPct val="120000"/>
              </a:lnSpc>
              <a:spcBef>
                <a:spcPts val="500"/>
              </a:spcBef>
              <a:buClr>
                <a:schemeClr val="bg1">
                  <a:lumMod val="50000"/>
                </a:schemeClr>
              </a:buClr>
              <a:buFont charset="2" pitchFamily="2" typeface="Wingdings"/>
              <a:buChar char="n"/>
            </a:pPr>
            <a:r>
              <a:rPr altLang="en-US" lang="zh-CN" sz="800">
                <a:solidFill>
                  <a:schemeClr val="bg1">
                    <a:lumMod val="50000"/>
                  </a:schemeClr>
                </a:solidFill>
                <a:latin charset="-122" pitchFamily="34" typeface="微软雅黑"/>
                <a:ea charset="-122" pitchFamily="34" typeface="微软雅黑"/>
              </a:rPr>
              <a:t>单击此处添加文本单击此处添加文本单击此处添加文本单击此处添加文本单击此添加文本单击此处添加文本</a:t>
            </a:r>
          </a:p>
        </p:txBody>
      </p:sp>
      <p:sp>
        <p:nvSpPr>
          <p:cNvPr id="26" name="Rectangle 24"/>
          <p:cNvSpPr>
            <a:spLocks noChangeArrowheads="1"/>
          </p:cNvSpPr>
          <p:nvPr/>
        </p:nvSpPr>
        <p:spPr bwMode="auto">
          <a:xfrm>
            <a:off x="1927099" y="3382755"/>
            <a:ext cx="1254474"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单击填加标题</a:t>
            </a:r>
          </a:p>
        </p:txBody>
      </p:sp>
      <p:cxnSp>
        <p:nvCxnSpPr>
          <p:cNvPr id="27" name="直接连接符 26"/>
          <p:cNvCxnSpPr/>
          <p:nvPr/>
        </p:nvCxnSpPr>
        <p:spPr>
          <a:xfrm>
            <a:off x="1927099" y="3653713"/>
            <a:ext cx="1254474"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直角三角形 27"/>
          <p:cNvSpPr/>
          <p:nvPr/>
        </p:nvSpPr>
        <p:spPr>
          <a:xfrm rot="5400000">
            <a:off x="1598817" y="1635973"/>
            <a:ext cx="504367" cy="504144"/>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34" lIns="91467" rIns="91467" rtlCol="0" tIns="45734"/>
          <a:lstStyle/>
          <a:p>
            <a:pPr algn="ctr"/>
            <a:endParaRPr altLang="en-US" lang="zh-CN">
              <a:solidFill>
                <a:schemeClr val="accent2"/>
              </a:solidFill>
            </a:endParaRPr>
          </a:p>
        </p:txBody>
      </p:sp>
      <p:sp>
        <p:nvSpPr>
          <p:cNvPr id="29" name="TextBox 28"/>
          <p:cNvSpPr txBox="1"/>
          <p:nvPr/>
        </p:nvSpPr>
        <p:spPr>
          <a:xfrm>
            <a:off x="1596629" y="1669885"/>
            <a:ext cx="313109" cy="243868"/>
          </a:xfrm>
          <a:prstGeom prst="rect">
            <a:avLst/>
          </a:prstGeom>
          <a:noFill/>
        </p:spPr>
        <p:txBody>
          <a:bodyPr bIns="45734" lIns="91467" rIns="91467" rtlCol="0" tIns="45734" wrap="none">
            <a:spAutoFit/>
          </a:bodyPr>
          <a:lstStyle/>
          <a:p>
            <a:r>
              <a:rPr altLang="zh-CN" lang="en-US" sz="1000">
                <a:solidFill>
                  <a:schemeClr val="bg1"/>
                </a:solidFill>
              </a:rPr>
              <a:t>01</a:t>
            </a:r>
          </a:p>
        </p:txBody>
      </p:sp>
      <p:sp>
        <p:nvSpPr>
          <p:cNvPr id="30" name="Freeform 8"/>
          <p:cNvSpPr/>
          <p:nvPr/>
        </p:nvSpPr>
        <p:spPr bwMode="auto">
          <a:xfrm>
            <a:off x="3626864" y="1635861"/>
            <a:ext cx="1934889" cy="1610618"/>
          </a:xfrm>
          <a:custGeom>
            <a:gdLst>
              <a:gd fmla="*/ 0 w 11908" name="T0"/>
              <a:gd fmla="*/ 0 h 5711" name="T1"/>
              <a:gd fmla="*/ 0 w 11908" name="T2"/>
              <a:gd fmla="*/ 144 h 5711" name="T3"/>
              <a:gd fmla="*/ 0 w 11908" name="T4"/>
              <a:gd fmla="*/ 5711 h 5711" name="T5"/>
              <a:gd fmla="*/ 11908 w 11908" name="T6"/>
              <a:gd fmla="*/ 5711 h 5711" name="T7"/>
              <a:gd fmla="*/ 11908 w 11908" name="T8"/>
              <a:gd fmla="*/ 144 h 5711" name="T9"/>
              <a:gd fmla="*/ 11908 w 11908" name="T10"/>
              <a:gd fmla="*/ 0 h 5711" name="T11"/>
              <a:gd fmla="*/ 0 w 11908" name="T12"/>
              <a:gd fmla="*/ 0 h 5711" name="T13"/>
            </a:gdLst>
            <a:cxnLst>
              <a:cxn ang="0">
                <a:pos x="T0" y="T1"/>
              </a:cxn>
              <a:cxn ang="0">
                <a:pos x="T2" y="T3"/>
              </a:cxn>
              <a:cxn ang="0">
                <a:pos x="T4" y="T5"/>
              </a:cxn>
              <a:cxn ang="0">
                <a:pos x="T6" y="T7"/>
              </a:cxn>
              <a:cxn ang="0">
                <a:pos x="T8" y="T9"/>
              </a:cxn>
              <a:cxn ang="0">
                <a:pos x="T10" y="T11"/>
              </a:cxn>
              <a:cxn ang="0">
                <a:pos x="T12" y="T13"/>
              </a:cxn>
            </a:cxnLst>
            <a:rect b="b" l="0" r="r" t="0"/>
            <a:pathLst>
              <a:path h="5711" w="11908">
                <a:moveTo>
                  <a:pt x="0" y="0"/>
                </a:moveTo>
                <a:lnTo>
                  <a:pt x="0" y="144"/>
                </a:lnTo>
                <a:lnTo>
                  <a:pt x="0" y="5711"/>
                </a:lnTo>
                <a:lnTo>
                  <a:pt x="11908" y="5711"/>
                </a:lnTo>
                <a:lnTo>
                  <a:pt x="11908" y="144"/>
                </a:lnTo>
                <a:lnTo>
                  <a:pt x="11908" y="0"/>
                </a:lnTo>
                <a:lnTo>
                  <a:pt x="0" y="0"/>
                </a:lnTo>
                <a:close/>
              </a:path>
            </a:pathLst>
          </a:custGeom>
          <a:blipFill dpi="0" rotWithShape="1">
            <a:blip r:embed="rId4">
              <a:extLst>
                <a:ext uri="{28A0092B-C50C-407E-A947-70E740481C1C}">
                  <a14:useLocalDpi val="0"/>
                </a:ext>
              </a:extLst>
            </a:blip>
            <a:stretch>
              <a:fillRect/>
            </a:stretch>
          </a:blipFill>
          <a:ln>
            <a:noFill/>
          </a:ln>
          <a:effectLst/>
        </p:spPr>
        <p:txBody>
          <a:bodyPr anchor="t" anchorCtr="0" bIns="45734" compatLnSpc="1" lIns="91467" numCol="1" rIns="91467" tIns="45734" vert="horz" wrap="square"/>
          <a:lstStyle/>
          <a:p>
            <a:endParaRPr altLang="en-US" lang="zh-CN"/>
          </a:p>
        </p:txBody>
      </p:sp>
      <p:sp>
        <p:nvSpPr>
          <p:cNvPr id="31" name="Rectangle 24"/>
          <p:cNvSpPr>
            <a:spLocks noChangeArrowheads="1"/>
          </p:cNvSpPr>
          <p:nvPr/>
        </p:nvSpPr>
        <p:spPr bwMode="auto">
          <a:xfrm>
            <a:off x="3678727" y="3763889"/>
            <a:ext cx="1807090"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indent="-171501" marL="171501">
              <a:lnSpc>
                <a:spcPct val="120000"/>
              </a:lnSpc>
              <a:spcBef>
                <a:spcPts val="500"/>
              </a:spcBef>
              <a:buClr>
                <a:schemeClr val="bg1">
                  <a:lumMod val="50000"/>
                </a:schemeClr>
              </a:buClr>
              <a:buFont charset="2" pitchFamily="2" typeface="Wingdings"/>
              <a:buChar char="n"/>
            </a:pPr>
            <a:r>
              <a:rPr altLang="en-US" lang="zh-CN" sz="800">
                <a:solidFill>
                  <a:schemeClr val="bg1">
                    <a:lumMod val="50000"/>
                  </a:schemeClr>
                </a:solidFill>
                <a:latin charset="-122" pitchFamily="34" typeface="微软雅黑"/>
                <a:ea charset="-122" pitchFamily="34" typeface="微软雅黑"/>
              </a:rPr>
              <a:t>单击此处添加文本单击此处添加文本单击此处添加文本单击此处添加文本单击此添加文本单击此处添加文本</a:t>
            </a:r>
          </a:p>
        </p:txBody>
      </p:sp>
      <p:sp>
        <p:nvSpPr>
          <p:cNvPr id="32" name="Rectangle 24"/>
          <p:cNvSpPr>
            <a:spLocks noChangeArrowheads="1"/>
          </p:cNvSpPr>
          <p:nvPr/>
        </p:nvSpPr>
        <p:spPr bwMode="auto">
          <a:xfrm>
            <a:off x="3955034" y="3382755"/>
            <a:ext cx="1254474"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单击填加标题</a:t>
            </a:r>
          </a:p>
        </p:txBody>
      </p:sp>
      <p:cxnSp>
        <p:nvCxnSpPr>
          <p:cNvPr id="33" name="直接连接符 32"/>
          <p:cNvCxnSpPr/>
          <p:nvPr/>
        </p:nvCxnSpPr>
        <p:spPr>
          <a:xfrm>
            <a:off x="3955034" y="3653713"/>
            <a:ext cx="1254474"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直角三角形 33"/>
          <p:cNvSpPr/>
          <p:nvPr/>
        </p:nvSpPr>
        <p:spPr>
          <a:xfrm rot="5400000">
            <a:off x="3626752" y="1635973"/>
            <a:ext cx="504367" cy="50414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34" lIns="91467" rIns="91467" rtlCol="0" tIns="45734"/>
          <a:lstStyle/>
          <a:p>
            <a:pPr algn="ctr"/>
            <a:endParaRPr altLang="en-US" lang="zh-CN"/>
          </a:p>
        </p:txBody>
      </p:sp>
      <p:sp>
        <p:nvSpPr>
          <p:cNvPr id="35" name="TextBox 34"/>
          <p:cNvSpPr txBox="1"/>
          <p:nvPr/>
        </p:nvSpPr>
        <p:spPr>
          <a:xfrm>
            <a:off x="3624564" y="1669885"/>
            <a:ext cx="313109" cy="243868"/>
          </a:xfrm>
          <a:prstGeom prst="rect">
            <a:avLst/>
          </a:prstGeom>
          <a:noFill/>
        </p:spPr>
        <p:txBody>
          <a:bodyPr bIns="45734" lIns="91467" rIns="91467" rtlCol="0" tIns="45734" wrap="none">
            <a:spAutoFit/>
          </a:bodyPr>
          <a:lstStyle/>
          <a:p>
            <a:r>
              <a:rPr altLang="zh-CN" lang="en-US" sz="1000">
                <a:solidFill>
                  <a:schemeClr val="bg1"/>
                </a:solidFill>
              </a:rPr>
              <a:t>02</a:t>
            </a:r>
          </a:p>
        </p:txBody>
      </p:sp>
      <p:sp>
        <p:nvSpPr>
          <p:cNvPr id="36" name="Freeform 8"/>
          <p:cNvSpPr/>
          <p:nvPr/>
        </p:nvSpPr>
        <p:spPr bwMode="auto">
          <a:xfrm>
            <a:off x="5654798" y="1635861"/>
            <a:ext cx="1934889" cy="1610618"/>
          </a:xfrm>
          <a:custGeom>
            <a:gdLst>
              <a:gd fmla="*/ 0 w 11908" name="T0"/>
              <a:gd fmla="*/ 0 h 5711" name="T1"/>
              <a:gd fmla="*/ 0 w 11908" name="T2"/>
              <a:gd fmla="*/ 144 h 5711" name="T3"/>
              <a:gd fmla="*/ 0 w 11908" name="T4"/>
              <a:gd fmla="*/ 5711 h 5711" name="T5"/>
              <a:gd fmla="*/ 11908 w 11908" name="T6"/>
              <a:gd fmla="*/ 5711 h 5711" name="T7"/>
              <a:gd fmla="*/ 11908 w 11908" name="T8"/>
              <a:gd fmla="*/ 144 h 5711" name="T9"/>
              <a:gd fmla="*/ 11908 w 11908" name="T10"/>
              <a:gd fmla="*/ 0 h 5711" name="T11"/>
              <a:gd fmla="*/ 0 w 11908" name="T12"/>
              <a:gd fmla="*/ 0 h 5711" name="T13"/>
            </a:gdLst>
            <a:cxnLst>
              <a:cxn ang="0">
                <a:pos x="T0" y="T1"/>
              </a:cxn>
              <a:cxn ang="0">
                <a:pos x="T2" y="T3"/>
              </a:cxn>
              <a:cxn ang="0">
                <a:pos x="T4" y="T5"/>
              </a:cxn>
              <a:cxn ang="0">
                <a:pos x="T6" y="T7"/>
              </a:cxn>
              <a:cxn ang="0">
                <a:pos x="T8" y="T9"/>
              </a:cxn>
              <a:cxn ang="0">
                <a:pos x="T10" y="T11"/>
              </a:cxn>
              <a:cxn ang="0">
                <a:pos x="T12" y="T13"/>
              </a:cxn>
            </a:cxnLst>
            <a:rect b="b" l="0" r="r" t="0"/>
            <a:pathLst>
              <a:path h="5711" w="11908">
                <a:moveTo>
                  <a:pt x="0" y="0"/>
                </a:moveTo>
                <a:lnTo>
                  <a:pt x="0" y="144"/>
                </a:lnTo>
                <a:lnTo>
                  <a:pt x="0" y="5711"/>
                </a:lnTo>
                <a:lnTo>
                  <a:pt x="11908" y="5711"/>
                </a:lnTo>
                <a:lnTo>
                  <a:pt x="11908" y="144"/>
                </a:lnTo>
                <a:lnTo>
                  <a:pt x="11908" y="0"/>
                </a:lnTo>
                <a:lnTo>
                  <a:pt x="0" y="0"/>
                </a:lnTo>
                <a:close/>
              </a:path>
            </a:pathLst>
          </a:custGeom>
          <a:blipFill dpi="0" rotWithShape="1">
            <a:blip r:embed="rId5">
              <a:extLst>
                <a:ext uri="{28A0092B-C50C-407E-A947-70E740481C1C}">
                  <a14:useLocalDpi val="0"/>
                </a:ext>
              </a:extLst>
            </a:blip>
            <a:stretch>
              <a:fillRect/>
            </a:stretch>
          </a:blipFill>
          <a:ln>
            <a:noFill/>
          </a:ln>
          <a:effectLst/>
        </p:spPr>
        <p:txBody>
          <a:bodyPr anchor="t" anchorCtr="0" bIns="45734" compatLnSpc="1" lIns="91467" numCol="1" rIns="91467" tIns="45734" vert="horz" wrap="square"/>
          <a:lstStyle/>
          <a:p>
            <a:endParaRPr altLang="en-US" lang="zh-CN"/>
          </a:p>
        </p:txBody>
      </p:sp>
      <p:sp>
        <p:nvSpPr>
          <p:cNvPr id="37" name="Rectangle 24"/>
          <p:cNvSpPr>
            <a:spLocks noChangeArrowheads="1"/>
          </p:cNvSpPr>
          <p:nvPr/>
        </p:nvSpPr>
        <p:spPr bwMode="auto">
          <a:xfrm>
            <a:off x="5706661" y="3763889"/>
            <a:ext cx="1807090"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indent="-171501" marL="171501">
              <a:lnSpc>
                <a:spcPct val="120000"/>
              </a:lnSpc>
              <a:spcBef>
                <a:spcPts val="500"/>
              </a:spcBef>
              <a:buClr>
                <a:schemeClr val="bg1">
                  <a:lumMod val="50000"/>
                </a:schemeClr>
              </a:buClr>
              <a:buFont charset="2" pitchFamily="2" typeface="Wingdings"/>
              <a:buChar char="n"/>
            </a:pPr>
            <a:r>
              <a:rPr altLang="en-US" lang="zh-CN" sz="800">
                <a:solidFill>
                  <a:schemeClr val="bg1">
                    <a:lumMod val="50000"/>
                  </a:schemeClr>
                </a:solidFill>
                <a:latin charset="-122" pitchFamily="34" typeface="微软雅黑"/>
                <a:ea charset="-122" pitchFamily="34" typeface="微软雅黑"/>
              </a:rPr>
              <a:t>单击此处添加文本单击此处添加文本单击此处添加文本单击此处添加文本单击此添加文本单击此处添加文本</a:t>
            </a:r>
          </a:p>
        </p:txBody>
      </p:sp>
      <p:sp>
        <p:nvSpPr>
          <p:cNvPr id="38" name="Rectangle 24"/>
          <p:cNvSpPr>
            <a:spLocks noChangeArrowheads="1"/>
          </p:cNvSpPr>
          <p:nvPr/>
        </p:nvSpPr>
        <p:spPr bwMode="auto">
          <a:xfrm>
            <a:off x="5982968" y="3382755"/>
            <a:ext cx="1254474"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单击填加标题</a:t>
            </a:r>
          </a:p>
        </p:txBody>
      </p:sp>
      <p:cxnSp>
        <p:nvCxnSpPr>
          <p:cNvPr id="39" name="直接连接符 38"/>
          <p:cNvCxnSpPr/>
          <p:nvPr/>
        </p:nvCxnSpPr>
        <p:spPr>
          <a:xfrm>
            <a:off x="5982968" y="3653713"/>
            <a:ext cx="1254474"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直角三角形 39"/>
          <p:cNvSpPr/>
          <p:nvPr/>
        </p:nvSpPr>
        <p:spPr>
          <a:xfrm rot="5400000">
            <a:off x="5654686" y="1635973"/>
            <a:ext cx="504367" cy="504144"/>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34" lIns="91467" rIns="91467" rtlCol="0" tIns="45734"/>
          <a:lstStyle/>
          <a:p>
            <a:pPr algn="ctr"/>
            <a:endParaRPr altLang="en-US" lang="zh-CN"/>
          </a:p>
        </p:txBody>
      </p:sp>
      <p:sp>
        <p:nvSpPr>
          <p:cNvPr id="41" name="TextBox 40"/>
          <p:cNvSpPr txBox="1"/>
          <p:nvPr/>
        </p:nvSpPr>
        <p:spPr>
          <a:xfrm>
            <a:off x="5652498" y="1669885"/>
            <a:ext cx="313109" cy="243868"/>
          </a:xfrm>
          <a:prstGeom prst="rect">
            <a:avLst/>
          </a:prstGeom>
          <a:noFill/>
        </p:spPr>
        <p:txBody>
          <a:bodyPr bIns="45734" lIns="91467" rIns="91467" rtlCol="0" tIns="45734" wrap="none">
            <a:spAutoFit/>
          </a:bodyPr>
          <a:lstStyle/>
          <a:p>
            <a:r>
              <a:rPr altLang="zh-CN" lang="en-US" sz="1000">
                <a:solidFill>
                  <a:schemeClr val="bg1"/>
                </a:solidFill>
              </a:rPr>
              <a:t>03</a:t>
            </a:r>
          </a:p>
        </p:txBody>
      </p:sp>
      <p:sp>
        <p:nvSpPr>
          <p:cNvPr id="42" name="文本框 32">
            <a:extLst>
              <a:ext uri="{FF2B5EF4-FFF2-40B4-BE49-F238E27FC236}">
                <a16:creationId xmlns:a16="http://schemas.microsoft.com/office/drawing/2014/main" id="{14CA35A9-0357-460E-962B-B94A809590FE}"/>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教学方案</a:t>
            </a:r>
          </a:p>
        </p:txBody>
      </p:sp>
      <p:sp>
        <p:nvSpPr>
          <p:cNvPr id="43" name="矩形 42">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299614302"/>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60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anim calcmode="lin" valueType="num">
                                      <p:cBhvr>
                                        <p:cTn dur="500" fill="hold" id="8"/>
                                        <p:tgtEl>
                                          <p:spTgt spid="2"/>
                                        </p:tgtEl>
                                        <p:attrNameLst>
                                          <p:attrName>ppt_x</p:attrName>
                                        </p:attrNameLst>
                                      </p:cBhvr>
                                      <p:tavLst>
                                        <p:tav tm="0">
                                          <p:val>
                                            <p:strVal val="#ppt_x"/>
                                          </p:val>
                                        </p:tav>
                                        <p:tav tm="100000">
                                          <p:val>
                                            <p:strVal val="#ppt_x"/>
                                          </p:val>
                                        </p:tav>
                                      </p:tavLst>
                                    </p:anim>
                                    <p:anim calcmode="lin" valueType="num">
                                      <p:cBhvr>
                                        <p:cTn dur="500" fill="hold" id="9"/>
                                        <p:tgtEl>
                                          <p:spTgt spid="2"/>
                                        </p:tgtEl>
                                        <p:attrNameLst>
                                          <p:attrName>ppt_y</p:attrName>
                                        </p:attrNameLst>
                                      </p:cBhvr>
                                      <p:tavLst>
                                        <p:tav tm="0">
                                          <p:val>
                                            <p:strVal val="#ppt_y+.1"/>
                                          </p:val>
                                        </p:tav>
                                        <p:tav tm="100000">
                                          <p:val>
                                            <p:strVal val="#ppt_y"/>
                                          </p:val>
                                        </p:tav>
                                      </p:tavLst>
                                    </p:anim>
                                  </p:childTnLst>
                                </p:cTn>
                              </p:par>
                              <p:par>
                                <p:cTn fill="hold" id="10" nodeType="withEffect" presetClass="entr" presetID="2" presetSubtype="2">
                                  <p:stCondLst>
                                    <p:cond delay="110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500" fill="hold" id="12"/>
                                        <p:tgtEl>
                                          <p:spTgt spid="4"/>
                                        </p:tgtEl>
                                        <p:attrNameLst>
                                          <p:attrName>ppt_x</p:attrName>
                                        </p:attrNameLst>
                                      </p:cBhvr>
                                      <p:tavLst>
                                        <p:tav tm="0">
                                          <p:val>
                                            <p:strVal val="1+#ppt_w/2"/>
                                          </p:val>
                                        </p:tav>
                                        <p:tav tm="100000">
                                          <p:val>
                                            <p:strVal val="#ppt_x"/>
                                          </p:val>
                                        </p:tav>
                                      </p:tavLst>
                                    </p:anim>
                                    <p:anim calcmode="lin" valueType="num">
                                      <p:cBhvr additive="base">
                                        <p:cTn dur="500" fill="hold" id="13"/>
                                        <p:tgtEl>
                                          <p:spTgt spid="4"/>
                                        </p:tgtEl>
                                        <p:attrNameLst>
                                          <p:attrName>ppt_y</p:attrName>
                                        </p:attrNameLst>
                                      </p:cBhvr>
                                      <p:tavLst>
                                        <p:tav tm="0">
                                          <p:val>
                                            <p:strVal val="#ppt_y"/>
                                          </p:val>
                                        </p:tav>
                                        <p:tav tm="100000">
                                          <p:val>
                                            <p:strVal val="#ppt_y"/>
                                          </p:val>
                                        </p:tav>
                                      </p:tavLst>
                                    </p:anim>
                                  </p:childTnLst>
                                </p:cTn>
                              </p:par>
                              <p:par>
                                <p:cTn fill="hold" id="14" nodeType="withEffect" presetClass="entr" presetID="2" presetSubtype="8">
                                  <p:stCondLst>
                                    <p:cond delay="110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0-#ppt_w/2"/>
                                          </p:val>
                                        </p:tav>
                                        <p:tav tm="100000">
                                          <p:val>
                                            <p:strVal val="#ppt_x"/>
                                          </p:val>
                                        </p:tav>
                                      </p:tavLst>
                                    </p:anim>
                                    <p:anim calcmode="lin" valueType="num">
                                      <p:cBhvr additive="base">
                                        <p:cTn dur="500" fill="hold" id="17"/>
                                        <p:tgtEl>
                                          <p:spTgt spid="5"/>
                                        </p:tgtEl>
                                        <p:attrNameLst>
                                          <p:attrName>ppt_y</p:attrName>
                                        </p:attrNameLst>
                                      </p:cBhvr>
                                      <p:tavLst>
                                        <p:tav tm="0">
                                          <p:val>
                                            <p:strVal val="#ppt_y"/>
                                          </p:val>
                                        </p:tav>
                                        <p:tav tm="100000">
                                          <p:val>
                                            <p:strVal val="#ppt_y"/>
                                          </p:val>
                                        </p:tav>
                                      </p:tavLst>
                                    </p:anim>
                                  </p:childTnLst>
                                </p:cTn>
                              </p:par>
                              <p:par>
                                <p:cTn fill="hold" grpId="0" id="18" nodeType="withEffect" presetClass="entr" presetID="47" presetSubtype="0">
                                  <p:stCondLst>
                                    <p:cond delay="1600"/>
                                  </p:stCondLst>
                                  <p:childTnLst>
                                    <p:set>
                                      <p:cBhvr>
                                        <p:cTn dur="1" fill="hold" id="19">
                                          <p:stCondLst>
                                            <p:cond delay="0"/>
                                          </p:stCondLst>
                                        </p:cTn>
                                        <p:tgtEl>
                                          <p:spTgt spid="24"/>
                                        </p:tgtEl>
                                        <p:attrNameLst>
                                          <p:attrName>style.visibility</p:attrName>
                                        </p:attrNameLst>
                                      </p:cBhvr>
                                      <p:to>
                                        <p:strVal val="visible"/>
                                      </p:to>
                                    </p:set>
                                    <p:animEffect filter="fade" transition="in">
                                      <p:cBhvr>
                                        <p:cTn dur="500" id="20"/>
                                        <p:tgtEl>
                                          <p:spTgt spid="24"/>
                                        </p:tgtEl>
                                      </p:cBhvr>
                                    </p:animEffect>
                                    <p:anim calcmode="lin" valueType="num">
                                      <p:cBhvr>
                                        <p:cTn dur="500" fill="hold" id="21"/>
                                        <p:tgtEl>
                                          <p:spTgt spid="24"/>
                                        </p:tgtEl>
                                        <p:attrNameLst>
                                          <p:attrName>ppt_x</p:attrName>
                                        </p:attrNameLst>
                                      </p:cBhvr>
                                      <p:tavLst>
                                        <p:tav tm="0">
                                          <p:val>
                                            <p:strVal val="#ppt_x"/>
                                          </p:val>
                                        </p:tav>
                                        <p:tav tm="100000">
                                          <p:val>
                                            <p:strVal val="#ppt_x"/>
                                          </p:val>
                                        </p:tav>
                                      </p:tavLst>
                                    </p:anim>
                                    <p:anim calcmode="lin" valueType="num">
                                      <p:cBhvr>
                                        <p:cTn dur="500" fill="hold" id="22"/>
                                        <p:tgtEl>
                                          <p:spTgt spid="24"/>
                                        </p:tgtEl>
                                        <p:attrNameLst>
                                          <p:attrName>ppt_y</p:attrName>
                                        </p:attrNameLst>
                                      </p:cBhvr>
                                      <p:tavLst>
                                        <p:tav tm="0">
                                          <p:val>
                                            <p:strVal val="#ppt_y-.1"/>
                                          </p:val>
                                        </p:tav>
                                        <p:tav tm="100000">
                                          <p:val>
                                            <p:strVal val="#ppt_y"/>
                                          </p:val>
                                        </p:tav>
                                      </p:tavLst>
                                    </p:anim>
                                  </p:childTnLst>
                                </p:cTn>
                              </p:par>
                              <p:par>
                                <p:cTn fill="hold" grpId="0" id="23" nodeType="withEffect" presetClass="entr" presetID="47" presetSubtype="0">
                                  <p:stCondLst>
                                    <p:cond delay="1600"/>
                                  </p:stCondLst>
                                  <p:childTnLst>
                                    <p:set>
                                      <p:cBhvr>
                                        <p:cTn dur="1" fill="hold" id="24">
                                          <p:stCondLst>
                                            <p:cond delay="0"/>
                                          </p:stCondLst>
                                        </p:cTn>
                                        <p:tgtEl>
                                          <p:spTgt spid="28"/>
                                        </p:tgtEl>
                                        <p:attrNameLst>
                                          <p:attrName>style.visibility</p:attrName>
                                        </p:attrNameLst>
                                      </p:cBhvr>
                                      <p:to>
                                        <p:strVal val="visible"/>
                                      </p:to>
                                    </p:set>
                                    <p:animEffect filter="fade" transition="in">
                                      <p:cBhvr>
                                        <p:cTn dur="500" id="25"/>
                                        <p:tgtEl>
                                          <p:spTgt spid="28"/>
                                        </p:tgtEl>
                                      </p:cBhvr>
                                    </p:animEffect>
                                    <p:anim calcmode="lin" valueType="num">
                                      <p:cBhvr>
                                        <p:cTn dur="500" fill="hold" id="26"/>
                                        <p:tgtEl>
                                          <p:spTgt spid="28"/>
                                        </p:tgtEl>
                                        <p:attrNameLst>
                                          <p:attrName>ppt_x</p:attrName>
                                        </p:attrNameLst>
                                      </p:cBhvr>
                                      <p:tavLst>
                                        <p:tav tm="0">
                                          <p:val>
                                            <p:strVal val="#ppt_x"/>
                                          </p:val>
                                        </p:tav>
                                        <p:tav tm="100000">
                                          <p:val>
                                            <p:strVal val="#ppt_x"/>
                                          </p:val>
                                        </p:tav>
                                      </p:tavLst>
                                    </p:anim>
                                    <p:anim calcmode="lin" valueType="num">
                                      <p:cBhvr>
                                        <p:cTn dur="500" fill="hold" id="27"/>
                                        <p:tgtEl>
                                          <p:spTgt spid="28"/>
                                        </p:tgtEl>
                                        <p:attrNameLst>
                                          <p:attrName>ppt_y</p:attrName>
                                        </p:attrNameLst>
                                      </p:cBhvr>
                                      <p:tavLst>
                                        <p:tav tm="0">
                                          <p:val>
                                            <p:strVal val="#ppt_y-.1"/>
                                          </p:val>
                                        </p:tav>
                                        <p:tav tm="100000">
                                          <p:val>
                                            <p:strVal val="#ppt_y"/>
                                          </p:val>
                                        </p:tav>
                                      </p:tavLst>
                                    </p:anim>
                                  </p:childTnLst>
                                </p:cTn>
                              </p:par>
                              <p:par>
                                <p:cTn fill="hold" grpId="0" id="28" nodeType="withEffect" presetClass="entr" presetID="47" presetSubtype="0">
                                  <p:stCondLst>
                                    <p:cond delay="1600"/>
                                  </p:stCondLst>
                                  <p:childTnLst>
                                    <p:set>
                                      <p:cBhvr>
                                        <p:cTn dur="1" fill="hold" id="29">
                                          <p:stCondLst>
                                            <p:cond delay="0"/>
                                          </p:stCondLst>
                                        </p:cTn>
                                        <p:tgtEl>
                                          <p:spTgt spid="29"/>
                                        </p:tgtEl>
                                        <p:attrNameLst>
                                          <p:attrName>style.visibility</p:attrName>
                                        </p:attrNameLst>
                                      </p:cBhvr>
                                      <p:to>
                                        <p:strVal val="visible"/>
                                      </p:to>
                                    </p:set>
                                    <p:animEffect filter="fade" transition="in">
                                      <p:cBhvr>
                                        <p:cTn dur="500" id="30"/>
                                        <p:tgtEl>
                                          <p:spTgt spid="29"/>
                                        </p:tgtEl>
                                      </p:cBhvr>
                                    </p:animEffect>
                                    <p:anim calcmode="lin" valueType="num">
                                      <p:cBhvr>
                                        <p:cTn dur="500" fill="hold" id="31"/>
                                        <p:tgtEl>
                                          <p:spTgt spid="29"/>
                                        </p:tgtEl>
                                        <p:attrNameLst>
                                          <p:attrName>ppt_x</p:attrName>
                                        </p:attrNameLst>
                                      </p:cBhvr>
                                      <p:tavLst>
                                        <p:tav tm="0">
                                          <p:val>
                                            <p:strVal val="#ppt_x"/>
                                          </p:val>
                                        </p:tav>
                                        <p:tav tm="100000">
                                          <p:val>
                                            <p:strVal val="#ppt_x"/>
                                          </p:val>
                                        </p:tav>
                                      </p:tavLst>
                                    </p:anim>
                                    <p:anim calcmode="lin" valueType="num">
                                      <p:cBhvr>
                                        <p:cTn dur="500" fill="hold" id="32"/>
                                        <p:tgtEl>
                                          <p:spTgt spid="29"/>
                                        </p:tgtEl>
                                        <p:attrNameLst>
                                          <p:attrName>ppt_y</p:attrName>
                                        </p:attrNameLst>
                                      </p:cBhvr>
                                      <p:tavLst>
                                        <p:tav tm="0">
                                          <p:val>
                                            <p:strVal val="#ppt_y-.1"/>
                                          </p:val>
                                        </p:tav>
                                        <p:tav tm="100000">
                                          <p:val>
                                            <p:strVal val="#ppt_y"/>
                                          </p:val>
                                        </p:tav>
                                      </p:tavLst>
                                    </p:anim>
                                  </p:childTnLst>
                                </p:cTn>
                              </p:par>
                              <p:par>
                                <p:cTn fill="hold" grpId="0" id="33" nodeType="withEffect" presetClass="entr" presetID="42" presetSubtype="0">
                                  <p:stCondLst>
                                    <p:cond delay="1600"/>
                                  </p:stCondLst>
                                  <p:childTnLst>
                                    <p:set>
                                      <p:cBhvr>
                                        <p:cTn dur="1" fill="hold" id="34">
                                          <p:stCondLst>
                                            <p:cond delay="0"/>
                                          </p:stCondLst>
                                        </p:cTn>
                                        <p:tgtEl>
                                          <p:spTgt spid="25"/>
                                        </p:tgtEl>
                                        <p:attrNameLst>
                                          <p:attrName>style.visibility</p:attrName>
                                        </p:attrNameLst>
                                      </p:cBhvr>
                                      <p:to>
                                        <p:strVal val="visible"/>
                                      </p:to>
                                    </p:set>
                                    <p:animEffect filter="fade" transition="in">
                                      <p:cBhvr>
                                        <p:cTn dur="500" id="35"/>
                                        <p:tgtEl>
                                          <p:spTgt spid="25"/>
                                        </p:tgtEl>
                                      </p:cBhvr>
                                    </p:animEffect>
                                    <p:anim calcmode="lin" valueType="num">
                                      <p:cBhvr>
                                        <p:cTn dur="500" fill="hold" id="36"/>
                                        <p:tgtEl>
                                          <p:spTgt spid="25"/>
                                        </p:tgtEl>
                                        <p:attrNameLst>
                                          <p:attrName>ppt_x</p:attrName>
                                        </p:attrNameLst>
                                      </p:cBhvr>
                                      <p:tavLst>
                                        <p:tav tm="0">
                                          <p:val>
                                            <p:strVal val="#ppt_x"/>
                                          </p:val>
                                        </p:tav>
                                        <p:tav tm="100000">
                                          <p:val>
                                            <p:strVal val="#ppt_x"/>
                                          </p:val>
                                        </p:tav>
                                      </p:tavLst>
                                    </p:anim>
                                    <p:anim calcmode="lin" valueType="num">
                                      <p:cBhvr>
                                        <p:cTn dur="500" fill="hold" id="37"/>
                                        <p:tgtEl>
                                          <p:spTgt spid="25"/>
                                        </p:tgtEl>
                                        <p:attrNameLst>
                                          <p:attrName>ppt_y</p:attrName>
                                        </p:attrNameLst>
                                      </p:cBhvr>
                                      <p:tavLst>
                                        <p:tav tm="0">
                                          <p:val>
                                            <p:strVal val="#ppt_y+.1"/>
                                          </p:val>
                                        </p:tav>
                                        <p:tav tm="100000">
                                          <p:val>
                                            <p:strVal val="#ppt_y"/>
                                          </p:val>
                                        </p:tav>
                                      </p:tavLst>
                                    </p:anim>
                                  </p:childTnLst>
                                </p:cTn>
                              </p:par>
                              <p:par>
                                <p:cTn fill="hold" grpId="0" id="38" nodeType="withEffect" presetClass="entr" presetID="42" presetSubtype="0">
                                  <p:stCondLst>
                                    <p:cond delay="1600"/>
                                  </p:stCondLst>
                                  <p:childTnLst>
                                    <p:set>
                                      <p:cBhvr>
                                        <p:cTn dur="1" fill="hold" id="39">
                                          <p:stCondLst>
                                            <p:cond delay="0"/>
                                          </p:stCondLst>
                                        </p:cTn>
                                        <p:tgtEl>
                                          <p:spTgt spid="26"/>
                                        </p:tgtEl>
                                        <p:attrNameLst>
                                          <p:attrName>style.visibility</p:attrName>
                                        </p:attrNameLst>
                                      </p:cBhvr>
                                      <p:to>
                                        <p:strVal val="visible"/>
                                      </p:to>
                                    </p:set>
                                    <p:animEffect filter="fade" transition="in">
                                      <p:cBhvr>
                                        <p:cTn dur="500" id="40"/>
                                        <p:tgtEl>
                                          <p:spTgt spid="26"/>
                                        </p:tgtEl>
                                      </p:cBhvr>
                                    </p:animEffect>
                                    <p:anim calcmode="lin" valueType="num">
                                      <p:cBhvr>
                                        <p:cTn dur="500" fill="hold" id="41"/>
                                        <p:tgtEl>
                                          <p:spTgt spid="26"/>
                                        </p:tgtEl>
                                        <p:attrNameLst>
                                          <p:attrName>ppt_x</p:attrName>
                                        </p:attrNameLst>
                                      </p:cBhvr>
                                      <p:tavLst>
                                        <p:tav tm="0">
                                          <p:val>
                                            <p:strVal val="#ppt_x"/>
                                          </p:val>
                                        </p:tav>
                                        <p:tav tm="100000">
                                          <p:val>
                                            <p:strVal val="#ppt_x"/>
                                          </p:val>
                                        </p:tav>
                                      </p:tavLst>
                                    </p:anim>
                                    <p:anim calcmode="lin" valueType="num">
                                      <p:cBhvr>
                                        <p:cTn dur="500" fill="hold" id="42"/>
                                        <p:tgtEl>
                                          <p:spTgt spid="26"/>
                                        </p:tgtEl>
                                        <p:attrNameLst>
                                          <p:attrName>ppt_y</p:attrName>
                                        </p:attrNameLst>
                                      </p:cBhvr>
                                      <p:tavLst>
                                        <p:tav tm="0">
                                          <p:val>
                                            <p:strVal val="#ppt_y+.1"/>
                                          </p:val>
                                        </p:tav>
                                        <p:tav tm="100000">
                                          <p:val>
                                            <p:strVal val="#ppt_y"/>
                                          </p:val>
                                        </p:tav>
                                      </p:tavLst>
                                    </p:anim>
                                  </p:childTnLst>
                                </p:cTn>
                              </p:par>
                              <p:par>
                                <p:cTn fill="hold" id="43" nodeType="withEffect" presetClass="entr" presetID="42" presetSubtype="0">
                                  <p:stCondLst>
                                    <p:cond delay="1600"/>
                                  </p:stCondLst>
                                  <p:childTnLst>
                                    <p:set>
                                      <p:cBhvr>
                                        <p:cTn dur="1" fill="hold" id="44">
                                          <p:stCondLst>
                                            <p:cond delay="0"/>
                                          </p:stCondLst>
                                        </p:cTn>
                                        <p:tgtEl>
                                          <p:spTgt spid="27"/>
                                        </p:tgtEl>
                                        <p:attrNameLst>
                                          <p:attrName>style.visibility</p:attrName>
                                        </p:attrNameLst>
                                      </p:cBhvr>
                                      <p:to>
                                        <p:strVal val="visible"/>
                                      </p:to>
                                    </p:set>
                                    <p:animEffect filter="fade" transition="in">
                                      <p:cBhvr>
                                        <p:cTn dur="500" id="45"/>
                                        <p:tgtEl>
                                          <p:spTgt spid="27"/>
                                        </p:tgtEl>
                                      </p:cBhvr>
                                    </p:animEffect>
                                    <p:anim calcmode="lin" valueType="num">
                                      <p:cBhvr>
                                        <p:cTn dur="500" fill="hold" id="46"/>
                                        <p:tgtEl>
                                          <p:spTgt spid="27"/>
                                        </p:tgtEl>
                                        <p:attrNameLst>
                                          <p:attrName>ppt_x</p:attrName>
                                        </p:attrNameLst>
                                      </p:cBhvr>
                                      <p:tavLst>
                                        <p:tav tm="0">
                                          <p:val>
                                            <p:strVal val="#ppt_x"/>
                                          </p:val>
                                        </p:tav>
                                        <p:tav tm="100000">
                                          <p:val>
                                            <p:strVal val="#ppt_x"/>
                                          </p:val>
                                        </p:tav>
                                      </p:tavLst>
                                    </p:anim>
                                    <p:anim calcmode="lin" valueType="num">
                                      <p:cBhvr>
                                        <p:cTn dur="500" fill="hold" id="47"/>
                                        <p:tgtEl>
                                          <p:spTgt spid="27"/>
                                        </p:tgtEl>
                                        <p:attrNameLst>
                                          <p:attrName>ppt_y</p:attrName>
                                        </p:attrNameLst>
                                      </p:cBhvr>
                                      <p:tavLst>
                                        <p:tav tm="0">
                                          <p:val>
                                            <p:strVal val="#ppt_y+.1"/>
                                          </p:val>
                                        </p:tav>
                                        <p:tav tm="100000">
                                          <p:val>
                                            <p:strVal val="#ppt_y"/>
                                          </p:val>
                                        </p:tav>
                                      </p:tavLst>
                                    </p:anim>
                                  </p:childTnLst>
                                </p:cTn>
                              </p:par>
                              <p:par>
                                <p:cTn fill="hold" grpId="0" id="48" nodeType="withEffect" presetClass="entr" presetID="47" presetSubtype="0">
                                  <p:stCondLst>
                                    <p:cond delay="2200"/>
                                  </p:stCondLst>
                                  <p:childTnLst>
                                    <p:set>
                                      <p:cBhvr>
                                        <p:cTn dur="1" fill="hold" id="49">
                                          <p:stCondLst>
                                            <p:cond delay="0"/>
                                          </p:stCondLst>
                                        </p:cTn>
                                        <p:tgtEl>
                                          <p:spTgt spid="30"/>
                                        </p:tgtEl>
                                        <p:attrNameLst>
                                          <p:attrName>style.visibility</p:attrName>
                                        </p:attrNameLst>
                                      </p:cBhvr>
                                      <p:to>
                                        <p:strVal val="visible"/>
                                      </p:to>
                                    </p:set>
                                    <p:animEffect filter="fade" transition="in">
                                      <p:cBhvr>
                                        <p:cTn dur="500" id="50"/>
                                        <p:tgtEl>
                                          <p:spTgt spid="30"/>
                                        </p:tgtEl>
                                      </p:cBhvr>
                                    </p:animEffect>
                                    <p:anim calcmode="lin" valueType="num">
                                      <p:cBhvr>
                                        <p:cTn dur="500" fill="hold" id="51"/>
                                        <p:tgtEl>
                                          <p:spTgt spid="30"/>
                                        </p:tgtEl>
                                        <p:attrNameLst>
                                          <p:attrName>ppt_x</p:attrName>
                                        </p:attrNameLst>
                                      </p:cBhvr>
                                      <p:tavLst>
                                        <p:tav tm="0">
                                          <p:val>
                                            <p:strVal val="#ppt_x"/>
                                          </p:val>
                                        </p:tav>
                                        <p:tav tm="100000">
                                          <p:val>
                                            <p:strVal val="#ppt_x"/>
                                          </p:val>
                                        </p:tav>
                                      </p:tavLst>
                                    </p:anim>
                                    <p:anim calcmode="lin" valueType="num">
                                      <p:cBhvr>
                                        <p:cTn dur="500" fill="hold" id="52"/>
                                        <p:tgtEl>
                                          <p:spTgt spid="30"/>
                                        </p:tgtEl>
                                        <p:attrNameLst>
                                          <p:attrName>ppt_y</p:attrName>
                                        </p:attrNameLst>
                                      </p:cBhvr>
                                      <p:tavLst>
                                        <p:tav tm="0">
                                          <p:val>
                                            <p:strVal val="#ppt_y-.1"/>
                                          </p:val>
                                        </p:tav>
                                        <p:tav tm="100000">
                                          <p:val>
                                            <p:strVal val="#ppt_y"/>
                                          </p:val>
                                        </p:tav>
                                      </p:tavLst>
                                    </p:anim>
                                  </p:childTnLst>
                                </p:cTn>
                              </p:par>
                              <p:par>
                                <p:cTn fill="hold" grpId="0" id="53" nodeType="withEffect" presetClass="entr" presetID="47" presetSubtype="0">
                                  <p:stCondLst>
                                    <p:cond delay="2200"/>
                                  </p:stCondLst>
                                  <p:childTnLst>
                                    <p:set>
                                      <p:cBhvr>
                                        <p:cTn dur="1" fill="hold" id="54">
                                          <p:stCondLst>
                                            <p:cond delay="0"/>
                                          </p:stCondLst>
                                        </p:cTn>
                                        <p:tgtEl>
                                          <p:spTgt spid="34"/>
                                        </p:tgtEl>
                                        <p:attrNameLst>
                                          <p:attrName>style.visibility</p:attrName>
                                        </p:attrNameLst>
                                      </p:cBhvr>
                                      <p:to>
                                        <p:strVal val="visible"/>
                                      </p:to>
                                    </p:set>
                                    <p:animEffect filter="fade" transition="in">
                                      <p:cBhvr>
                                        <p:cTn dur="500" id="55"/>
                                        <p:tgtEl>
                                          <p:spTgt spid="34"/>
                                        </p:tgtEl>
                                      </p:cBhvr>
                                    </p:animEffect>
                                    <p:anim calcmode="lin" valueType="num">
                                      <p:cBhvr>
                                        <p:cTn dur="500" fill="hold" id="56"/>
                                        <p:tgtEl>
                                          <p:spTgt spid="34"/>
                                        </p:tgtEl>
                                        <p:attrNameLst>
                                          <p:attrName>ppt_x</p:attrName>
                                        </p:attrNameLst>
                                      </p:cBhvr>
                                      <p:tavLst>
                                        <p:tav tm="0">
                                          <p:val>
                                            <p:strVal val="#ppt_x"/>
                                          </p:val>
                                        </p:tav>
                                        <p:tav tm="100000">
                                          <p:val>
                                            <p:strVal val="#ppt_x"/>
                                          </p:val>
                                        </p:tav>
                                      </p:tavLst>
                                    </p:anim>
                                    <p:anim calcmode="lin" valueType="num">
                                      <p:cBhvr>
                                        <p:cTn dur="500" fill="hold" id="57"/>
                                        <p:tgtEl>
                                          <p:spTgt spid="34"/>
                                        </p:tgtEl>
                                        <p:attrNameLst>
                                          <p:attrName>ppt_y</p:attrName>
                                        </p:attrNameLst>
                                      </p:cBhvr>
                                      <p:tavLst>
                                        <p:tav tm="0">
                                          <p:val>
                                            <p:strVal val="#ppt_y-.1"/>
                                          </p:val>
                                        </p:tav>
                                        <p:tav tm="100000">
                                          <p:val>
                                            <p:strVal val="#ppt_y"/>
                                          </p:val>
                                        </p:tav>
                                      </p:tavLst>
                                    </p:anim>
                                  </p:childTnLst>
                                </p:cTn>
                              </p:par>
                              <p:par>
                                <p:cTn fill="hold" grpId="0" id="58" nodeType="withEffect" presetClass="entr" presetID="47" presetSubtype="0">
                                  <p:stCondLst>
                                    <p:cond delay="2200"/>
                                  </p:stCondLst>
                                  <p:childTnLst>
                                    <p:set>
                                      <p:cBhvr>
                                        <p:cTn dur="1" fill="hold" id="59">
                                          <p:stCondLst>
                                            <p:cond delay="0"/>
                                          </p:stCondLst>
                                        </p:cTn>
                                        <p:tgtEl>
                                          <p:spTgt spid="35"/>
                                        </p:tgtEl>
                                        <p:attrNameLst>
                                          <p:attrName>style.visibility</p:attrName>
                                        </p:attrNameLst>
                                      </p:cBhvr>
                                      <p:to>
                                        <p:strVal val="visible"/>
                                      </p:to>
                                    </p:set>
                                    <p:animEffect filter="fade" transition="in">
                                      <p:cBhvr>
                                        <p:cTn dur="500" id="60"/>
                                        <p:tgtEl>
                                          <p:spTgt spid="35"/>
                                        </p:tgtEl>
                                      </p:cBhvr>
                                    </p:animEffect>
                                    <p:anim calcmode="lin" valueType="num">
                                      <p:cBhvr>
                                        <p:cTn dur="500" fill="hold" id="61"/>
                                        <p:tgtEl>
                                          <p:spTgt spid="35"/>
                                        </p:tgtEl>
                                        <p:attrNameLst>
                                          <p:attrName>ppt_x</p:attrName>
                                        </p:attrNameLst>
                                      </p:cBhvr>
                                      <p:tavLst>
                                        <p:tav tm="0">
                                          <p:val>
                                            <p:strVal val="#ppt_x"/>
                                          </p:val>
                                        </p:tav>
                                        <p:tav tm="100000">
                                          <p:val>
                                            <p:strVal val="#ppt_x"/>
                                          </p:val>
                                        </p:tav>
                                      </p:tavLst>
                                    </p:anim>
                                    <p:anim calcmode="lin" valueType="num">
                                      <p:cBhvr>
                                        <p:cTn dur="500" fill="hold" id="62"/>
                                        <p:tgtEl>
                                          <p:spTgt spid="35"/>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2200"/>
                                  </p:stCondLst>
                                  <p:childTnLst>
                                    <p:set>
                                      <p:cBhvr>
                                        <p:cTn dur="1" fill="hold" id="64">
                                          <p:stCondLst>
                                            <p:cond delay="0"/>
                                          </p:stCondLst>
                                        </p:cTn>
                                        <p:tgtEl>
                                          <p:spTgt spid="31"/>
                                        </p:tgtEl>
                                        <p:attrNameLst>
                                          <p:attrName>style.visibility</p:attrName>
                                        </p:attrNameLst>
                                      </p:cBhvr>
                                      <p:to>
                                        <p:strVal val="visible"/>
                                      </p:to>
                                    </p:set>
                                    <p:animEffect filter="fade" transition="in">
                                      <p:cBhvr>
                                        <p:cTn dur="500" id="65"/>
                                        <p:tgtEl>
                                          <p:spTgt spid="31"/>
                                        </p:tgtEl>
                                      </p:cBhvr>
                                    </p:animEffect>
                                    <p:anim calcmode="lin" valueType="num">
                                      <p:cBhvr>
                                        <p:cTn dur="500" fill="hold" id="66"/>
                                        <p:tgtEl>
                                          <p:spTgt spid="31"/>
                                        </p:tgtEl>
                                        <p:attrNameLst>
                                          <p:attrName>ppt_x</p:attrName>
                                        </p:attrNameLst>
                                      </p:cBhvr>
                                      <p:tavLst>
                                        <p:tav tm="0">
                                          <p:val>
                                            <p:strVal val="#ppt_x"/>
                                          </p:val>
                                        </p:tav>
                                        <p:tav tm="100000">
                                          <p:val>
                                            <p:strVal val="#ppt_x"/>
                                          </p:val>
                                        </p:tav>
                                      </p:tavLst>
                                    </p:anim>
                                    <p:anim calcmode="lin" valueType="num">
                                      <p:cBhvr>
                                        <p:cTn dur="500" fill="hold" id="67"/>
                                        <p:tgtEl>
                                          <p:spTgt spid="31"/>
                                        </p:tgtEl>
                                        <p:attrNameLst>
                                          <p:attrName>ppt_y</p:attrName>
                                        </p:attrNameLst>
                                      </p:cBhvr>
                                      <p:tavLst>
                                        <p:tav tm="0">
                                          <p:val>
                                            <p:strVal val="#ppt_y+.1"/>
                                          </p:val>
                                        </p:tav>
                                        <p:tav tm="100000">
                                          <p:val>
                                            <p:strVal val="#ppt_y"/>
                                          </p:val>
                                        </p:tav>
                                      </p:tavLst>
                                    </p:anim>
                                  </p:childTnLst>
                                </p:cTn>
                              </p:par>
                              <p:par>
                                <p:cTn fill="hold" grpId="0" id="68" nodeType="withEffect" presetClass="entr" presetID="42" presetSubtype="0">
                                  <p:stCondLst>
                                    <p:cond delay="2200"/>
                                  </p:stCondLst>
                                  <p:childTnLst>
                                    <p:set>
                                      <p:cBhvr>
                                        <p:cTn dur="1" fill="hold" id="69">
                                          <p:stCondLst>
                                            <p:cond delay="0"/>
                                          </p:stCondLst>
                                        </p:cTn>
                                        <p:tgtEl>
                                          <p:spTgt spid="32"/>
                                        </p:tgtEl>
                                        <p:attrNameLst>
                                          <p:attrName>style.visibility</p:attrName>
                                        </p:attrNameLst>
                                      </p:cBhvr>
                                      <p:to>
                                        <p:strVal val="visible"/>
                                      </p:to>
                                    </p:set>
                                    <p:animEffect filter="fade" transition="in">
                                      <p:cBhvr>
                                        <p:cTn dur="500" id="70"/>
                                        <p:tgtEl>
                                          <p:spTgt spid="32"/>
                                        </p:tgtEl>
                                      </p:cBhvr>
                                    </p:animEffect>
                                    <p:anim calcmode="lin" valueType="num">
                                      <p:cBhvr>
                                        <p:cTn dur="500" fill="hold" id="71"/>
                                        <p:tgtEl>
                                          <p:spTgt spid="32"/>
                                        </p:tgtEl>
                                        <p:attrNameLst>
                                          <p:attrName>ppt_x</p:attrName>
                                        </p:attrNameLst>
                                      </p:cBhvr>
                                      <p:tavLst>
                                        <p:tav tm="0">
                                          <p:val>
                                            <p:strVal val="#ppt_x"/>
                                          </p:val>
                                        </p:tav>
                                        <p:tav tm="100000">
                                          <p:val>
                                            <p:strVal val="#ppt_x"/>
                                          </p:val>
                                        </p:tav>
                                      </p:tavLst>
                                    </p:anim>
                                    <p:anim calcmode="lin" valueType="num">
                                      <p:cBhvr>
                                        <p:cTn dur="500" fill="hold" id="72"/>
                                        <p:tgtEl>
                                          <p:spTgt spid="32"/>
                                        </p:tgtEl>
                                        <p:attrNameLst>
                                          <p:attrName>ppt_y</p:attrName>
                                        </p:attrNameLst>
                                      </p:cBhvr>
                                      <p:tavLst>
                                        <p:tav tm="0">
                                          <p:val>
                                            <p:strVal val="#ppt_y+.1"/>
                                          </p:val>
                                        </p:tav>
                                        <p:tav tm="100000">
                                          <p:val>
                                            <p:strVal val="#ppt_y"/>
                                          </p:val>
                                        </p:tav>
                                      </p:tavLst>
                                    </p:anim>
                                  </p:childTnLst>
                                </p:cTn>
                              </p:par>
                              <p:par>
                                <p:cTn fill="hold" id="73" nodeType="withEffect" presetClass="entr" presetID="42" presetSubtype="0">
                                  <p:stCondLst>
                                    <p:cond delay="2200"/>
                                  </p:stCondLst>
                                  <p:childTnLst>
                                    <p:set>
                                      <p:cBhvr>
                                        <p:cTn dur="1" fill="hold" id="74">
                                          <p:stCondLst>
                                            <p:cond delay="0"/>
                                          </p:stCondLst>
                                        </p:cTn>
                                        <p:tgtEl>
                                          <p:spTgt spid="33"/>
                                        </p:tgtEl>
                                        <p:attrNameLst>
                                          <p:attrName>style.visibility</p:attrName>
                                        </p:attrNameLst>
                                      </p:cBhvr>
                                      <p:to>
                                        <p:strVal val="visible"/>
                                      </p:to>
                                    </p:set>
                                    <p:animEffect filter="fade" transition="in">
                                      <p:cBhvr>
                                        <p:cTn dur="500" id="75"/>
                                        <p:tgtEl>
                                          <p:spTgt spid="33"/>
                                        </p:tgtEl>
                                      </p:cBhvr>
                                    </p:animEffect>
                                    <p:anim calcmode="lin" valueType="num">
                                      <p:cBhvr>
                                        <p:cTn dur="500" fill="hold" id="76"/>
                                        <p:tgtEl>
                                          <p:spTgt spid="33"/>
                                        </p:tgtEl>
                                        <p:attrNameLst>
                                          <p:attrName>ppt_x</p:attrName>
                                        </p:attrNameLst>
                                      </p:cBhvr>
                                      <p:tavLst>
                                        <p:tav tm="0">
                                          <p:val>
                                            <p:strVal val="#ppt_x"/>
                                          </p:val>
                                        </p:tav>
                                        <p:tav tm="100000">
                                          <p:val>
                                            <p:strVal val="#ppt_x"/>
                                          </p:val>
                                        </p:tav>
                                      </p:tavLst>
                                    </p:anim>
                                    <p:anim calcmode="lin" valueType="num">
                                      <p:cBhvr>
                                        <p:cTn dur="500" fill="hold" id="77"/>
                                        <p:tgtEl>
                                          <p:spTgt spid="33"/>
                                        </p:tgtEl>
                                        <p:attrNameLst>
                                          <p:attrName>ppt_y</p:attrName>
                                        </p:attrNameLst>
                                      </p:cBhvr>
                                      <p:tavLst>
                                        <p:tav tm="0">
                                          <p:val>
                                            <p:strVal val="#ppt_y+.1"/>
                                          </p:val>
                                        </p:tav>
                                        <p:tav tm="100000">
                                          <p:val>
                                            <p:strVal val="#ppt_y"/>
                                          </p:val>
                                        </p:tav>
                                      </p:tavLst>
                                    </p:anim>
                                  </p:childTnLst>
                                </p:cTn>
                              </p:par>
                              <p:par>
                                <p:cTn fill="hold" grpId="0" id="78" nodeType="withEffect" presetClass="entr" presetID="47" presetSubtype="0">
                                  <p:stCondLst>
                                    <p:cond delay="2700"/>
                                  </p:stCondLst>
                                  <p:childTnLst>
                                    <p:set>
                                      <p:cBhvr>
                                        <p:cTn dur="1" fill="hold" id="79">
                                          <p:stCondLst>
                                            <p:cond delay="0"/>
                                          </p:stCondLst>
                                        </p:cTn>
                                        <p:tgtEl>
                                          <p:spTgt spid="36"/>
                                        </p:tgtEl>
                                        <p:attrNameLst>
                                          <p:attrName>style.visibility</p:attrName>
                                        </p:attrNameLst>
                                      </p:cBhvr>
                                      <p:to>
                                        <p:strVal val="visible"/>
                                      </p:to>
                                    </p:set>
                                    <p:animEffect filter="fade" transition="in">
                                      <p:cBhvr>
                                        <p:cTn dur="500" id="80"/>
                                        <p:tgtEl>
                                          <p:spTgt spid="36"/>
                                        </p:tgtEl>
                                      </p:cBhvr>
                                    </p:animEffect>
                                    <p:anim calcmode="lin" valueType="num">
                                      <p:cBhvr>
                                        <p:cTn dur="500" fill="hold" id="81"/>
                                        <p:tgtEl>
                                          <p:spTgt spid="36"/>
                                        </p:tgtEl>
                                        <p:attrNameLst>
                                          <p:attrName>ppt_x</p:attrName>
                                        </p:attrNameLst>
                                      </p:cBhvr>
                                      <p:tavLst>
                                        <p:tav tm="0">
                                          <p:val>
                                            <p:strVal val="#ppt_x"/>
                                          </p:val>
                                        </p:tav>
                                        <p:tav tm="100000">
                                          <p:val>
                                            <p:strVal val="#ppt_x"/>
                                          </p:val>
                                        </p:tav>
                                      </p:tavLst>
                                    </p:anim>
                                    <p:anim calcmode="lin" valueType="num">
                                      <p:cBhvr>
                                        <p:cTn dur="500" fill="hold" id="82"/>
                                        <p:tgtEl>
                                          <p:spTgt spid="36"/>
                                        </p:tgtEl>
                                        <p:attrNameLst>
                                          <p:attrName>ppt_y</p:attrName>
                                        </p:attrNameLst>
                                      </p:cBhvr>
                                      <p:tavLst>
                                        <p:tav tm="0">
                                          <p:val>
                                            <p:strVal val="#ppt_y-.1"/>
                                          </p:val>
                                        </p:tav>
                                        <p:tav tm="100000">
                                          <p:val>
                                            <p:strVal val="#ppt_y"/>
                                          </p:val>
                                        </p:tav>
                                      </p:tavLst>
                                    </p:anim>
                                  </p:childTnLst>
                                </p:cTn>
                              </p:par>
                              <p:par>
                                <p:cTn fill="hold" grpId="0" id="83" nodeType="withEffect" presetClass="entr" presetID="47" presetSubtype="0">
                                  <p:stCondLst>
                                    <p:cond delay="2700"/>
                                  </p:stCondLst>
                                  <p:childTnLst>
                                    <p:set>
                                      <p:cBhvr>
                                        <p:cTn dur="1" fill="hold" id="84">
                                          <p:stCondLst>
                                            <p:cond delay="0"/>
                                          </p:stCondLst>
                                        </p:cTn>
                                        <p:tgtEl>
                                          <p:spTgt spid="40"/>
                                        </p:tgtEl>
                                        <p:attrNameLst>
                                          <p:attrName>style.visibility</p:attrName>
                                        </p:attrNameLst>
                                      </p:cBhvr>
                                      <p:to>
                                        <p:strVal val="visible"/>
                                      </p:to>
                                    </p:set>
                                    <p:animEffect filter="fade" transition="in">
                                      <p:cBhvr>
                                        <p:cTn dur="500" id="85"/>
                                        <p:tgtEl>
                                          <p:spTgt spid="40"/>
                                        </p:tgtEl>
                                      </p:cBhvr>
                                    </p:animEffect>
                                    <p:anim calcmode="lin" valueType="num">
                                      <p:cBhvr>
                                        <p:cTn dur="500" fill="hold" id="86"/>
                                        <p:tgtEl>
                                          <p:spTgt spid="40"/>
                                        </p:tgtEl>
                                        <p:attrNameLst>
                                          <p:attrName>ppt_x</p:attrName>
                                        </p:attrNameLst>
                                      </p:cBhvr>
                                      <p:tavLst>
                                        <p:tav tm="0">
                                          <p:val>
                                            <p:strVal val="#ppt_x"/>
                                          </p:val>
                                        </p:tav>
                                        <p:tav tm="100000">
                                          <p:val>
                                            <p:strVal val="#ppt_x"/>
                                          </p:val>
                                        </p:tav>
                                      </p:tavLst>
                                    </p:anim>
                                    <p:anim calcmode="lin" valueType="num">
                                      <p:cBhvr>
                                        <p:cTn dur="500" fill="hold" id="87"/>
                                        <p:tgtEl>
                                          <p:spTgt spid="40"/>
                                        </p:tgtEl>
                                        <p:attrNameLst>
                                          <p:attrName>ppt_y</p:attrName>
                                        </p:attrNameLst>
                                      </p:cBhvr>
                                      <p:tavLst>
                                        <p:tav tm="0">
                                          <p:val>
                                            <p:strVal val="#ppt_y-.1"/>
                                          </p:val>
                                        </p:tav>
                                        <p:tav tm="100000">
                                          <p:val>
                                            <p:strVal val="#ppt_y"/>
                                          </p:val>
                                        </p:tav>
                                      </p:tavLst>
                                    </p:anim>
                                  </p:childTnLst>
                                </p:cTn>
                              </p:par>
                              <p:par>
                                <p:cTn fill="hold" grpId="0" id="88" nodeType="withEffect" presetClass="entr" presetID="47" presetSubtype="0">
                                  <p:stCondLst>
                                    <p:cond delay="2700"/>
                                  </p:stCondLst>
                                  <p:childTnLst>
                                    <p:set>
                                      <p:cBhvr>
                                        <p:cTn dur="1" fill="hold" id="89">
                                          <p:stCondLst>
                                            <p:cond delay="0"/>
                                          </p:stCondLst>
                                        </p:cTn>
                                        <p:tgtEl>
                                          <p:spTgt spid="41"/>
                                        </p:tgtEl>
                                        <p:attrNameLst>
                                          <p:attrName>style.visibility</p:attrName>
                                        </p:attrNameLst>
                                      </p:cBhvr>
                                      <p:to>
                                        <p:strVal val="visible"/>
                                      </p:to>
                                    </p:set>
                                    <p:animEffect filter="fade" transition="in">
                                      <p:cBhvr>
                                        <p:cTn dur="500" id="90"/>
                                        <p:tgtEl>
                                          <p:spTgt spid="41"/>
                                        </p:tgtEl>
                                      </p:cBhvr>
                                    </p:animEffect>
                                    <p:anim calcmode="lin" valueType="num">
                                      <p:cBhvr>
                                        <p:cTn dur="500" fill="hold" id="91"/>
                                        <p:tgtEl>
                                          <p:spTgt spid="41"/>
                                        </p:tgtEl>
                                        <p:attrNameLst>
                                          <p:attrName>ppt_x</p:attrName>
                                        </p:attrNameLst>
                                      </p:cBhvr>
                                      <p:tavLst>
                                        <p:tav tm="0">
                                          <p:val>
                                            <p:strVal val="#ppt_x"/>
                                          </p:val>
                                        </p:tav>
                                        <p:tav tm="100000">
                                          <p:val>
                                            <p:strVal val="#ppt_x"/>
                                          </p:val>
                                        </p:tav>
                                      </p:tavLst>
                                    </p:anim>
                                    <p:anim calcmode="lin" valueType="num">
                                      <p:cBhvr>
                                        <p:cTn dur="500" fill="hold" id="92"/>
                                        <p:tgtEl>
                                          <p:spTgt spid="41"/>
                                        </p:tgtEl>
                                        <p:attrNameLst>
                                          <p:attrName>ppt_y</p:attrName>
                                        </p:attrNameLst>
                                      </p:cBhvr>
                                      <p:tavLst>
                                        <p:tav tm="0">
                                          <p:val>
                                            <p:strVal val="#ppt_y-.1"/>
                                          </p:val>
                                        </p:tav>
                                        <p:tav tm="100000">
                                          <p:val>
                                            <p:strVal val="#ppt_y"/>
                                          </p:val>
                                        </p:tav>
                                      </p:tavLst>
                                    </p:anim>
                                  </p:childTnLst>
                                </p:cTn>
                              </p:par>
                              <p:par>
                                <p:cTn fill="hold" grpId="0" id="93" nodeType="withEffect" presetClass="entr" presetID="42" presetSubtype="0">
                                  <p:stCondLst>
                                    <p:cond delay="2700"/>
                                  </p:stCondLst>
                                  <p:childTnLst>
                                    <p:set>
                                      <p:cBhvr>
                                        <p:cTn dur="1" fill="hold" id="94">
                                          <p:stCondLst>
                                            <p:cond delay="0"/>
                                          </p:stCondLst>
                                        </p:cTn>
                                        <p:tgtEl>
                                          <p:spTgt spid="37"/>
                                        </p:tgtEl>
                                        <p:attrNameLst>
                                          <p:attrName>style.visibility</p:attrName>
                                        </p:attrNameLst>
                                      </p:cBhvr>
                                      <p:to>
                                        <p:strVal val="visible"/>
                                      </p:to>
                                    </p:set>
                                    <p:animEffect filter="fade" transition="in">
                                      <p:cBhvr>
                                        <p:cTn dur="500" id="95"/>
                                        <p:tgtEl>
                                          <p:spTgt spid="37"/>
                                        </p:tgtEl>
                                      </p:cBhvr>
                                    </p:animEffect>
                                    <p:anim calcmode="lin" valueType="num">
                                      <p:cBhvr>
                                        <p:cTn dur="500" fill="hold" id="96"/>
                                        <p:tgtEl>
                                          <p:spTgt spid="37"/>
                                        </p:tgtEl>
                                        <p:attrNameLst>
                                          <p:attrName>ppt_x</p:attrName>
                                        </p:attrNameLst>
                                      </p:cBhvr>
                                      <p:tavLst>
                                        <p:tav tm="0">
                                          <p:val>
                                            <p:strVal val="#ppt_x"/>
                                          </p:val>
                                        </p:tav>
                                        <p:tav tm="100000">
                                          <p:val>
                                            <p:strVal val="#ppt_x"/>
                                          </p:val>
                                        </p:tav>
                                      </p:tavLst>
                                    </p:anim>
                                    <p:anim calcmode="lin" valueType="num">
                                      <p:cBhvr>
                                        <p:cTn dur="500" fill="hold" id="97"/>
                                        <p:tgtEl>
                                          <p:spTgt spid="37"/>
                                        </p:tgtEl>
                                        <p:attrNameLst>
                                          <p:attrName>ppt_y</p:attrName>
                                        </p:attrNameLst>
                                      </p:cBhvr>
                                      <p:tavLst>
                                        <p:tav tm="0">
                                          <p:val>
                                            <p:strVal val="#ppt_y+.1"/>
                                          </p:val>
                                        </p:tav>
                                        <p:tav tm="100000">
                                          <p:val>
                                            <p:strVal val="#ppt_y"/>
                                          </p:val>
                                        </p:tav>
                                      </p:tavLst>
                                    </p:anim>
                                  </p:childTnLst>
                                </p:cTn>
                              </p:par>
                              <p:par>
                                <p:cTn fill="hold" grpId="0" id="98" nodeType="withEffect" presetClass="entr" presetID="42" presetSubtype="0">
                                  <p:stCondLst>
                                    <p:cond delay="2700"/>
                                  </p:stCondLst>
                                  <p:childTnLst>
                                    <p:set>
                                      <p:cBhvr>
                                        <p:cTn dur="1" fill="hold" id="99">
                                          <p:stCondLst>
                                            <p:cond delay="0"/>
                                          </p:stCondLst>
                                        </p:cTn>
                                        <p:tgtEl>
                                          <p:spTgt spid="38"/>
                                        </p:tgtEl>
                                        <p:attrNameLst>
                                          <p:attrName>style.visibility</p:attrName>
                                        </p:attrNameLst>
                                      </p:cBhvr>
                                      <p:to>
                                        <p:strVal val="visible"/>
                                      </p:to>
                                    </p:set>
                                    <p:animEffect filter="fade" transition="in">
                                      <p:cBhvr>
                                        <p:cTn dur="500" id="100"/>
                                        <p:tgtEl>
                                          <p:spTgt spid="38"/>
                                        </p:tgtEl>
                                      </p:cBhvr>
                                    </p:animEffect>
                                    <p:anim calcmode="lin" valueType="num">
                                      <p:cBhvr>
                                        <p:cTn dur="500" fill="hold" id="101"/>
                                        <p:tgtEl>
                                          <p:spTgt spid="38"/>
                                        </p:tgtEl>
                                        <p:attrNameLst>
                                          <p:attrName>ppt_x</p:attrName>
                                        </p:attrNameLst>
                                      </p:cBhvr>
                                      <p:tavLst>
                                        <p:tav tm="0">
                                          <p:val>
                                            <p:strVal val="#ppt_x"/>
                                          </p:val>
                                        </p:tav>
                                        <p:tav tm="100000">
                                          <p:val>
                                            <p:strVal val="#ppt_x"/>
                                          </p:val>
                                        </p:tav>
                                      </p:tavLst>
                                    </p:anim>
                                    <p:anim calcmode="lin" valueType="num">
                                      <p:cBhvr>
                                        <p:cTn dur="500" fill="hold" id="102"/>
                                        <p:tgtEl>
                                          <p:spTgt spid="38"/>
                                        </p:tgtEl>
                                        <p:attrNameLst>
                                          <p:attrName>ppt_y</p:attrName>
                                        </p:attrNameLst>
                                      </p:cBhvr>
                                      <p:tavLst>
                                        <p:tav tm="0">
                                          <p:val>
                                            <p:strVal val="#ppt_y+.1"/>
                                          </p:val>
                                        </p:tav>
                                        <p:tav tm="100000">
                                          <p:val>
                                            <p:strVal val="#ppt_y"/>
                                          </p:val>
                                        </p:tav>
                                      </p:tavLst>
                                    </p:anim>
                                  </p:childTnLst>
                                </p:cTn>
                              </p:par>
                              <p:par>
                                <p:cTn fill="hold" id="103" nodeType="withEffect" presetClass="entr" presetID="42" presetSubtype="0">
                                  <p:stCondLst>
                                    <p:cond delay="2700"/>
                                  </p:stCondLst>
                                  <p:childTnLst>
                                    <p:set>
                                      <p:cBhvr>
                                        <p:cTn dur="1" fill="hold" id="104">
                                          <p:stCondLst>
                                            <p:cond delay="0"/>
                                          </p:stCondLst>
                                        </p:cTn>
                                        <p:tgtEl>
                                          <p:spTgt spid="39"/>
                                        </p:tgtEl>
                                        <p:attrNameLst>
                                          <p:attrName>style.visibility</p:attrName>
                                        </p:attrNameLst>
                                      </p:cBhvr>
                                      <p:to>
                                        <p:strVal val="visible"/>
                                      </p:to>
                                    </p:set>
                                    <p:animEffect filter="fade" transition="in">
                                      <p:cBhvr>
                                        <p:cTn dur="500" id="105"/>
                                        <p:tgtEl>
                                          <p:spTgt spid="39"/>
                                        </p:tgtEl>
                                      </p:cBhvr>
                                    </p:animEffect>
                                    <p:anim calcmode="lin" valueType="num">
                                      <p:cBhvr>
                                        <p:cTn dur="500" fill="hold" id="106"/>
                                        <p:tgtEl>
                                          <p:spTgt spid="39"/>
                                        </p:tgtEl>
                                        <p:attrNameLst>
                                          <p:attrName>ppt_x</p:attrName>
                                        </p:attrNameLst>
                                      </p:cBhvr>
                                      <p:tavLst>
                                        <p:tav tm="0">
                                          <p:val>
                                            <p:strVal val="#ppt_x"/>
                                          </p:val>
                                        </p:tav>
                                        <p:tav tm="100000">
                                          <p:val>
                                            <p:strVal val="#ppt_x"/>
                                          </p:val>
                                        </p:tav>
                                      </p:tavLst>
                                    </p:anim>
                                    <p:anim calcmode="lin" valueType="num">
                                      <p:cBhvr>
                                        <p:cTn dur="500" fill="hold" id="107"/>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8"/>
      <p:bldP grpId="0" spid="29"/>
      <p:bldP grpId="0" spid="30"/>
      <p:bldP grpId="0" spid="31"/>
      <p:bldP grpId="0" spid="32"/>
      <p:bldP grpId="0" spid="34"/>
      <p:bldP grpId="0" spid="35"/>
      <p:bldP grpId="0" spid="36"/>
      <p:bldP grpId="0" spid="37"/>
      <p:bldP grpId="0" spid="38"/>
      <p:bldP grpId="0" spid="40"/>
      <p:bldP grpId="0" spid="4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AutoShape 10"/>
          <p:cNvSpPr>
            <a:spLocks noChangeArrowheads="1"/>
          </p:cNvSpPr>
          <p:nvPr/>
        </p:nvSpPr>
        <p:spPr bwMode="auto">
          <a:xfrm rot="-5400000">
            <a:off x="4047155" y="-1392098"/>
            <a:ext cx="1268804" cy="8426325"/>
          </a:xfrm>
          <a:prstGeom prst="downArrow">
            <a:avLst>
              <a:gd fmla="val 49074" name="adj1"/>
              <a:gd fmla="val 44803" name="adj2"/>
            </a:avLst>
          </a:prstGeom>
          <a:solidFill>
            <a:srgbClr val="BFBFBF"/>
          </a:solidFill>
          <a:ln w="9525">
            <a:noFill/>
            <a:miter lim="800000"/>
          </a:ln>
        </p:spPr>
        <p:txBody>
          <a:bodyPr bIns="41413" lIns="82827" rIns="82827" tIns="41413" vert="eaVert"/>
          <a:lstStyle/>
          <a:p>
            <a:endParaRPr altLang="en-US" lang="zh-CN" sz="1900">
              <a:solidFill>
                <a:schemeClr val="bg1"/>
              </a:solidFill>
              <a:latin charset="-122" pitchFamily="34" typeface="微软雅黑"/>
              <a:ea charset="-122" pitchFamily="34" typeface="微软雅黑"/>
            </a:endParaRPr>
          </a:p>
        </p:txBody>
      </p:sp>
      <p:grpSp>
        <p:nvGrpSpPr>
          <p:cNvPr id="2" name="组合 31"/>
          <p:cNvGrpSpPr/>
          <p:nvPr/>
        </p:nvGrpSpPr>
        <p:grpSpPr>
          <a:xfrm>
            <a:off x="2843707" y="2154903"/>
            <a:ext cx="1541730" cy="1395843"/>
            <a:chOff x="1214414" y="2786058"/>
            <a:chExt cx="1935848" cy="1751017"/>
          </a:xfrm>
        </p:grpSpPr>
        <p:grpSp>
          <p:nvGrpSpPr>
            <p:cNvPr id="3" name="Group 6"/>
            <p:cNvGrpSpPr/>
            <p:nvPr/>
          </p:nvGrpSpPr>
          <p:grpSpPr>
            <a:xfrm>
              <a:off x="1295400" y="2786058"/>
              <a:ext cx="1753450" cy="1751017"/>
              <a:chOff x="1823" y="2371"/>
              <a:chExt cx="1801" cy="1801"/>
            </a:xfrm>
          </p:grpSpPr>
          <p:sp>
            <p:nvSpPr>
              <p:cNvPr id="43012" name="Oval 7"/>
              <p:cNvSpPr>
                <a:spLocks noChangeArrowheads="1"/>
              </p:cNvSpPr>
              <p:nvPr/>
            </p:nvSpPr>
            <p:spPr bwMode="auto">
              <a:xfrm>
                <a:off x="1823" y="2371"/>
                <a:ext cx="1801" cy="1801"/>
              </a:xfrm>
              <a:prstGeom prst="ellipse">
                <a:avLst/>
              </a:prstGeom>
              <a:solidFill>
                <a:srgbClr val="D8D8D8">
                  <a:alpha val="48000"/>
                </a:srgbClr>
              </a:solidFill>
              <a:ln w="9525">
                <a:noFill/>
                <a:round/>
              </a:ln>
            </p:spPr>
            <p:txBody>
              <a:bodyPr/>
              <a:lstStyle/>
              <a:p>
                <a:endParaRPr altLang="en-US" lang="zh-CN" sz="1400">
                  <a:solidFill>
                    <a:schemeClr val="bg1"/>
                  </a:solidFill>
                  <a:latin charset="-122" pitchFamily="34" typeface="微软雅黑"/>
                  <a:ea charset="-122" pitchFamily="34" typeface="微软雅黑"/>
                </a:endParaRPr>
              </a:p>
            </p:txBody>
          </p:sp>
          <p:sp>
            <p:nvSpPr>
              <p:cNvPr id="43013" name="Oval 8"/>
              <p:cNvSpPr>
                <a:spLocks noChangeArrowheads="1"/>
              </p:cNvSpPr>
              <p:nvPr/>
            </p:nvSpPr>
            <p:spPr bwMode="auto">
              <a:xfrm>
                <a:off x="1945" y="2493"/>
                <a:ext cx="1556" cy="1556"/>
              </a:xfrm>
              <a:prstGeom prst="ellipse">
                <a:avLst/>
              </a:prstGeom>
              <a:solidFill>
                <a:schemeClr val="accent2"/>
              </a:solidFill>
              <a:ln w="38100">
                <a:solidFill>
                  <a:srgbClr val="FFFFFF"/>
                </a:solidFill>
                <a:round/>
              </a:ln>
            </p:spPr>
            <p:txBody>
              <a:bodyPr/>
              <a:lstStyle/>
              <a:p>
                <a:endParaRPr altLang="en-US" lang="zh-CN" sz="1400">
                  <a:solidFill>
                    <a:schemeClr val="bg1"/>
                  </a:solidFill>
                  <a:latin charset="-122" pitchFamily="34" typeface="微软雅黑"/>
                  <a:ea charset="-122" pitchFamily="34" typeface="微软雅黑"/>
                </a:endParaRPr>
              </a:p>
            </p:txBody>
          </p:sp>
        </p:grpSp>
        <p:sp>
          <p:nvSpPr>
            <p:cNvPr id="43014" name="Text Box 9"/>
            <p:cNvSpPr txBox="1">
              <a:spLocks noChangeArrowheads="1"/>
            </p:cNvSpPr>
            <p:nvPr/>
          </p:nvSpPr>
          <p:spPr bwMode="auto">
            <a:xfrm>
              <a:off x="1214414" y="3533074"/>
              <a:ext cx="1935848" cy="620183"/>
            </a:xfrm>
            <a:prstGeom prst="rect">
              <a:avLst/>
            </a:prstGeom>
            <a:noFill/>
            <a:ln w="9525">
              <a:noFill/>
              <a:miter lim="800000"/>
            </a:ln>
          </p:spPr>
          <p:txBody>
            <a:bodyPr/>
            <a:lstStyle/>
            <a:p>
              <a:pPr algn="ctr"/>
              <a:r>
                <a:rPr altLang="en-US" b="1" lang="zh-CN" sz="1200">
                  <a:solidFill>
                    <a:schemeClr val="bg1"/>
                  </a:solidFill>
                  <a:latin charset="-122" pitchFamily="34" typeface="微软雅黑"/>
                  <a:ea charset="-122" pitchFamily="34" typeface="微软雅黑"/>
                </a:rPr>
                <a:t>写入文本</a:t>
              </a:r>
            </a:p>
          </p:txBody>
        </p:sp>
      </p:grpSp>
      <p:grpSp>
        <p:nvGrpSpPr>
          <p:cNvPr id="4" name="组合 36"/>
          <p:cNvGrpSpPr/>
          <p:nvPr/>
        </p:nvGrpSpPr>
        <p:grpSpPr>
          <a:xfrm>
            <a:off x="4637893" y="2154903"/>
            <a:ext cx="1541730" cy="1395843"/>
            <a:chOff x="1214414" y="2786058"/>
            <a:chExt cx="1935848" cy="1751017"/>
          </a:xfrm>
        </p:grpSpPr>
        <p:grpSp>
          <p:nvGrpSpPr>
            <p:cNvPr id="5" name="Group 6"/>
            <p:cNvGrpSpPr/>
            <p:nvPr/>
          </p:nvGrpSpPr>
          <p:grpSpPr>
            <a:xfrm>
              <a:off x="1295400" y="2786058"/>
              <a:ext cx="1753450" cy="1751017"/>
              <a:chOff x="1823" y="2371"/>
              <a:chExt cx="1801" cy="1801"/>
            </a:xfrm>
          </p:grpSpPr>
          <p:sp>
            <p:nvSpPr>
              <p:cNvPr id="43017" name="Oval 7"/>
              <p:cNvSpPr>
                <a:spLocks noChangeArrowheads="1"/>
              </p:cNvSpPr>
              <p:nvPr/>
            </p:nvSpPr>
            <p:spPr bwMode="auto">
              <a:xfrm>
                <a:off x="1823" y="2371"/>
                <a:ext cx="1801" cy="1801"/>
              </a:xfrm>
              <a:prstGeom prst="ellipse">
                <a:avLst/>
              </a:prstGeom>
              <a:solidFill>
                <a:srgbClr val="D8D8D8">
                  <a:alpha val="48000"/>
                </a:srgbClr>
              </a:solidFill>
              <a:ln w="9525">
                <a:noFill/>
                <a:round/>
              </a:ln>
            </p:spPr>
            <p:txBody>
              <a:bodyPr/>
              <a:lstStyle/>
              <a:p>
                <a:endParaRPr altLang="en-US" lang="zh-CN" sz="1400">
                  <a:solidFill>
                    <a:schemeClr val="bg1"/>
                  </a:solidFill>
                  <a:latin charset="-122" pitchFamily="34" typeface="微软雅黑"/>
                  <a:ea charset="-122" pitchFamily="34" typeface="微软雅黑"/>
                </a:endParaRPr>
              </a:p>
            </p:txBody>
          </p:sp>
          <p:sp>
            <p:nvSpPr>
              <p:cNvPr id="43018" name="Oval 8"/>
              <p:cNvSpPr>
                <a:spLocks noChangeArrowheads="1"/>
              </p:cNvSpPr>
              <p:nvPr/>
            </p:nvSpPr>
            <p:spPr bwMode="auto">
              <a:xfrm>
                <a:off x="1945" y="2493"/>
                <a:ext cx="1556" cy="1556"/>
              </a:xfrm>
              <a:prstGeom prst="ellipse">
                <a:avLst/>
              </a:prstGeom>
              <a:solidFill>
                <a:schemeClr val="accent3"/>
              </a:solidFill>
              <a:ln w="38100">
                <a:solidFill>
                  <a:srgbClr val="FFFFFF"/>
                </a:solidFill>
                <a:round/>
              </a:ln>
            </p:spPr>
            <p:txBody>
              <a:bodyPr/>
              <a:lstStyle/>
              <a:p>
                <a:endParaRPr altLang="en-US" lang="zh-CN" sz="1400">
                  <a:solidFill>
                    <a:schemeClr val="bg1"/>
                  </a:solidFill>
                  <a:latin charset="-122" pitchFamily="34" typeface="微软雅黑"/>
                  <a:ea charset="-122" pitchFamily="34" typeface="微软雅黑"/>
                </a:endParaRPr>
              </a:p>
            </p:txBody>
          </p:sp>
        </p:grpSp>
        <p:sp>
          <p:nvSpPr>
            <p:cNvPr id="43019" name="Text Box 9"/>
            <p:cNvSpPr txBox="1">
              <a:spLocks noChangeArrowheads="1"/>
            </p:cNvSpPr>
            <p:nvPr/>
          </p:nvSpPr>
          <p:spPr bwMode="auto">
            <a:xfrm>
              <a:off x="1214414" y="3514026"/>
              <a:ext cx="1935848" cy="620183"/>
            </a:xfrm>
            <a:prstGeom prst="rect">
              <a:avLst/>
            </a:prstGeom>
            <a:noFill/>
            <a:ln w="9525">
              <a:noFill/>
              <a:miter lim="800000"/>
            </a:ln>
          </p:spPr>
          <p:txBody>
            <a:bodyPr/>
            <a:lstStyle/>
            <a:p>
              <a:pPr algn="ctr"/>
              <a:r>
                <a:rPr altLang="en-US" b="1" lang="zh-CN" sz="1200">
                  <a:solidFill>
                    <a:schemeClr val="bg1"/>
                  </a:solidFill>
                  <a:latin charset="-122" pitchFamily="34" typeface="微软雅黑"/>
                  <a:ea charset="-122" pitchFamily="34" typeface="微软雅黑"/>
                </a:rPr>
                <a:t>写入文本</a:t>
              </a:r>
            </a:p>
          </p:txBody>
        </p:sp>
      </p:grpSp>
      <p:grpSp>
        <p:nvGrpSpPr>
          <p:cNvPr id="6" name="组合 41"/>
          <p:cNvGrpSpPr/>
          <p:nvPr/>
        </p:nvGrpSpPr>
        <p:grpSpPr>
          <a:xfrm>
            <a:off x="6430492" y="2154903"/>
            <a:ext cx="1540142" cy="1395843"/>
            <a:chOff x="1214414" y="2786058"/>
            <a:chExt cx="1935848" cy="1751017"/>
          </a:xfrm>
        </p:grpSpPr>
        <p:grpSp>
          <p:nvGrpSpPr>
            <p:cNvPr id="7" name="Group 6"/>
            <p:cNvGrpSpPr/>
            <p:nvPr/>
          </p:nvGrpSpPr>
          <p:grpSpPr>
            <a:xfrm>
              <a:off x="1295400" y="2786058"/>
              <a:ext cx="1753450" cy="1751017"/>
              <a:chOff x="1823" y="2371"/>
              <a:chExt cx="1801" cy="1801"/>
            </a:xfrm>
          </p:grpSpPr>
          <p:sp>
            <p:nvSpPr>
              <p:cNvPr id="43022" name="Oval 7"/>
              <p:cNvSpPr>
                <a:spLocks noChangeArrowheads="1"/>
              </p:cNvSpPr>
              <p:nvPr/>
            </p:nvSpPr>
            <p:spPr bwMode="auto">
              <a:xfrm>
                <a:off x="1823" y="2371"/>
                <a:ext cx="1801" cy="1801"/>
              </a:xfrm>
              <a:prstGeom prst="ellipse">
                <a:avLst/>
              </a:prstGeom>
              <a:solidFill>
                <a:srgbClr val="D8D8D8">
                  <a:alpha val="48000"/>
                </a:srgbClr>
              </a:solidFill>
              <a:ln w="9525">
                <a:noFill/>
                <a:round/>
              </a:ln>
            </p:spPr>
            <p:txBody>
              <a:bodyPr/>
              <a:lstStyle/>
              <a:p>
                <a:endParaRPr altLang="en-US" lang="zh-CN" sz="1400">
                  <a:solidFill>
                    <a:schemeClr val="bg1"/>
                  </a:solidFill>
                  <a:latin charset="-122" pitchFamily="34" typeface="微软雅黑"/>
                  <a:ea charset="-122" pitchFamily="34" typeface="微软雅黑"/>
                </a:endParaRPr>
              </a:p>
            </p:txBody>
          </p:sp>
          <p:sp>
            <p:nvSpPr>
              <p:cNvPr id="43023" name="Oval 8"/>
              <p:cNvSpPr>
                <a:spLocks noChangeArrowheads="1"/>
              </p:cNvSpPr>
              <p:nvPr/>
            </p:nvSpPr>
            <p:spPr bwMode="auto">
              <a:xfrm>
                <a:off x="1945" y="2493"/>
                <a:ext cx="1556" cy="1556"/>
              </a:xfrm>
              <a:prstGeom prst="ellipse">
                <a:avLst/>
              </a:prstGeom>
              <a:solidFill>
                <a:schemeClr val="accent4"/>
              </a:solidFill>
              <a:ln w="38100">
                <a:solidFill>
                  <a:srgbClr val="FFFFFF"/>
                </a:solidFill>
                <a:round/>
              </a:ln>
            </p:spPr>
            <p:txBody>
              <a:bodyPr/>
              <a:lstStyle/>
              <a:p>
                <a:endParaRPr altLang="en-US" lang="zh-CN" sz="1400">
                  <a:solidFill>
                    <a:schemeClr val="bg1"/>
                  </a:solidFill>
                  <a:latin charset="-122" pitchFamily="34" typeface="微软雅黑"/>
                  <a:ea charset="-122" pitchFamily="34" typeface="微软雅黑"/>
                </a:endParaRPr>
              </a:p>
            </p:txBody>
          </p:sp>
        </p:grpSp>
        <p:sp>
          <p:nvSpPr>
            <p:cNvPr id="43024" name="Text Box 9"/>
            <p:cNvSpPr txBox="1">
              <a:spLocks noChangeArrowheads="1"/>
            </p:cNvSpPr>
            <p:nvPr/>
          </p:nvSpPr>
          <p:spPr bwMode="auto">
            <a:xfrm>
              <a:off x="1214414" y="3496890"/>
              <a:ext cx="1935848" cy="620183"/>
            </a:xfrm>
            <a:prstGeom prst="rect">
              <a:avLst/>
            </a:prstGeom>
            <a:noFill/>
            <a:ln w="9525">
              <a:noFill/>
              <a:miter lim="800000"/>
            </a:ln>
          </p:spPr>
          <p:txBody>
            <a:bodyPr/>
            <a:lstStyle/>
            <a:p>
              <a:pPr algn="ctr"/>
              <a:r>
                <a:rPr altLang="en-US" b="1" lang="zh-CN" sz="1200">
                  <a:solidFill>
                    <a:schemeClr val="bg1"/>
                  </a:solidFill>
                  <a:latin charset="-122" pitchFamily="34" typeface="微软雅黑"/>
                  <a:ea charset="-122" pitchFamily="34" typeface="微软雅黑"/>
                </a:rPr>
                <a:t>写入文本</a:t>
              </a:r>
            </a:p>
          </p:txBody>
        </p:sp>
      </p:grpSp>
      <p:grpSp>
        <p:nvGrpSpPr>
          <p:cNvPr id="8" name="组合 40"/>
          <p:cNvGrpSpPr/>
          <p:nvPr/>
        </p:nvGrpSpPr>
        <p:grpSpPr>
          <a:xfrm>
            <a:off x="1043169" y="2154903"/>
            <a:ext cx="1541730" cy="1395843"/>
            <a:chOff x="1214414" y="2786058"/>
            <a:chExt cx="1935848" cy="1751017"/>
          </a:xfrm>
        </p:grpSpPr>
        <p:grpSp>
          <p:nvGrpSpPr>
            <p:cNvPr id="9" name="Group 6"/>
            <p:cNvGrpSpPr/>
            <p:nvPr/>
          </p:nvGrpSpPr>
          <p:grpSpPr>
            <a:xfrm>
              <a:off x="1295400" y="2786058"/>
              <a:ext cx="1753450" cy="1751017"/>
              <a:chOff x="1823" y="2371"/>
              <a:chExt cx="1801" cy="1801"/>
            </a:xfrm>
          </p:grpSpPr>
          <p:sp>
            <p:nvSpPr>
              <p:cNvPr id="43027" name="Oval 7"/>
              <p:cNvSpPr>
                <a:spLocks noChangeArrowheads="1"/>
              </p:cNvSpPr>
              <p:nvPr/>
            </p:nvSpPr>
            <p:spPr bwMode="auto">
              <a:xfrm>
                <a:off x="1823" y="2371"/>
                <a:ext cx="1801" cy="1801"/>
              </a:xfrm>
              <a:prstGeom prst="ellipse">
                <a:avLst/>
              </a:prstGeom>
              <a:solidFill>
                <a:srgbClr val="D8D8D8">
                  <a:alpha val="48000"/>
                </a:srgbClr>
              </a:solidFill>
              <a:ln w="9525">
                <a:noFill/>
                <a:round/>
              </a:ln>
            </p:spPr>
            <p:txBody>
              <a:bodyPr/>
              <a:lstStyle/>
              <a:p>
                <a:endParaRPr altLang="en-US" lang="zh-CN" sz="1400">
                  <a:solidFill>
                    <a:schemeClr val="bg1"/>
                  </a:solidFill>
                  <a:latin charset="-122" pitchFamily="34" typeface="微软雅黑"/>
                  <a:ea charset="-122" pitchFamily="34" typeface="微软雅黑"/>
                </a:endParaRPr>
              </a:p>
            </p:txBody>
          </p:sp>
          <p:sp>
            <p:nvSpPr>
              <p:cNvPr id="43028" name="Oval 8"/>
              <p:cNvSpPr>
                <a:spLocks noChangeArrowheads="1"/>
              </p:cNvSpPr>
              <p:nvPr/>
            </p:nvSpPr>
            <p:spPr bwMode="auto">
              <a:xfrm>
                <a:off x="1946" y="2493"/>
                <a:ext cx="1556" cy="1556"/>
              </a:xfrm>
              <a:prstGeom prst="ellipse">
                <a:avLst/>
              </a:prstGeom>
              <a:solidFill>
                <a:schemeClr val="accent1"/>
              </a:solidFill>
              <a:ln w="38100">
                <a:solidFill>
                  <a:srgbClr val="FFFFFF"/>
                </a:solidFill>
                <a:round/>
              </a:ln>
            </p:spPr>
            <p:txBody>
              <a:bodyPr/>
              <a:lstStyle/>
              <a:p>
                <a:endParaRPr altLang="en-US" lang="zh-CN" sz="1400">
                  <a:solidFill>
                    <a:schemeClr val="bg1"/>
                  </a:solidFill>
                  <a:latin charset="-122" pitchFamily="34" typeface="微软雅黑"/>
                  <a:ea charset="-122" pitchFamily="34" typeface="微软雅黑"/>
                </a:endParaRPr>
              </a:p>
            </p:txBody>
          </p:sp>
        </p:grpSp>
        <p:sp>
          <p:nvSpPr>
            <p:cNvPr id="43029" name="Text Box 9"/>
            <p:cNvSpPr txBox="1">
              <a:spLocks noChangeArrowheads="1"/>
            </p:cNvSpPr>
            <p:nvPr/>
          </p:nvSpPr>
          <p:spPr bwMode="auto">
            <a:xfrm>
              <a:off x="1214414" y="3496890"/>
              <a:ext cx="1935848" cy="620183"/>
            </a:xfrm>
            <a:prstGeom prst="rect">
              <a:avLst/>
            </a:prstGeom>
            <a:noFill/>
            <a:ln w="9525">
              <a:noFill/>
              <a:miter lim="800000"/>
            </a:ln>
          </p:spPr>
          <p:txBody>
            <a:bodyPr/>
            <a:lstStyle/>
            <a:p>
              <a:pPr algn="ctr"/>
              <a:r>
                <a:rPr altLang="en-US" b="1" lang="zh-CN" sz="1200">
                  <a:solidFill>
                    <a:schemeClr val="bg1"/>
                  </a:solidFill>
                  <a:latin charset="-122" pitchFamily="34" typeface="微软雅黑"/>
                  <a:ea charset="-122" pitchFamily="34" typeface="微软雅黑"/>
                </a:rPr>
                <a:t>写入文本</a:t>
              </a:r>
            </a:p>
          </p:txBody>
        </p:sp>
      </p:grpSp>
      <p:sp>
        <p:nvSpPr>
          <p:cNvPr id="52" name="矩形标注 51"/>
          <p:cNvSpPr/>
          <p:nvPr/>
        </p:nvSpPr>
        <p:spPr>
          <a:xfrm>
            <a:off x="3145385" y="3803237"/>
            <a:ext cx="1336907" cy="41288"/>
          </a:xfrm>
          <a:prstGeom prst="wedgeRectCallout">
            <a:avLst>
              <a:gd fmla="val -17526" name="adj1"/>
              <a:gd fmla="val -509465"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413" lIns="82827" rIns="82827" tIns="41413"/>
          <a:lstStyle/>
          <a:p>
            <a:pPr algn="ctr" fontAlgn="auto"/>
            <a:endParaRPr altLang="en-US" lang="zh-CN" noProof="1">
              <a:solidFill>
                <a:schemeClr val="tx1">
                  <a:lumMod val="85000"/>
                  <a:lumOff val="15000"/>
                </a:schemeClr>
              </a:solidFill>
            </a:endParaRPr>
          </a:p>
        </p:txBody>
      </p:sp>
      <p:sp>
        <p:nvSpPr>
          <p:cNvPr id="53" name="矩形标注 52"/>
          <p:cNvSpPr/>
          <p:nvPr/>
        </p:nvSpPr>
        <p:spPr>
          <a:xfrm>
            <a:off x="1319442" y="1840481"/>
            <a:ext cx="1435349" cy="57168"/>
          </a:xfrm>
          <a:prstGeom prst="wedgeRectCallout">
            <a:avLst>
              <a:gd fmla="val -23398" name="adj1"/>
              <a:gd fmla="val 403291" name="adj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413" lIns="82827" rIns="82827" tIns="41413"/>
          <a:lstStyle/>
          <a:p>
            <a:pPr algn="ctr" fontAlgn="auto"/>
            <a:endParaRPr altLang="en-US" lang="zh-CN" noProof="1">
              <a:solidFill>
                <a:schemeClr val="tx1">
                  <a:lumMod val="85000"/>
                  <a:lumOff val="15000"/>
                </a:schemeClr>
              </a:solidFill>
            </a:endParaRPr>
          </a:p>
        </p:txBody>
      </p:sp>
      <p:sp>
        <p:nvSpPr>
          <p:cNvPr id="54" name="Rectangle 28"/>
          <p:cNvSpPr>
            <a:spLocks noChangeArrowheads="1"/>
          </p:cNvSpPr>
          <p:nvPr/>
        </p:nvSpPr>
        <p:spPr bwMode="auto">
          <a:xfrm>
            <a:off x="3126331" y="3838173"/>
            <a:ext cx="1335319" cy="375434"/>
          </a:xfrm>
          <a:prstGeom prst="rect">
            <a:avLst/>
          </a:prstGeom>
          <a:noFill/>
          <a:ln w="9525">
            <a:noFill/>
            <a:miter lim="800000"/>
          </a:ln>
        </p:spPr>
        <p:txBody>
          <a:bodyPr bIns="41413" lIns="82827" rIns="82827" tIns="41413">
            <a:spAutoFit/>
          </a:bodyPr>
          <a:lstStyle/>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p:txBody>
      </p:sp>
      <p:sp>
        <p:nvSpPr>
          <p:cNvPr id="55" name="Rectangle 28"/>
          <p:cNvSpPr>
            <a:spLocks noChangeArrowheads="1"/>
          </p:cNvSpPr>
          <p:nvPr/>
        </p:nvSpPr>
        <p:spPr bwMode="auto">
          <a:xfrm>
            <a:off x="1379778" y="1348205"/>
            <a:ext cx="1336907" cy="375434"/>
          </a:xfrm>
          <a:prstGeom prst="rect">
            <a:avLst/>
          </a:prstGeom>
          <a:noFill/>
          <a:ln w="9525">
            <a:noFill/>
            <a:miter lim="800000"/>
          </a:ln>
        </p:spPr>
        <p:txBody>
          <a:bodyPr bIns="41413" lIns="82827" rIns="82827" tIns="41413">
            <a:spAutoFit/>
          </a:bodyPr>
          <a:lstStyle/>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p:txBody>
      </p:sp>
      <p:sp>
        <p:nvSpPr>
          <p:cNvPr id="56" name="矩形标注 55"/>
          <p:cNvSpPr/>
          <p:nvPr/>
        </p:nvSpPr>
        <p:spPr>
          <a:xfrm>
            <a:off x="4866533" y="1840481"/>
            <a:ext cx="1435349" cy="57168"/>
          </a:xfrm>
          <a:prstGeom prst="wedgeRectCallout">
            <a:avLst>
              <a:gd fmla="val -23398" name="adj1"/>
              <a:gd fmla="val 403291"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413" lIns="82827" rIns="82827" tIns="41413"/>
          <a:lstStyle/>
          <a:p>
            <a:pPr algn="ctr" fontAlgn="auto"/>
            <a:endParaRPr altLang="en-US" lang="zh-CN" noProof="1">
              <a:solidFill>
                <a:schemeClr val="tx1">
                  <a:lumMod val="85000"/>
                  <a:lumOff val="15000"/>
                </a:schemeClr>
              </a:solidFill>
            </a:endParaRPr>
          </a:p>
        </p:txBody>
      </p:sp>
      <p:sp>
        <p:nvSpPr>
          <p:cNvPr id="57" name="Rectangle 28"/>
          <p:cNvSpPr>
            <a:spLocks noChangeArrowheads="1"/>
          </p:cNvSpPr>
          <p:nvPr/>
        </p:nvSpPr>
        <p:spPr bwMode="auto">
          <a:xfrm>
            <a:off x="4926869" y="1348205"/>
            <a:ext cx="1335319" cy="375434"/>
          </a:xfrm>
          <a:prstGeom prst="rect">
            <a:avLst/>
          </a:prstGeom>
          <a:noFill/>
          <a:ln w="9525">
            <a:noFill/>
            <a:miter lim="800000"/>
          </a:ln>
        </p:spPr>
        <p:txBody>
          <a:bodyPr bIns="41413" lIns="82827" rIns="82827" tIns="41413">
            <a:spAutoFit/>
          </a:bodyPr>
          <a:lstStyle/>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p:txBody>
      </p:sp>
      <p:sp>
        <p:nvSpPr>
          <p:cNvPr id="58" name="矩形标注 57"/>
          <p:cNvSpPr/>
          <p:nvPr/>
        </p:nvSpPr>
        <p:spPr>
          <a:xfrm>
            <a:off x="6763925" y="3803237"/>
            <a:ext cx="1338495" cy="41288"/>
          </a:xfrm>
          <a:prstGeom prst="wedgeRectCallout">
            <a:avLst>
              <a:gd fmla="val -17526" name="adj1"/>
              <a:gd fmla="val -509465" name="adj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413" lIns="82827" rIns="82827" tIns="41413"/>
          <a:lstStyle/>
          <a:p>
            <a:pPr algn="ctr" fontAlgn="auto"/>
            <a:endParaRPr altLang="en-US" lang="zh-CN" noProof="1">
              <a:solidFill>
                <a:schemeClr val="tx1">
                  <a:lumMod val="85000"/>
                  <a:lumOff val="15000"/>
                </a:schemeClr>
              </a:solidFill>
            </a:endParaRPr>
          </a:p>
        </p:txBody>
      </p:sp>
      <p:sp>
        <p:nvSpPr>
          <p:cNvPr id="59" name="Rectangle 28"/>
          <p:cNvSpPr>
            <a:spLocks noChangeArrowheads="1"/>
          </p:cNvSpPr>
          <p:nvPr/>
        </p:nvSpPr>
        <p:spPr bwMode="auto">
          <a:xfrm>
            <a:off x="6744872" y="3838173"/>
            <a:ext cx="1335320" cy="375434"/>
          </a:xfrm>
          <a:prstGeom prst="rect">
            <a:avLst/>
          </a:prstGeom>
          <a:noFill/>
          <a:ln w="9525">
            <a:noFill/>
            <a:miter lim="800000"/>
          </a:ln>
        </p:spPr>
        <p:txBody>
          <a:bodyPr bIns="41413" lIns="82827" rIns="82827" tIns="41413">
            <a:spAutoFit/>
          </a:bodyPr>
          <a:lstStyle/>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a:p>
            <a:pPr>
              <a:lnSpc>
                <a:spcPct val="120000"/>
              </a:lnSpc>
            </a:pPr>
            <a:r>
              <a:rPr altLang="en-US" lang="zh-CN" sz="800">
                <a:solidFill>
                  <a:schemeClr val="bg1">
                    <a:lumMod val="50000"/>
                  </a:schemeClr>
                </a:solidFill>
                <a:latin charset="-122" pitchFamily="34" typeface="微软雅黑"/>
                <a:ea charset="-122" pitchFamily="34" typeface="微软雅黑"/>
              </a:rPr>
              <a:t>单击此处添加文字</a:t>
            </a:r>
          </a:p>
        </p:txBody>
      </p:sp>
      <p:sp>
        <p:nvSpPr>
          <p:cNvPr id="32" name="文本框 32">
            <a:extLst>
              <a:ext uri="{FF2B5EF4-FFF2-40B4-BE49-F238E27FC236}">
                <a16:creationId xmlns:a16="http://schemas.microsoft.com/office/drawing/2014/main" id="{14CA35A9-0357-460E-962B-B94A809590FE}"/>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教学方案</a:t>
            </a:r>
          </a:p>
        </p:txBody>
      </p:sp>
      <p:sp>
        <p:nvSpPr>
          <p:cNvPr id="33" name="矩形 32">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629897557"/>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1"/>
                                        </p:tgtEl>
                                        <p:attrNameLst>
                                          <p:attrName>style.visibility</p:attrName>
                                        </p:attrNameLst>
                                      </p:cBhvr>
                                      <p:to>
                                        <p:strVal val="visible"/>
                                      </p:to>
                                    </p:set>
                                    <p:animEffect filter="wipe(left)" transition="in">
                                      <p:cBhvr>
                                        <p:cTn dur="500" id="7"/>
                                        <p:tgtEl>
                                          <p:spTgt spid="31"/>
                                        </p:tgtEl>
                                      </p:cBhvr>
                                    </p:animEffect>
                                  </p:childTnLst>
                                </p:cTn>
                              </p:par>
                            </p:childTnLst>
                          </p:cTn>
                        </p:par>
                        <p:par>
                          <p:cTn fill="hold" id="8" nodeType="afterGroup">
                            <p:stCondLst>
                              <p:cond delay="500"/>
                            </p:stCondLst>
                            <p:childTnLst>
                              <p:par>
                                <p:cTn fill="hold" id="9" nodeType="afterEffect" presetClass="entr" presetID="15" presetSubtype="0">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p:cTn dur="1000" fill="hold" id="11"/>
                                        <p:tgtEl>
                                          <p:spTgt spid="8"/>
                                        </p:tgtEl>
                                        <p:attrNameLst>
                                          <p:attrName>ppt_w</p:attrName>
                                        </p:attrNameLst>
                                      </p:cBhvr>
                                      <p:tavLst>
                                        <p:tav tm="0">
                                          <p:val>
                                            <p:fltVal val="0"/>
                                          </p:val>
                                        </p:tav>
                                        <p:tav tm="100000">
                                          <p:val>
                                            <p:strVal val="#ppt_w"/>
                                          </p:val>
                                        </p:tav>
                                      </p:tavLst>
                                    </p:anim>
                                    <p:anim calcmode="lin" valueType="num">
                                      <p:cBhvr>
                                        <p:cTn dur="1000" fill="hold" id="12"/>
                                        <p:tgtEl>
                                          <p:spTgt spid="8"/>
                                        </p:tgtEl>
                                        <p:attrNameLst>
                                          <p:attrName>ppt_h</p:attrName>
                                        </p:attrNameLst>
                                      </p:cBhvr>
                                      <p:tavLst>
                                        <p:tav tm="0">
                                          <p:val>
                                            <p:fltVal val="0"/>
                                          </p:val>
                                        </p:tav>
                                        <p:tav tm="100000">
                                          <p:val>
                                            <p:strVal val="#ppt_h"/>
                                          </p:val>
                                        </p:tav>
                                      </p:tavLst>
                                    </p:anim>
                                    <p:anim calcmode="lin" valueType="num">
                                      <p:cBhvr>
                                        <p:cTn dur="1000" fill="hold" id="13"/>
                                        <p:tgtEl>
                                          <p:spTgt spid="8"/>
                                        </p:tgtEl>
                                        <p:attrNameLst>
                                          <p:attrName>ppt_x</p:attrName>
                                        </p:attrNameLst>
                                      </p:cBhvr>
                                      <p:tavLst>
                                        <p:tav fmla="#ppt_x+(cos(-2*pi*(1-$))*-#ppt_x-sin(-2*pi*(1-$))*(1-#ppt_y))*(1-$)" tm="0">
                                          <p:val>
                                            <p:fltVal val="0"/>
                                          </p:val>
                                        </p:tav>
                                        <p:tav tm="100000">
                                          <p:val>
                                            <p:fltVal val="1"/>
                                          </p:val>
                                        </p:tav>
                                      </p:tavLst>
                                    </p:anim>
                                    <p:anim calcmode="lin" valueType="num">
                                      <p:cBhvr>
                                        <p:cTn dur="1000" fill="hold" id="14"/>
                                        <p:tgtEl>
                                          <p:spTgt spid="8"/>
                                        </p:tgtEl>
                                        <p:attrNameLst>
                                          <p:attrName>ppt_y</p:attrName>
                                        </p:attrNameLst>
                                      </p:cBhvr>
                                      <p:tavLst>
                                        <p:tav fmla="#ppt_y+(sin(-2*pi*(1-$))*-#ppt_x+cos(-2*pi*(1-$))*(1-#ppt_y))*(1-$)" tm="0">
                                          <p:val>
                                            <p:fltVal val="0"/>
                                          </p:val>
                                        </p:tav>
                                        <p:tav tm="100000">
                                          <p:val>
                                            <p:fltVal val="1"/>
                                          </p:val>
                                        </p:tav>
                                      </p:tavLst>
                                    </p:anim>
                                  </p:childTnLst>
                                </p:cTn>
                              </p:par>
                              <p:par>
                                <p:cTn fill="hold" id="15" nodeType="withEffect" presetClass="entr" presetID="15" presetSubtype="0">
                                  <p:stCondLst>
                                    <p:cond delay="250"/>
                                  </p:stCondLst>
                                  <p:childTnLst>
                                    <p:set>
                                      <p:cBhvr>
                                        <p:cTn dur="1" fill="hold" id="16">
                                          <p:stCondLst>
                                            <p:cond delay="0"/>
                                          </p:stCondLst>
                                        </p:cTn>
                                        <p:tgtEl>
                                          <p:spTgt spid="2"/>
                                        </p:tgtEl>
                                        <p:attrNameLst>
                                          <p:attrName>style.visibility</p:attrName>
                                        </p:attrNameLst>
                                      </p:cBhvr>
                                      <p:to>
                                        <p:strVal val="visible"/>
                                      </p:to>
                                    </p:set>
                                    <p:anim calcmode="lin" valueType="num">
                                      <p:cBhvr>
                                        <p:cTn dur="1000" fill="hold" id="17"/>
                                        <p:tgtEl>
                                          <p:spTgt spid="2"/>
                                        </p:tgtEl>
                                        <p:attrNameLst>
                                          <p:attrName>ppt_w</p:attrName>
                                        </p:attrNameLst>
                                      </p:cBhvr>
                                      <p:tavLst>
                                        <p:tav tm="0">
                                          <p:val>
                                            <p:fltVal val="0"/>
                                          </p:val>
                                        </p:tav>
                                        <p:tav tm="100000">
                                          <p:val>
                                            <p:strVal val="#ppt_w"/>
                                          </p:val>
                                        </p:tav>
                                      </p:tavLst>
                                    </p:anim>
                                    <p:anim calcmode="lin" valueType="num">
                                      <p:cBhvr>
                                        <p:cTn dur="1000" fill="hold" id="18"/>
                                        <p:tgtEl>
                                          <p:spTgt spid="2"/>
                                        </p:tgtEl>
                                        <p:attrNameLst>
                                          <p:attrName>ppt_h</p:attrName>
                                        </p:attrNameLst>
                                      </p:cBhvr>
                                      <p:tavLst>
                                        <p:tav tm="0">
                                          <p:val>
                                            <p:fltVal val="0"/>
                                          </p:val>
                                        </p:tav>
                                        <p:tav tm="100000">
                                          <p:val>
                                            <p:strVal val="#ppt_h"/>
                                          </p:val>
                                        </p:tav>
                                      </p:tavLst>
                                    </p:anim>
                                    <p:anim calcmode="lin" valueType="num">
                                      <p:cBhvr>
                                        <p:cTn dur="1000" fill="hold" id="19"/>
                                        <p:tgtEl>
                                          <p:spTgt spid="2"/>
                                        </p:tgtEl>
                                        <p:attrNameLst>
                                          <p:attrName>ppt_x</p:attrName>
                                        </p:attrNameLst>
                                      </p:cBhvr>
                                      <p:tavLst>
                                        <p:tav fmla="#ppt_x+(cos(-2*pi*(1-$))*-#ppt_x-sin(-2*pi*(1-$))*(1-#ppt_y))*(1-$)" tm="0">
                                          <p:val>
                                            <p:fltVal val="0"/>
                                          </p:val>
                                        </p:tav>
                                        <p:tav tm="100000">
                                          <p:val>
                                            <p:fltVal val="1"/>
                                          </p:val>
                                        </p:tav>
                                      </p:tavLst>
                                    </p:anim>
                                    <p:anim calcmode="lin" valueType="num">
                                      <p:cBhvr>
                                        <p:cTn dur="1000" fill="hold" id="20"/>
                                        <p:tgtEl>
                                          <p:spTgt spid="2"/>
                                        </p:tgtEl>
                                        <p:attrNameLst>
                                          <p:attrName>ppt_y</p:attrName>
                                        </p:attrNameLst>
                                      </p:cBhvr>
                                      <p:tavLst>
                                        <p:tav fmla="#ppt_y+(sin(-2*pi*(1-$))*-#ppt_x+cos(-2*pi*(1-$))*(1-#ppt_y))*(1-$)" tm="0">
                                          <p:val>
                                            <p:fltVal val="0"/>
                                          </p:val>
                                        </p:tav>
                                        <p:tav tm="100000">
                                          <p:val>
                                            <p:fltVal val="1"/>
                                          </p:val>
                                        </p:tav>
                                      </p:tavLst>
                                    </p:anim>
                                  </p:childTnLst>
                                </p:cTn>
                              </p:par>
                              <p:par>
                                <p:cTn fill="hold" id="21" nodeType="withEffect" presetClass="entr" presetID="15" presetSubtype="0">
                                  <p:stCondLst>
                                    <p:cond delay="500"/>
                                  </p:stCondLst>
                                  <p:childTnLst>
                                    <p:set>
                                      <p:cBhvr>
                                        <p:cTn dur="1" fill="hold" id="22">
                                          <p:stCondLst>
                                            <p:cond delay="0"/>
                                          </p:stCondLst>
                                        </p:cTn>
                                        <p:tgtEl>
                                          <p:spTgt spid="4"/>
                                        </p:tgtEl>
                                        <p:attrNameLst>
                                          <p:attrName>style.visibility</p:attrName>
                                        </p:attrNameLst>
                                      </p:cBhvr>
                                      <p:to>
                                        <p:strVal val="visible"/>
                                      </p:to>
                                    </p:set>
                                    <p:anim calcmode="lin" valueType="num">
                                      <p:cBhvr>
                                        <p:cTn dur="1000" fill="hold" id="23"/>
                                        <p:tgtEl>
                                          <p:spTgt spid="4"/>
                                        </p:tgtEl>
                                        <p:attrNameLst>
                                          <p:attrName>ppt_w</p:attrName>
                                        </p:attrNameLst>
                                      </p:cBhvr>
                                      <p:tavLst>
                                        <p:tav tm="0">
                                          <p:val>
                                            <p:fltVal val="0"/>
                                          </p:val>
                                        </p:tav>
                                        <p:tav tm="100000">
                                          <p:val>
                                            <p:strVal val="#ppt_w"/>
                                          </p:val>
                                        </p:tav>
                                      </p:tavLst>
                                    </p:anim>
                                    <p:anim calcmode="lin" valueType="num">
                                      <p:cBhvr>
                                        <p:cTn dur="1000" fill="hold" id="24"/>
                                        <p:tgtEl>
                                          <p:spTgt spid="4"/>
                                        </p:tgtEl>
                                        <p:attrNameLst>
                                          <p:attrName>ppt_h</p:attrName>
                                        </p:attrNameLst>
                                      </p:cBhvr>
                                      <p:tavLst>
                                        <p:tav tm="0">
                                          <p:val>
                                            <p:fltVal val="0"/>
                                          </p:val>
                                        </p:tav>
                                        <p:tav tm="100000">
                                          <p:val>
                                            <p:strVal val="#ppt_h"/>
                                          </p:val>
                                        </p:tav>
                                      </p:tavLst>
                                    </p:anim>
                                    <p:anim calcmode="lin" valueType="num">
                                      <p:cBhvr>
                                        <p:cTn dur="1000" fill="hold" id="25"/>
                                        <p:tgtEl>
                                          <p:spTgt spid="4"/>
                                        </p:tgtEl>
                                        <p:attrNameLst>
                                          <p:attrName>ppt_x</p:attrName>
                                        </p:attrNameLst>
                                      </p:cBhvr>
                                      <p:tavLst>
                                        <p:tav fmla="#ppt_x+(cos(-2*pi*(1-$))*-#ppt_x-sin(-2*pi*(1-$))*(1-#ppt_y))*(1-$)" tm="0">
                                          <p:val>
                                            <p:fltVal val="0"/>
                                          </p:val>
                                        </p:tav>
                                        <p:tav tm="100000">
                                          <p:val>
                                            <p:fltVal val="1"/>
                                          </p:val>
                                        </p:tav>
                                      </p:tavLst>
                                    </p:anim>
                                    <p:anim calcmode="lin" valueType="num">
                                      <p:cBhvr>
                                        <p:cTn dur="1000" fill="hold" id="26"/>
                                        <p:tgtEl>
                                          <p:spTgt spid="4"/>
                                        </p:tgtEl>
                                        <p:attrNameLst>
                                          <p:attrName>ppt_y</p:attrName>
                                        </p:attrNameLst>
                                      </p:cBhvr>
                                      <p:tavLst>
                                        <p:tav fmla="#ppt_y+(sin(-2*pi*(1-$))*-#ppt_x+cos(-2*pi*(1-$))*(1-#ppt_y))*(1-$)" tm="0">
                                          <p:val>
                                            <p:fltVal val="0"/>
                                          </p:val>
                                        </p:tav>
                                        <p:tav tm="100000">
                                          <p:val>
                                            <p:fltVal val="1"/>
                                          </p:val>
                                        </p:tav>
                                      </p:tavLst>
                                    </p:anim>
                                  </p:childTnLst>
                                </p:cTn>
                              </p:par>
                              <p:par>
                                <p:cTn fill="hold" id="27" nodeType="withEffect" presetClass="entr" presetID="15" presetSubtype="0">
                                  <p:stCondLst>
                                    <p:cond delay="750"/>
                                  </p:stCondLst>
                                  <p:childTnLst>
                                    <p:set>
                                      <p:cBhvr>
                                        <p:cTn dur="1" fill="hold" id="28">
                                          <p:stCondLst>
                                            <p:cond delay="0"/>
                                          </p:stCondLst>
                                        </p:cTn>
                                        <p:tgtEl>
                                          <p:spTgt spid="6"/>
                                        </p:tgtEl>
                                        <p:attrNameLst>
                                          <p:attrName>style.visibility</p:attrName>
                                        </p:attrNameLst>
                                      </p:cBhvr>
                                      <p:to>
                                        <p:strVal val="visible"/>
                                      </p:to>
                                    </p:set>
                                    <p:anim calcmode="lin" valueType="num">
                                      <p:cBhvr>
                                        <p:cTn dur="1000" fill="hold" id="29"/>
                                        <p:tgtEl>
                                          <p:spTgt spid="6"/>
                                        </p:tgtEl>
                                        <p:attrNameLst>
                                          <p:attrName>ppt_w</p:attrName>
                                        </p:attrNameLst>
                                      </p:cBhvr>
                                      <p:tavLst>
                                        <p:tav tm="0">
                                          <p:val>
                                            <p:fltVal val="0"/>
                                          </p:val>
                                        </p:tav>
                                        <p:tav tm="100000">
                                          <p:val>
                                            <p:strVal val="#ppt_w"/>
                                          </p:val>
                                        </p:tav>
                                      </p:tavLst>
                                    </p:anim>
                                    <p:anim calcmode="lin" valueType="num">
                                      <p:cBhvr>
                                        <p:cTn dur="1000" fill="hold" id="30"/>
                                        <p:tgtEl>
                                          <p:spTgt spid="6"/>
                                        </p:tgtEl>
                                        <p:attrNameLst>
                                          <p:attrName>ppt_h</p:attrName>
                                        </p:attrNameLst>
                                      </p:cBhvr>
                                      <p:tavLst>
                                        <p:tav tm="0">
                                          <p:val>
                                            <p:fltVal val="0"/>
                                          </p:val>
                                        </p:tav>
                                        <p:tav tm="100000">
                                          <p:val>
                                            <p:strVal val="#ppt_h"/>
                                          </p:val>
                                        </p:tav>
                                      </p:tavLst>
                                    </p:anim>
                                    <p:anim calcmode="lin" valueType="num">
                                      <p:cBhvr>
                                        <p:cTn dur="1000" fill="hold" id="31"/>
                                        <p:tgtEl>
                                          <p:spTgt spid="6"/>
                                        </p:tgtEl>
                                        <p:attrNameLst>
                                          <p:attrName>ppt_x</p:attrName>
                                        </p:attrNameLst>
                                      </p:cBhvr>
                                      <p:tavLst>
                                        <p:tav fmla="#ppt_x+(cos(-2*pi*(1-$))*-#ppt_x-sin(-2*pi*(1-$))*(1-#ppt_y))*(1-$)" tm="0">
                                          <p:val>
                                            <p:fltVal val="0"/>
                                          </p:val>
                                        </p:tav>
                                        <p:tav tm="100000">
                                          <p:val>
                                            <p:fltVal val="1"/>
                                          </p:val>
                                        </p:tav>
                                      </p:tavLst>
                                    </p:anim>
                                    <p:anim calcmode="lin" valueType="num">
                                      <p:cBhvr>
                                        <p:cTn dur="1000" fill="hold" id="32"/>
                                        <p:tgtEl>
                                          <p:spTgt spid="6"/>
                                        </p:tgtEl>
                                        <p:attrNameLst>
                                          <p:attrName>ppt_y</p:attrName>
                                        </p:attrNameLst>
                                      </p:cBhvr>
                                      <p:tavLst>
                                        <p:tav fmla="#ppt_y+(sin(-2*pi*(1-$))*-#ppt_x+cos(-2*pi*(1-$))*(1-#ppt_y))*(1-$)" tm="0">
                                          <p:val>
                                            <p:fltVal val="0"/>
                                          </p:val>
                                        </p:tav>
                                        <p:tav tm="100000">
                                          <p:val>
                                            <p:fltVal val="1"/>
                                          </p:val>
                                        </p:tav>
                                      </p:tavLst>
                                    </p:anim>
                                  </p:childTnLst>
                                </p:cTn>
                              </p:par>
                            </p:childTnLst>
                          </p:cTn>
                        </p:par>
                        <p:par>
                          <p:cTn fill="hold" id="33" nodeType="afterGroup">
                            <p:stCondLst>
                              <p:cond delay="2250"/>
                            </p:stCondLst>
                            <p:childTnLst>
                              <p:par>
                                <p:cTn fill="hold" grpId="0" id="34" nodeType="afterEffect" presetClass="entr" presetID="2" presetSubtype="1">
                                  <p:stCondLst>
                                    <p:cond delay="0"/>
                                  </p:stCondLst>
                                  <p:childTnLst>
                                    <p:set>
                                      <p:cBhvr>
                                        <p:cTn dur="1" fill="hold" id="35">
                                          <p:stCondLst>
                                            <p:cond delay="0"/>
                                          </p:stCondLst>
                                        </p:cTn>
                                        <p:tgtEl>
                                          <p:spTgt spid="53"/>
                                        </p:tgtEl>
                                        <p:attrNameLst>
                                          <p:attrName>style.visibility</p:attrName>
                                        </p:attrNameLst>
                                      </p:cBhvr>
                                      <p:to>
                                        <p:strVal val="visible"/>
                                      </p:to>
                                    </p:set>
                                    <p:anim calcmode="lin" valueType="num">
                                      <p:cBhvr>
                                        <p:cTn dur="500" fill="hold" id="36"/>
                                        <p:tgtEl>
                                          <p:spTgt spid="53"/>
                                        </p:tgtEl>
                                        <p:attrNameLst>
                                          <p:attrName>ppt_x</p:attrName>
                                        </p:attrNameLst>
                                      </p:cBhvr>
                                      <p:tavLst>
                                        <p:tav tm="0">
                                          <p:val>
                                            <p:strVal val="#ppt_x"/>
                                          </p:val>
                                        </p:tav>
                                        <p:tav tm="100000">
                                          <p:val>
                                            <p:strVal val="#ppt_x"/>
                                          </p:val>
                                        </p:tav>
                                      </p:tavLst>
                                    </p:anim>
                                    <p:anim calcmode="lin" valueType="num">
                                      <p:cBhvr>
                                        <p:cTn dur="500" fill="hold" id="37"/>
                                        <p:tgtEl>
                                          <p:spTgt spid="53"/>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2750"/>
                            </p:stCondLst>
                            <p:childTnLst>
                              <p:par>
                                <p:cTn fill="hold" grpId="1" id="39" nodeType="afterEffect" presetClass="emph" presetID="32" presetSubtype="0">
                                  <p:stCondLst>
                                    <p:cond delay="0"/>
                                  </p:stCondLst>
                                  <p:childTnLst>
                                    <p:animRot by="120000">
                                      <p:cBhvr>
                                        <p:cTn dur="50" fill="hold" id="40">
                                          <p:stCondLst>
                                            <p:cond delay="0"/>
                                          </p:stCondLst>
                                        </p:cTn>
                                        <p:tgtEl>
                                          <p:spTgt spid="53"/>
                                        </p:tgtEl>
                                        <p:attrNameLst>
                                          <p:attrName>r</p:attrName>
                                        </p:attrNameLst>
                                      </p:cBhvr>
                                    </p:animRot>
                                    <p:animRot by="-240000">
                                      <p:cBhvr>
                                        <p:cTn dur="100" fill="hold" id="41">
                                          <p:stCondLst>
                                            <p:cond delay="100"/>
                                          </p:stCondLst>
                                        </p:cTn>
                                        <p:tgtEl>
                                          <p:spTgt spid="53"/>
                                        </p:tgtEl>
                                        <p:attrNameLst>
                                          <p:attrName>r</p:attrName>
                                        </p:attrNameLst>
                                      </p:cBhvr>
                                    </p:animRot>
                                    <p:animRot by="240000">
                                      <p:cBhvr>
                                        <p:cTn dur="100" fill="hold" id="42">
                                          <p:stCondLst>
                                            <p:cond delay="200"/>
                                          </p:stCondLst>
                                        </p:cTn>
                                        <p:tgtEl>
                                          <p:spTgt spid="53"/>
                                        </p:tgtEl>
                                        <p:attrNameLst>
                                          <p:attrName>r</p:attrName>
                                        </p:attrNameLst>
                                      </p:cBhvr>
                                    </p:animRot>
                                    <p:animRot by="-240000">
                                      <p:cBhvr>
                                        <p:cTn dur="100" fill="hold" id="43">
                                          <p:stCondLst>
                                            <p:cond delay="300"/>
                                          </p:stCondLst>
                                        </p:cTn>
                                        <p:tgtEl>
                                          <p:spTgt spid="53"/>
                                        </p:tgtEl>
                                        <p:attrNameLst>
                                          <p:attrName>r</p:attrName>
                                        </p:attrNameLst>
                                      </p:cBhvr>
                                    </p:animRot>
                                    <p:animRot by="120000">
                                      <p:cBhvr>
                                        <p:cTn dur="100" fill="hold" id="44">
                                          <p:stCondLst>
                                            <p:cond delay="400"/>
                                          </p:stCondLst>
                                        </p:cTn>
                                        <p:tgtEl>
                                          <p:spTgt spid="53"/>
                                        </p:tgtEl>
                                        <p:attrNameLst>
                                          <p:attrName>r</p:attrName>
                                        </p:attrNameLst>
                                      </p:cBhvr>
                                    </p:animRot>
                                  </p:childTnLst>
                                </p:cTn>
                              </p:par>
                            </p:childTnLst>
                          </p:cTn>
                        </p:par>
                        <p:par>
                          <p:cTn fill="hold" id="45" nodeType="afterGroup">
                            <p:stCondLst>
                              <p:cond delay="3250"/>
                            </p:stCondLst>
                            <p:childTnLst>
                              <p:par>
                                <p:cTn fill="hold" grpId="0" id="46" nodeType="afterEffect" presetClass="entr" presetID="18" presetSubtype="9">
                                  <p:stCondLst>
                                    <p:cond delay="0"/>
                                  </p:stCondLst>
                                  <p:childTnLst>
                                    <p:set>
                                      <p:cBhvr>
                                        <p:cTn dur="1" fill="hold" id="47">
                                          <p:stCondLst>
                                            <p:cond delay="0"/>
                                          </p:stCondLst>
                                        </p:cTn>
                                        <p:tgtEl>
                                          <p:spTgt spid="55"/>
                                        </p:tgtEl>
                                        <p:attrNameLst>
                                          <p:attrName>style.visibility</p:attrName>
                                        </p:attrNameLst>
                                      </p:cBhvr>
                                      <p:to>
                                        <p:strVal val="visible"/>
                                      </p:to>
                                    </p:set>
                                    <p:animEffect filter="strips(upLeft)" transition="in">
                                      <p:cBhvr>
                                        <p:cTn dur="500" id="48"/>
                                        <p:tgtEl>
                                          <p:spTgt spid="55"/>
                                        </p:tgtEl>
                                      </p:cBhvr>
                                    </p:animEffect>
                                  </p:childTnLst>
                                </p:cTn>
                              </p:par>
                            </p:childTnLst>
                          </p:cTn>
                        </p:par>
                        <p:par>
                          <p:cTn fill="hold" id="49" nodeType="afterGroup">
                            <p:stCondLst>
                              <p:cond delay="3750"/>
                            </p:stCondLst>
                            <p:childTnLst>
                              <p:par>
                                <p:cTn fill="hold" grpId="0" id="50" nodeType="afterEffect" presetClass="entr" presetID="2" presetSubtype="4">
                                  <p:stCondLst>
                                    <p:cond delay="0"/>
                                  </p:stCondLst>
                                  <p:childTnLst>
                                    <p:set>
                                      <p:cBhvr>
                                        <p:cTn dur="1" fill="hold" id="51">
                                          <p:stCondLst>
                                            <p:cond delay="0"/>
                                          </p:stCondLst>
                                        </p:cTn>
                                        <p:tgtEl>
                                          <p:spTgt spid="52"/>
                                        </p:tgtEl>
                                        <p:attrNameLst>
                                          <p:attrName>style.visibility</p:attrName>
                                        </p:attrNameLst>
                                      </p:cBhvr>
                                      <p:to>
                                        <p:strVal val="visible"/>
                                      </p:to>
                                    </p:set>
                                    <p:anim calcmode="lin" valueType="num">
                                      <p:cBhvr>
                                        <p:cTn dur="500" fill="hold" id="52"/>
                                        <p:tgtEl>
                                          <p:spTgt spid="52"/>
                                        </p:tgtEl>
                                        <p:attrNameLst>
                                          <p:attrName>ppt_x</p:attrName>
                                        </p:attrNameLst>
                                      </p:cBhvr>
                                      <p:tavLst>
                                        <p:tav tm="0">
                                          <p:val>
                                            <p:strVal val="#ppt_x"/>
                                          </p:val>
                                        </p:tav>
                                        <p:tav tm="100000">
                                          <p:val>
                                            <p:strVal val="#ppt_x"/>
                                          </p:val>
                                        </p:tav>
                                      </p:tavLst>
                                    </p:anim>
                                    <p:anim calcmode="lin" valueType="num">
                                      <p:cBhvr>
                                        <p:cTn dur="500" fill="hold" id="53"/>
                                        <p:tgtEl>
                                          <p:spTgt spid="52"/>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4250"/>
                            </p:stCondLst>
                            <p:childTnLst>
                              <p:par>
                                <p:cTn fill="hold" grpId="1" id="55" nodeType="afterEffect" presetClass="emph" presetID="32" presetSubtype="0">
                                  <p:stCondLst>
                                    <p:cond delay="0"/>
                                  </p:stCondLst>
                                  <p:childTnLst>
                                    <p:animRot by="120000">
                                      <p:cBhvr>
                                        <p:cTn dur="50" fill="hold" id="56">
                                          <p:stCondLst>
                                            <p:cond delay="0"/>
                                          </p:stCondLst>
                                        </p:cTn>
                                        <p:tgtEl>
                                          <p:spTgt spid="52"/>
                                        </p:tgtEl>
                                        <p:attrNameLst>
                                          <p:attrName>r</p:attrName>
                                        </p:attrNameLst>
                                      </p:cBhvr>
                                    </p:animRot>
                                    <p:animRot by="-240000">
                                      <p:cBhvr>
                                        <p:cTn dur="100" fill="hold" id="57">
                                          <p:stCondLst>
                                            <p:cond delay="100"/>
                                          </p:stCondLst>
                                        </p:cTn>
                                        <p:tgtEl>
                                          <p:spTgt spid="52"/>
                                        </p:tgtEl>
                                        <p:attrNameLst>
                                          <p:attrName>r</p:attrName>
                                        </p:attrNameLst>
                                      </p:cBhvr>
                                    </p:animRot>
                                    <p:animRot by="240000">
                                      <p:cBhvr>
                                        <p:cTn dur="100" fill="hold" id="58">
                                          <p:stCondLst>
                                            <p:cond delay="200"/>
                                          </p:stCondLst>
                                        </p:cTn>
                                        <p:tgtEl>
                                          <p:spTgt spid="52"/>
                                        </p:tgtEl>
                                        <p:attrNameLst>
                                          <p:attrName>r</p:attrName>
                                        </p:attrNameLst>
                                      </p:cBhvr>
                                    </p:animRot>
                                    <p:animRot by="-240000">
                                      <p:cBhvr>
                                        <p:cTn dur="100" fill="hold" id="59">
                                          <p:stCondLst>
                                            <p:cond delay="300"/>
                                          </p:stCondLst>
                                        </p:cTn>
                                        <p:tgtEl>
                                          <p:spTgt spid="52"/>
                                        </p:tgtEl>
                                        <p:attrNameLst>
                                          <p:attrName>r</p:attrName>
                                        </p:attrNameLst>
                                      </p:cBhvr>
                                    </p:animRot>
                                    <p:animRot by="120000">
                                      <p:cBhvr>
                                        <p:cTn dur="100" fill="hold" id="60">
                                          <p:stCondLst>
                                            <p:cond delay="400"/>
                                          </p:stCondLst>
                                        </p:cTn>
                                        <p:tgtEl>
                                          <p:spTgt spid="52"/>
                                        </p:tgtEl>
                                        <p:attrNameLst>
                                          <p:attrName>r</p:attrName>
                                        </p:attrNameLst>
                                      </p:cBhvr>
                                    </p:animRot>
                                  </p:childTnLst>
                                </p:cTn>
                              </p:par>
                            </p:childTnLst>
                          </p:cTn>
                        </p:par>
                        <p:par>
                          <p:cTn fill="hold" id="61" nodeType="afterGroup">
                            <p:stCondLst>
                              <p:cond delay="4750"/>
                            </p:stCondLst>
                            <p:childTnLst>
                              <p:par>
                                <p:cTn fill="hold" grpId="0" id="62" nodeType="afterEffect" presetClass="entr" presetID="18" presetSubtype="9">
                                  <p:stCondLst>
                                    <p:cond delay="0"/>
                                  </p:stCondLst>
                                  <p:childTnLst>
                                    <p:set>
                                      <p:cBhvr>
                                        <p:cTn dur="1" fill="hold" id="63">
                                          <p:stCondLst>
                                            <p:cond delay="0"/>
                                          </p:stCondLst>
                                        </p:cTn>
                                        <p:tgtEl>
                                          <p:spTgt spid="54"/>
                                        </p:tgtEl>
                                        <p:attrNameLst>
                                          <p:attrName>style.visibility</p:attrName>
                                        </p:attrNameLst>
                                      </p:cBhvr>
                                      <p:to>
                                        <p:strVal val="visible"/>
                                      </p:to>
                                    </p:set>
                                    <p:animEffect filter="strips(upLeft)" transition="in">
                                      <p:cBhvr>
                                        <p:cTn dur="500" id="64"/>
                                        <p:tgtEl>
                                          <p:spTgt spid="54"/>
                                        </p:tgtEl>
                                      </p:cBhvr>
                                    </p:animEffect>
                                  </p:childTnLst>
                                </p:cTn>
                              </p:par>
                            </p:childTnLst>
                          </p:cTn>
                        </p:par>
                        <p:par>
                          <p:cTn fill="hold" id="65" nodeType="afterGroup">
                            <p:stCondLst>
                              <p:cond delay="5250"/>
                            </p:stCondLst>
                            <p:childTnLst>
                              <p:par>
                                <p:cTn fill="hold" grpId="0" id="66" nodeType="afterEffect" presetClass="entr" presetID="2" presetSubtype="1">
                                  <p:stCondLst>
                                    <p:cond delay="0"/>
                                  </p:stCondLst>
                                  <p:childTnLst>
                                    <p:set>
                                      <p:cBhvr>
                                        <p:cTn dur="1" fill="hold" id="67">
                                          <p:stCondLst>
                                            <p:cond delay="0"/>
                                          </p:stCondLst>
                                        </p:cTn>
                                        <p:tgtEl>
                                          <p:spTgt spid="56"/>
                                        </p:tgtEl>
                                        <p:attrNameLst>
                                          <p:attrName>style.visibility</p:attrName>
                                        </p:attrNameLst>
                                      </p:cBhvr>
                                      <p:to>
                                        <p:strVal val="visible"/>
                                      </p:to>
                                    </p:set>
                                    <p:anim calcmode="lin" valueType="num">
                                      <p:cBhvr>
                                        <p:cTn dur="500" fill="hold" id="68"/>
                                        <p:tgtEl>
                                          <p:spTgt spid="56"/>
                                        </p:tgtEl>
                                        <p:attrNameLst>
                                          <p:attrName>ppt_x</p:attrName>
                                        </p:attrNameLst>
                                      </p:cBhvr>
                                      <p:tavLst>
                                        <p:tav tm="0">
                                          <p:val>
                                            <p:strVal val="#ppt_x"/>
                                          </p:val>
                                        </p:tav>
                                        <p:tav tm="100000">
                                          <p:val>
                                            <p:strVal val="#ppt_x"/>
                                          </p:val>
                                        </p:tav>
                                      </p:tavLst>
                                    </p:anim>
                                    <p:anim calcmode="lin" valueType="num">
                                      <p:cBhvr>
                                        <p:cTn dur="500" fill="hold" id="69"/>
                                        <p:tgtEl>
                                          <p:spTgt spid="56"/>
                                        </p:tgtEl>
                                        <p:attrNameLst>
                                          <p:attrName>ppt_y</p:attrName>
                                        </p:attrNameLst>
                                      </p:cBhvr>
                                      <p:tavLst>
                                        <p:tav tm="0">
                                          <p:val>
                                            <p:strVal val="0-#ppt_h/2"/>
                                          </p:val>
                                        </p:tav>
                                        <p:tav tm="100000">
                                          <p:val>
                                            <p:strVal val="#ppt_y"/>
                                          </p:val>
                                        </p:tav>
                                      </p:tavLst>
                                    </p:anim>
                                  </p:childTnLst>
                                </p:cTn>
                              </p:par>
                            </p:childTnLst>
                          </p:cTn>
                        </p:par>
                        <p:par>
                          <p:cTn fill="hold" id="70" nodeType="afterGroup">
                            <p:stCondLst>
                              <p:cond delay="5750"/>
                            </p:stCondLst>
                            <p:childTnLst>
                              <p:par>
                                <p:cTn fill="hold" grpId="1" id="71" nodeType="afterEffect" presetClass="emph" presetID="32" presetSubtype="0">
                                  <p:stCondLst>
                                    <p:cond delay="0"/>
                                  </p:stCondLst>
                                  <p:childTnLst>
                                    <p:animRot by="120000">
                                      <p:cBhvr>
                                        <p:cTn dur="50" fill="hold" id="72">
                                          <p:stCondLst>
                                            <p:cond delay="0"/>
                                          </p:stCondLst>
                                        </p:cTn>
                                        <p:tgtEl>
                                          <p:spTgt spid="56"/>
                                        </p:tgtEl>
                                        <p:attrNameLst>
                                          <p:attrName>r</p:attrName>
                                        </p:attrNameLst>
                                      </p:cBhvr>
                                    </p:animRot>
                                    <p:animRot by="-240000">
                                      <p:cBhvr>
                                        <p:cTn dur="100" fill="hold" id="73">
                                          <p:stCondLst>
                                            <p:cond delay="100"/>
                                          </p:stCondLst>
                                        </p:cTn>
                                        <p:tgtEl>
                                          <p:spTgt spid="56"/>
                                        </p:tgtEl>
                                        <p:attrNameLst>
                                          <p:attrName>r</p:attrName>
                                        </p:attrNameLst>
                                      </p:cBhvr>
                                    </p:animRot>
                                    <p:animRot by="240000">
                                      <p:cBhvr>
                                        <p:cTn dur="100" fill="hold" id="74">
                                          <p:stCondLst>
                                            <p:cond delay="200"/>
                                          </p:stCondLst>
                                        </p:cTn>
                                        <p:tgtEl>
                                          <p:spTgt spid="56"/>
                                        </p:tgtEl>
                                        <p:attrNameLst>
                                          <p:attrName>r</p:attrName>
                                        </p:attrNameLst>
                                      </p:cBhvr>
                                    </p:animRot>
                                    <p:animRot by="-240000">
                                      <p:cBhvr>
                                        <p:cTn dur="100" fill="hold" id="75">
                                          <p:stCondLst>
                                            <p:cond delay="300"/>
                                          </p:stCondLst>
                                        </p:cTn>
                                        <p:tgtEl>
                                          <p:spTgt spid="56"/>
                                        </p:tgtEl>
                                        <p:attrNameLst>
                                          <p:attrName>r</p:attrName>
                                        </p:attrNameLst>
                                      </p:cBhvr>
                                    </p:animRot>
                                    <p:animRot by="120000">
                                      <p:cBhvr>
                                        <p:cTn dur="100" fill="hold" id="76">
                                          <p:stCondLst>
                                            <p:cond delay="400"/>
                                          </p:stCondLst>
                                        </p:cTn>
                                        <p:tgtEl>
                                          <p:spTgt spid="56"/>
                                        </p:tgtEl>
                                        <p:attrNameLst>
                                          <p:attrName>r</p:attrName>
                                        </p:attrNameLst>
                                      </p:cBhvr>
                                    </p:animRot>
                                  </p:childTnLst>
                                </p:cTn>
                              </p:par>
                            </p:childTnLst>
                          </p:cTn>
                        </p:par>
                        <p:par>
                          <p:cTn fill="hold" id="77" nodeType="afterGroup">
                            <p:stCondLst>
                              <p:cond delay="6250"/>
                            </p:stCondLst>
                            <p:childTnLst>
                              <p:par>
                                <p:cTn fill="hold" grpId="0" id="78" nodeType="afterEffect" presetClass="entr" presetID="18" presetSubtype="9">
                                  <p:stCondLst>
                                    <p:cond delay="0"/>
                                  </p:stCondLst>
                                  <p:childTnLst>
                                    <p:set>
                                      <p:cBhvr>
                                        <p:cTn dur="1" fill="hold" id="79">
                                          <p:stCondLst>
                                            <p:cond delay="0"/>
                                          </p:stCondLst>
                                        </p:cTn>
                                        <p:tgtEl>
                                          <p:spTgt spid="57"/>
                                        </p:tgtEl>
                                        <p:attrNameLst>
                                          <p:attrName>style.visibility</p:attrName>
                                        </p:attrNameLst>
                                      </p:cBhvr>
                                      <p:to>
                                        <p:strVal val="visible"/>
                                      </p:to>
                                    </p:set>
                                    <p:animEffect filter="strips(upLeft)" transition="in">
                                      <p:cBhvr>
                                        <p:cTn dur="500" id="80"/>
                                        <p:tgtEl>
                                          <p:spTgt spid="57"/>
                                        </p:tgtEl>
                                      </p:cBhvr>
                                    </p:animEffect>
                                  </p:childTnLst>
                                </p:cTn>
                              </p:par>
                            </p:childTnLst>
                          </p:cTn>
                        </p:par>
                        <p:par>
                          <p:cTn fill="hold" id="81" nodeType="afterGroup">
                            <p:stCondLst>
                              <p:cond delay="6750"/>
                            </p:stCondLst>
                            <p:childTnLst>
                              <p:par>
                                <p:cTn fill="hold" grpId="0" id="82" nodeType="afterEffect" presetClass="entr" presetID="2" presetSubtype="4">
                                  <p:stCondLst>
                                    <p:cond delay="0"/>
                                  </p:stCondLst>
                                  <p:childTnLst>
                                    <p:set>
                                      <p:cBhvr>
                                        <p:cTn dur="1" fill="hold" id="83">
                                          <p:stCondLst>
                                            <p:cond delay="0"/>
                                          </p:stCondLst>
                                        </p:cTn>
                                        <p:tgtEl>
                                          <p:spTgt spid="58"/>
                                        </p:tgtEl>
                                        <p:attrNameLst>
                                          <p:attrName>style.visibility</p:attrName>
                                        </p:attrNameLst>
                                      </p:cBhvr>
                                      <p:to>
                                        <p:strVal val="visible"/>
                                      </p:to>
                                    </p:set>
                                    <p:anim calcmode="lin" valueType="num">
                                      <p:cBhvr>
                                        <p:cTn dur="500" fill="hold" id="84"/>
                                        <p:tgtEl>
                                          <p:spTgt spid="58"/>
                                        </p:tgtEl>
                                        <p:attrNameLst>
                                          <p:attrName>ppt_x</p:attrName>
                                        </p:attrNameLst>
                                      </p:cBhvr>
                                      <p:tavLst>
                                        <p:tav tm="0">
                                          <p:val>
                                            <p:strVal val="#ppt_x"/>
                                          </p:val>
                                        </p:tav>
                                        <p:tav tm="100000">
                                          <p:val>
                                            <p:strVal val="#ppt_x"/>
                                          </p:val>
                                        </p:tav>
                                      </p:tavLst>
                                    </p:anim>
                                    <p:anim calcmode="lin" valueType="num">
                                      <p:cBhvr>
                                        <p:cTn dur="500" fill="hold" id="85"/>
                                        <p:tgtEl>
                                          <p:spTgt spid="58"/>
                                        </p:tgtEl>
                                        <p:attrNameLst>
                                          <p:attrName>ppt_y</p:attrName>
                                        </p:attrNameLst>
                                      </p:cBhvr>
                                      <p:tavLst>
                                        <p:tav tm="0">
                                          <p:val>
                                            <p:strVal val="1+#ppt_h/2"/>
                                          </p:val>
                                        </p:tav>
                                        <p:tav tm="100000">
                                          <p:val>
                                            <p:strVal val="#ppt_y"/>
                                          </p:val>
                                        </p:tav>
                                      </p:tavLst>
                                    </p:anim>
                                  </p:childTnLst>
                                </p:cTn>
                              </p:par>
                            </p:childTnLst>
                          </p:cTn>
                        </p:par>
                        <p:par>
                          <p:cTn fill="hold" id="86" nodeType="afterGroup">
                            <p:stCondLst>
                              <p:cond delay="7250"/>
                            </p:stCondLst>
                            <p:childTnLst>
                              <p:par>
                                <p:cTn fill="hold" grpId="1" id="87" nodeType="afterEffect" presetClass="emph" presetID="32" presetSubtype="0">
                                  <p:stCondLst>
                                    <p:cond delay="0"/>
                                  </p:stCondLst>
                                  <p:childTnLst>
                                    <p:animRot by="120000">
                                      <p:cBhvr>
                                        <p:cTn dur="50" fill="hold" id="88">
                                          <p:stCondLst>
                                            <p:cond delay="0"/>
                                          </p:stCondLst>
                                        </p:cTn>
                                        <p:tgtEl>
                                          <p:spTgt spid="58"/>
                                        </p:tgtEl>
                                        <p:attrNameLst>
                                          <p:attrName>r</p:attrName>
                                        </p:attrNameLst>
                                      </p:cBhvr>
                                    </p:animRot>
                                    <p:animRot by="-240000">
                                      <p:cBhvr>
                                        <p:cTn dur="100" fill="hold" id="89">
                                          <p:stCondLst>
                                            <p:cond delay="100"/>
                                          </p:stCondLst>
                                        </p:cTn>
                                        <p:tgtEl>
                                          <p:spTgt spid="58"/>
                                        </p:tgtEl>
                                        <p:attrNameLst>
                                          <p:attrName>r</p:attrName>
                                        </p:attrNameLst>
                                      </p:cBhvr>
                                    </p:animRot>
                                    <p:animRot by="240000">
                                      <p:cBhvr>
                                        <p:cTn dur="100" fill="hold" id="90">
                                          <p:stCondLst>
                                            <p:cond delay="200"/>
                                          </p:stCondLst>
                                        </p:cTn>
                                        <p:tgtEl>
                                          <p:spTgt spid="58"/>
                                        </p:tgtEl>
                                        <p:attrNameLst>
                                          <p:attrName>r</p:attrName>
                                        </p:attrNameLst>
                                      </p:cBhvr>
                                    </p:animRot>
                                    <p:animRot by="-240000">
                                      <p:cBhvr>
                                        <p:cTn dur="100" fill="hold" id="91">
                                          <p:stCondLst>
                                            <p:cond delay="300"/>
                                          </p:stCondLst>
                                        </p:cTn>
                                        <p:tgtEl>
                                          <p:spTgt spid="58"/>
                                        </p:tgtEl>
                                        <p:attrNameLst>
                                          <p:attrName>r</p:attrName>
                                        </p:attrNameLst>
                                      </p:cBhvr>
                                    </p:animRot>
                                    <p:animRot by="120000">
                                      <p:cBhvr>
                                        <p:cTn dur="100" fill="hold" id="92">
                                          <p:stCondLst>
                                            <p:cond delay="400"/>
                                          </p:stCondLst>
                                        </p:cTn>
                                        <p:tgtEl>
                                          <p:spTgt spid="58"/>
                                        </p:tgtEl>
                                        <p:attrNameLst>
                                          <p:attrName>r</p:attrName>
                                        </p:attrNameLst>
                                      </p:cBhvr>
                                    </p:animRot>
                                  </p:childTnLst>
                                </p:cTn>
                              </p:par>
                            </p:childTnLst>
                          </p:cTn>
                        </p:par>
                        <p:par>
                          <p:cTn fill="hold" id="93" nodeType="afterGroup">
                            <p:stCondLst>
                              <p:cond delay="7750"/>
                            </p:stCondLst>
                            <p:childTnLst>
                              <p:par>
                                <p:cTn fill="hold" grpId="0" id="94" nodeType="afterEffect" presetClass="entr" presetID="18" presetSubtype="9">
                                  <p:stCondLst>
                                    <p:cond delay="0"/>
                                  </p:stCondLst>
                                  <p:childTnLst>
                                    <p:set>
                                      <p:cBhvr>
                                        <p:cTn dur="1" fill="hold" id="95">
                                          <p:stCondLst>
                                            <p:cond delay="0"/>
                                          </p:stCondLst>
                                        </p:cTn>
                                        <p:tgtEl>
                                          <p:spTgt spid="59"/>
                                        </p:tgtEl>
                                        <p:attrNameLst>
                                          <p:attrName>style.visibility</p:attrName>
                                        </p:attrNameLst>
                                      </p:cBhvr>
                                      <p:to>
                                        <p:strVal val="visible"/>
                                      </p:to>
                                    </p:set>
                                    <p:animEffect filter="strips(upLeft)" transition="in">
                                      <p:cBhvr>
                                        <p:cTn dur="500" id="96"/>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52"/>
      <p:bldP grpId="1" spid="52"/>
      <p:bldP grpId="0" spid="53"/>
      <p:bldP grpId="1" spid="53"/>
      <p:bldP grpId="0" spid="54"/>
      <p:bldP grpId="0" spid="55"/>
      <p:bldP grpId="0" spid="56"/>
      <p:bldP grpId="1" spid="56"/>
      <p:bldP grpId="0" spid="57"/>
      <p:bldP grpId="0" spid="58"/>
      <p:bldP grpId="1" spid="58"/>
      <p:bldP grpId="0" spid="59"/>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椭圆 12"/>
          <p:cNvSpPr/>
          <p:nvPr/>
        </p:nvSpPr>
        <p:spPr>
          <a:xfrm>
            <a:off x="6411439" y="951864"/>
            <a:ext cx="1146771" cy="11481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tIns="45729"/>
          <a:lstStyle/>
          <a:p>
            <a:pPr algn="ctr">
              <a:defRPr/>
            </a:pPr>
            <a:endParaRPr altLang="en-US" lang="zh-CN" sz="1000">
              <a:solidFill>
                <a:srgbClr val="0070C0"/>
              </a:solidFill>
            </a:endParaRPr>
          </a:p>
        </p:txBody>
      </p:sp>
      <p:sp>
        <p:nvSpPr>
          <p:cNvPr id="14" name="椭圆 13"/>
          <p:cNvSpPr/>
          <p:nvPr/>
        </p:nvSpPr>
        <p:spPr>
          <a:xfrm>
            <a:off x="1495686" y="951864"/>
            <a:ext cx="1146771" cy="11481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tIns="45729"/>
          <a:lstStyle/>
          <a:p>
            <a:pPr algn="ctr">
              <a:defRPr/>
            </a:pPr>
            <a:endParaRPr altLang="en-US" lang="zh-CN" sz="1000"/>
          </a:p>
        </p:txBody>
      </p:sp>
      <p:sp>
        <p:nvSpPr>
          <p:cNvPr id="15" name="Text Box 10"/>
          <p:cNvSpPr txBox="1">
            <a:spLocks noChangeArrowheads="1"/>
          </p:cNvSpPr>
          <p:nvPr/>
        </p:nvSpPr>
        <p:spPr bwMode="auto">
          <a:xfrm>
            <a:off x="6601153" y="1184109"/>
            <a:ext cx="780442" cy="701058"/>
          </a:xfrm>
          <a:prstGeom prst="rect">
            <a:avLst/>
          </a:prstGeom>
          <a:noFill/>
          <a:ln w="9525">
            <a:noFill/>
            <a:miter lim="800000"/>
          </a:ln>
        </p:spPr>
        <p:txBody>
          <a:bodyPr bIns="45729" lIns="91458" rIns="91458" tIns="45729" wrap="square">
            <a:spAutoFit/>
          </a:bodyPr>
          <a:lstStyle/>
          <a:p>
            <a:pPr algn="ctr"/>
            <a:r>
              <a:rPr altLang="en-US" b="1" lang="zh-CN" sz="2000">
                <a:solidFill>
                  <a:schemeClr val="bg1"/>
                </a:solidFill>
                <a:latin charset="-122" pitchFamily="34" typeface="微软雅黑"/>
                <a:ea charset="-122" pitchFamily="34" typeface="微软雅黑"/>
              </a:rPr>
              <a:t>添加标题</a:t>
            </a:r>
          </a:p>
        </p:txBody>
      </p:sp>
      <p:sp>
        <p:nvSpPr>
          <p:cNvPr id="16" name="Text Box 15"/>
          <p:cNvSpPr txBox="1">
            <a:spLocks noChangeArrowheads="1"/>
          </p:cNvSpPr>
          <p:nvPr/>
        </p:nvSpPr>
        <p:spPr bwMode="auto">
          <a:xfrm>
            <a:off x="1704081" y="1184109"/>
            <a:ext cx="702591" cy="701058"/>
          </a:xfrm>
          <a:prstGeom prst="rect">
            <a:avLst/>
          </a:prstGeom>
          <a:noFill/>
          <a:ln w="9525">
            <a:noFill/>
            <a:miter lim="800000"/>
          </a:ln>
        </p:spPr>
        <p:txBody>
          <a:bodyPr bIns="45729" lIns="91458" rIns="91458" tIns="45729">
            <a:spAutoFit/>
          </a:bodyPr>
          <a:lstStyle/>
          <a:p>
            <a:pPr algn="ctr"/>
            <a:r>
              <a:rPr altLang="en-US" b="1" lang="zh-CN" sz="2000">
                <a:solidFill>
                  <a:schemeClr val="bg1"/>
                </a:solidFill>
                <a:latin charset="-122" pitchFamily="34" typeface="微软雅黑"/>
                <a:ea charset="-122" pitchFamily="34" typeface="微软雅黑"/>
              </a:rPr>
              <a:t>添加标题</a:t>
            </a:r>
          </a:p>
        </p:txBody>
      </p:sp>
      <p:sp>
        <p:nvSpPr>
          <p:cNvPr id="17" name="Freeform 10"/>
          <p:cNvSpPr/>
          <p:nvPr/>
        </p:nvSpPr>
        <p:spPr bwMode="gray">
          <a:xfrm>
            <a:off x="2898225" y="1053099"/>
            <a:ext cx="3295031" cy="238199"/>
          </a:xfrm>
          <a:custGeom>
            <a:gdLst>
              <a:gd fmla="*/ 0 w 2347" name="T0"/>
              <a:gd fmla="*/ 188 h 336" name="T1"/>
              <a:gd fmla="*/ 0 w 2347" name="T2"/>
              <a:gd fmla="*/ 336 h 336" name="T3"/>
              <a:gd fmla="*/ 2347 w 2347" name="T4"/>
              <a:gd fmla="*/ 336 h 336" name="T5"/>
              <a:gd fmla="*/ 2005 w 2347" name="T6"/>
              <a:gd fmla="*/ 0 h 336" name="T7"/>
              <a:gd fmla="*/ 2005 w 2347" name="T8"/>
              <a:gd fmla="*/ 189 h 336" name="T9"/>
              <a:gd fmla="*/ 0 w 2347" name="T10"/>
              <a:gd fmla="*/ 188 h 336" name="T11"/>
              <a:gd fmla="*/ 0 60000 65536" name="T12"/>
              <a:gd fmla="*/ 0 60000 65536" name="T13"/>
              <a:gd fmla="*/ 0 60000 65536" name="T14"/>
              <a:gd fmla="*/ 0 60000 65536" name="T15"/>
              <a:gd fmla="*/ 0 60000 65536" name="T16"/>
              <a:gd fmla="*/ 0 60000 65536" name="T17"/>
              <a:gd fmla="*/ 0 w 2347" name="T18"/>
              <a:gd fmla="*/ 0 h 336" name="T19"/>
              <a:gd fmla="*/ 2347 w 2347" name="T20"/>
              <a:gd fmla="*/ 336 h 336" name="T21"/>
            </a:gdLst>
            <a:cxnLst>
              <a:cxn ang="T12">
                <a:pos x="T0" y="T1"/>
              </a:cxn>
              <a:cxn ang="T13">
                <a:pos x="T2" y="T3"/>
              </a:cxn>
              <a:cxn ang="T14">
                <a:pos x="T4" y="T5"/>
              </a:cxn>
              <a:cxn ang="T15">
                <a:pos x="T6" y="T7"/>
              </a:cxn>
              <a:cxn ang="T16">
                <a:pos x="T8" y="T9"/>
              </a:cxn>
              <a:cxn ang="T17">
                <a:pos x="T10" y="T11"/>
              </a:cxn>
            </a:cxnLst>
            <a:rect b="T21" l="T18" r="T20" t="T19"/>
            <a:pathLst>
              <a:path h="336" w="2347">
                <a:moveTo>
                  <a:pt x="0" y="188"/>
                </a:moveTo>
                <a:lnTo>
                  <a:pt x="0" y="336"/>
                </a:lnTo>
                <a:lnTo>
                  <a:pt x="2347" y="336"/>
                </a:lnTo>
                <a:lnTo>
                  <a:pt x="2005" y="0"/>
                </a:lnTo>
                <a:lnTo>
                  <a:pt x="2005" y="189"/>
                </a:lnTo>
                <a:lnTo>
                  <a:pt x="0" y="188"/>
                </a:lnTo>
                <a:close/>
              </a:path>
            </a:pathLst>
          </a:custGeom>
          <a:solidFill>
            <a:schemeClr val="accent1"/>
          </a:solidFill>
          <a:ln>
            <a:noFill/>
          </a:ln>
        </p:spPr>
        <p:txBody>
          <a:bodyPr anchor="ctr" bIns="45729" lIns="91458" rIns="91458" tIns="45729" wrap="none"/>
          <a:lstStyle/>
          <a:p>
            <a:pPr>
              <a:defRPr/>
            </a:pPr>
            <a:endParaRPr altLang="en-US" lang="zh-CN" sz="1000">
              <a:solidFill>
                <a:srgbClr val="0070C0"/>
              </a:solidFill>
            </a:endParaRPr>
          </a:p>
        </p:txBody>
      </p:sp>
      <p:sp>
        <p:nvSpPr>
          <p:cNvPr id="19" name="Text Box 18"/>
          <p:cNvSpPr txBox="1">
            <a:spLocks noChangeArrowheads="1"/>
          </p:cNvSpPr>
          <p:nvPr/>
        </p:nvSpPr>
        <p:spPr bwMode="auto">
          <a:xfrm>
            <a:off x="1007200" y="2086054"/>
            <a:ext cx="3203337" cy="1188738"/>
          </a:xfrm>
          <a:prstGeom prst="rect">
            <a:avLst/>
          </a:prstGeom>
          <a:noFill/>
          <a:ln>
            <a:noFill/>
          </a:ln>
          <a:effectLst/>
          <a:extLst/>
        </p:spPr>
        <p:txBody>
          <a:bodyPr anchor="b" bIns="45729" lIns="91458" rIns="91458" tIns="45729">
            <a:spAutoFit/>
          </a:bodyPr>
          <a:lstStyle/>
          <a:p>
            <a:pPr algn="r">
              <a:lnSpc>
                <a:spcPct val="150000"/>
              </a:lnSpc>
              <a:defRPr/>
            </a:pPr>
            <a:r>
              <a:rPr altLang="en-US" b="1" lang="zh-CN" sz="1200">
                <a:solidFill>
                  <a:schemeClr val="bg1">
                    <a:lumMod val="50000"/>
                  </a:schemeClr>
                </a:solidFill>
                <a:latin charset="-122" pitchFamily="34" typeface="微软雅黑"/>
                <a:ea charset="-122" pitchFamily="34" typeface="微软雅黑"/>
              </a:rPr>
              <a:t>添加标题</a:t>
            </a:r>
          </a:p>
          <a:p>
            <a:pPr algn="r">
              <a:lnSpc>
                <a:spcPct val="150000"/>
              </a:lnSpc>
              <a:defRPr/>
            </a:pPr>
            <a:r>
              <a:rPr altLang="en-US" b="1" lang="zh-CN" sz="1200">
                <a:solidFill>
                  <a:schemeClr val="bg1">
                    <a:lumMod val="50000"/>
                  </a:schemeClr>
                </a:solidFill>
                <a:latin charset="-122" pitchFamily="34" typeface="微软雅黑"/>
                <a:ea charset="-122" pitchFamily="34" typeface="微软雅黑"/>
              </a:rPr>
              <a:t>点击输入文本内容</a:t>
            </a:r>
          </a:p>
          <a:p>
            <a:pPr algn="r">
              <a:lnSpc>
                <a:spcPct val="150000"/>
              </a:lnSpc>
              <a:defRPr/>
            </a:pPr>
            <a:r>
              <a:rPr altLang="en-US" b="1" lang="zh-CN" sz="1200">
                <a:solidFill>
                  <a:schemeClr val="bg1">
                    <a:lumMod val="50000"/>
                  </a:schemeClr>
                </a:solidFill>
                <a:latin charset="-122" pitchFamily="34" typeface="微软雅黑"/>
                <a:ea charset="-122" pitchFamily="34" typeface="微软雅黑"/>
              </a:rPr>
              <a:t>点击输入文本内容</a:t>
            </a:r>
          </a:p>
          <a:p>
            <a:pPr algn="r">
              <a:lnSpc>
                <a:spcPct val="150000"/>
              </a:lnSpc>
              <a:defRPr/>
            </a:pPr>
            <a:r>
              <a:rPr altLang="en-US" b="1" lang="zh-CN" sz="1200">
                <a:solidFill>
                  <a:schemeClr val="bg1">
                    <a:lumMod val="50000"/>
                  </a:schemeClr>
                </a:solidFill>
                <a:latin charset="-122" pitchFamily="34" typeface="微软雅黑"/>
                <a:ea charset="-122" pitchFamily="34" typeface="微软雅黑"/>
              </a:rPr>
              <a:t>点击输入文本内容</a:t>
            </a:r>
          </a:p>
        </p:txBody>
      </p:sp>
      <p:sp>
        <p:nvSpPr>
          <p:cNvPr id="20" name="Text Box 19"/>
          <p:cNvSpPr txBox="1">
            <a:spLocks noChangeArrowheads="1"/>
          </p:cNvSpPr>
          <p:nvPr/>
        </p:nvSpPr>
        <p:spPr bwMode="auto">
          <a:xfrm>
            <a:off x="2986346" y="1356802"/>
            <a:ext cx="2971125" cy="304818"/>
          </a:xfrm>
          <a:prstGeom prst="rect">
            <a:avLst/>
          </a:prstGeom>
          <a:noFill/>
          <a:ln w="9525">
            <a:noFill/>
            <a:miter lim="800000"/>
          </a:ln>
        </p:spPr>
        <p:txBody>
          <a:bodyPr bIns="45729" lIns="91458" rIns="91458" tIns="45729">
            <a:spAutoFit/>
          </a:bodyPr>
          <a:lstStyle/>
          <a:p>
            <a:pPr algn="ctr">
              <a:spcBef>
                <a:spcPct val="50000"/>
              </a:spcBef>
            </a:pPr>
            <a:r>
              <a:rPr altLang="en-US" b="1" lang="zh-CN" sz="1400">
                <a:solidFill>
                  <a:schemeClr val="bg1">
                    <a:lumMod val="50000"/>
                  </a:schemeClr>
                </a:solidFill>
                <a:latin charset="-122" pitchFamily="34" typeface="微软雅黑"/>
                <a:ea charset="-122" pitchFamily="34" typeface="微软雅黑"/>
              </a:rPr>
              <a:t>点击添加内容</a:t>
            </a:r>
          </a:p>
        </p:txBody>
      </p:sp>
      <p:sp>
        <p:nvSpPr>
          <p:cNvPr id="21" name="Text Box 20"/>
          <p:cNvSpPr txBox="1">
            <a:spLocks noChangeArrowheads="1"/>
          </p:cNvSpPr>
          <p:nvPr/>
        </p:nvSpPr>
        <p:spPr bwMode="auto">
          <a:xfrm>
            <a:off x="4588276" y="2080258"/>
            <a:ext cx="3679670" cy="1188738"/>
          </a:xfrm>
          <a:prstGeom prst="rect">
            <a:avLst/>
          </a:prstGeom>
          <a:noFill/>
          <a:ln>
            <a:noFill/>
          </a:ln>
          <a:effectLst/>
          <a:extLst/>
        </p:spPr>
        <p:txBody>
          <a:bodyPr anchor="b" bIns="45729" lIns="91458" rIns="91458" tIns="45729">
            <a:spAutoFit/>
          </a:bodyPr>
          <a:lstStyle/>
          <a:p>
            <a:pPr>
              <a:lnSpc>
                <a:spcPct val="150000"/>
              </a:lnSpc>
              <a:defRPr/>
            </a:pPr>
            <a:r>
              <a:rPr altLang="en-US" b="1" lang="zh-CN" sz="1200">
                <a:solidFill>
                  <a:schemeClr val="bg1">
                    <a:lumMod val="50000"/>
                  </a:schemeClr>
                </a:solidFill>
                <a:latin charset="-122" pitchFamily="34" typeface="微软雅黑"/>
                <a:ea charset="-122" pitchFamily="34" typeface="微软雅黑"/>
              </a:rPr>
              <a:t>添加标题</a:t>
            </a:r>
          </a:p>
          <a:p>
            <a:pPr>
              <a:lnSpc>
                <a:spcPct val="150000"/>
              </a:lnSpc>
              <a:defRPr/>
            </a:pPr>
            <a:r>
              <a:rPr altLang="en-US" b="1" lang="zh-CN" sz="1200">
                <a:solidFill>
                  <a:schemeClr val="bg1">
                    <a:lumMod val="50000"/>
                  </a:schemeClr>
                </a:solidFill>
                <a:latin charset="-122" pitchFamily="34" typeface="微软雅黑"/>
                <a:ea charset="-122" pitchFamily="34" typeface="微软雅黑"/>
              </a:rPr>
              <a:t>点击输入文本内容</a:t>
            </a:r>
          </a:p>
          <a:p>
            <a:pPr>
              <a:lnSpc>
                <a:spcPct val="150000"/>
              </a:lnSpc>
              <a:defRPr/>
            </a:pPr>
            <a:r>
              <a:rPr altLang="en-US" b="1" lang="zh-CN" sz="1200">
                <a:solidFill>
                  <a:schemeClr val="bg1">
                    <a:lumMod val="50000"/>
                  </a:schemeClr>
                </a:solidFill>
                <a:latin charset="-122" pitchFamily="34" typeface="微软雅黑"/>
                <a:ea charset="-122" pitchFamily="34" typeface="微软雅黑"/>
              </a:rPr>
              <a:t>点击输入文本内容</a:t>
            </a:r>
          </a:p>
          <a:p>
            <a:pPr>
              <a:lnSpc>
                <a:spcPct val="150000"/>
              </a:lnSpc>
              <a:defRPr/>
            </a:pPr>
            <a:r>
              <a:rPr altLang="en-US" b="1" lang="zh-CN" sz="1200">
                <a:solidFill>
                  <a:schemeClr val="bg1">
                    <a:lumMod val="50000"/>
                  </a:schemeClr>
                </a:solidFill>
                <a:latin charset="-122" pitchFamily="34" typeface="微软雅黑"/>
                <a:ea charset="-122" pitchFamily="34" typeface="微软雅黑"/>
              </a:rPr>
              <a:t>点击输入文本内容</a:t>
            </a:r>
          </a:p>
        </p:txBody>
      </p:sp>
      <p:cxnSp>
        <p:nvCxnSpPr>
          <p:cNvPr id="23" name="直接连接符 22"/>
          <p:cNvCxnSpPr/>
          <p:nvPr/>
        </p:nvCxnSpPr>
        <p:spPr>
          <a:xfrm flipH="1">
            <a:off x="4385834" y="2086340"/>
            <a:ext cx="0" cy="121600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AutoShape 18"/>
          <p:cNvSpPr>
            <a:spLocks noChangeArrowheads="1"/>
          </p:cNvSpPr>
          <p:nvPr/>
        </p:nvSpPr>
        <p:spPr bwMode="auto">
          <a:xfrm>
            <a:off x="877644" y="3596853"/>
            <a:ext cx="7390302" cy="963513"/>
          </a:xfrm>
          <a:prstGeom prst="roundRect">
            <a:avLst>
              <a:gd fmla="val 4690" name="adj"/>
            </a:avLst>
          </a:prstGeom>
          <a:noFill/>
          <a:ln w="34925">
            <a:solidFill>
              <a:schemeClr val="accent4">
                <a:alpha val="60000"/>
              </a:schemeClr>
            </a:solidFill>
            <a:round/>
          </a:ln>
        </p:spPr>
        <p:txBody>
          <a:bodyPr anchor="ctr" bIns="45729" lIns="91458" rIns="91458" tIns="45729" wrap="none"/>
          <a:lstStyle/>
          <a:p>
            <a:endParaRPr altLang="en-US" lang="zh-CN" sz="1000"/>
          </a:p>
        </p:txBody>
      </p:sp>
      <p:sp>
        <p:nvSpPr>
          <p:cNvPr id="26" name="AutoShape 19"/>
          <p:cNvSpPr>
            <a:spLocks noChangeArrowheads="1"/>
          </p:cNvSpPr>
          <p:nvPr/>
        </p:nvSpPr>
        <p:spPr bwMode="gray">
          <a:xfrm>
            <a:off x="3507609" y="3409934"/>
            <a:ext cx="1880606" cy="322359"/>
          </a:xfrm>
          <a:prstGeom prst="roundRect">
            <a:avLst>
              <a:gd fmla="val 34483" name="adj"/>
            </a:avLst>
          </a:prstGeom>
          <a:solidFill>
            <a:schemeClr val="accent3"/>
          </a:solidFill>
          <a:ln w="9525">
            <a:noFill/>
            <a:round/>
          </a:ln>
          <a:effectLst/>
        </p:spPr>
        <p:txBody>
          <a:bodyPr anchor="ctr" bIns="45729" lIns="91458" rIns="91458" tIns="45729" wrap="none"/>
          <a:lstStyle/>
          <a:p>
            <a:pPr algn="ctr">
              <a:defRPr/>
            </a:pPr>
            <a:r>
              <a:rPr altLang="en-US" lang="zh-CN" sz="1000">
                <a:solidFill>
                  <a:schemeClr val="bg1"/>
                </a:solidFill>
                <a:latin charset="-122" pitchFamily="34" typeface="微软雅黑"/>
                <a:ea charset="-122" pitchFamily="34" typeface="微软雅黑"/>
              </a:rPr>
              <a:t>点击添加标题</a:t>
            </a:r>
          </a:p>
        </p:txBody>
      </p:sp>
      <p:sp>
        <p:nvSpPr>
          <p:cNvPr id="32" name="Freeform 10"/>
          <p:cNvSpPr/>
          <p:nvPr/>
        </p:nvSpPr>
        <p:spPr bwMode="gray">
          <a:xfrm flipH="1" flipV="1">
            <a:off x="2898225" y="1759818"/>
            <a:ext cx="3295031" cy="238199"/>
          </a:xfrm>
          <a:custGeom>
            <a:gdLst>
              <a:gd fmla="*/ 0 w 2347" name="T0"/>
              <a:gd fmla="*/ 188 h 336" name="T1"/>
              <a:gd fmla="*/ 0 w 2347" name="T2"/>
              <a:gd fmla="*/ 336 h 336" name="T3"/>
              <a:gd fmla="*/ 2347 w 2347" name="T4"/>
              <a:gd fmla="*/ 336 h 336" name="T5"/>
              <a:gd fmla="*/ 2005 w 2347" name="T6"/>
              <a:gd fmla="*/ 0 h 336" name="T7"/>
              <a:gd fmla="*/ 2005 w 2347" name="T8"/>
              <a:gd fmla="*/ 189 h 336" name="T9"/>
              <a:gd fmla="*/ 0 w 2347" name="T10"/>
              <a:gd fmla="*/ 188 h 336" name="T11"/>
              <a:gd fmla="*/ 0 60000 65536" name="T12"/>
              <a:gd fmla="*/ 0 60000 65536" name="T13"/>
              <a:gd fmla="*/ 0 60000 65536" name="T14"/>
              <a:gd fmla="*/ 0 60000 65536" name="T15"/>
              <a:gd fmla="*/ 0 60000 65536" name="T16"/>
              <a:gd fmla="*/ 0 60000 65536" name="T17"/>
              <a:gd fmla="*/ 0 w 2347" name="T18"/>
              <a:gd fmla="*/ 0 h 336" name="T19"/>
              <a:gd fmla="*/ 2347 w 2347" name="T20"/>
              <a:gd fmla="*/ 336 h 336" name="T21"/>
            </a:gdLst>
            <a:cxnLst>
              <a:cxn ang="T12">
                <a:pos x="T0" y="T1"/>
              </a:cxn>
              <a:cxn ang="T13">
                <a:pos x="T2" y="T3"/>
              </a:cxn>
              <a:cxn ang="T14">
                <a:pos x="T4" y="T5"/>
              </a:cxn>
              <a:cxn ang="T15">
                <a:pos x="T6" y="T7"/>
              </a:cxn>
              <a:cxn ang="T16">
                <a:pos x="T8" y="T9"/>
              </a:cxn>
              <a:cxn ang="T17">
                <a:pos x="T10" y="T11"/>
              </a:cxn>
            </a:cxnLst>
            <a:rect b="T21" l="T18" r="T20" t="T19"/>
            <a:pathLst>
              <a:path h="336" w="2347">
                <a:moveTo>
                  <a:pt x="0" y="188"/>
                </a:moveTo>
                <a:lnTo>
                  <a:pt x="0" y="336"/>
                </a:lnTo>
                <a:lnTo>
                  <a:pt x="2347" y="336"/>
                </a:lnTo>
                <a:lnTo>
                  <a:pt x="2005" y="0"/>
                </a:lnTo>
                <a:lnTo>
                  <a:pt x="2005" y="189"/>
                </a:lnTo>
                <a:lnTo>
                  <a:pt x="0" y="188"/>
                </a:lnTo>
                <a:close/>
              </a:path>
            </a:pathLst>
          </a:custGeom>
          <a:solidFill>
            <a:schemeClr val="accent2"/>
          </a:solidFill>
          <a:ln>
            <a:noFill/>
          </a:ln>
        </p:spPr>
        <p:txBody>
          <a:bodyPr anchor="ctr" bIns="45729" lIns="91458" rIns="91458" tIns="45729" wrap="none"/>
          <a:lstStyle/>
          <a:p>
            <a:pPr>
              <a:defRPr/>
            </a:pPr>
            <a:endParaRPr altLang="en-US" lang="zh-CN" sz="1000">
              <a:solidFill>
                <a:srgbClr val="0070C0"/>
              </a:solidFill>
            </a:endParaRPr>
          </a:p>
        </p:txBody>
      </p:sp>
      <p:sp>
        <p:nvSpPr>
          <p:cNvPr id="33" name="TextBox 32"/>
          <p:cNvSpPr txBox="1"/>
          <p:nvPr/>
        </p:nvSpPr>
        <p:spPr>
          <a:xfrm>
            <a:off x="1080765" y="3799730"/>
            <a:ext cx="6992563" cy="566946"/>
          </a:xfrm>
          <a:prstGeom prst="rect">
            <a:avLst/>
          </a:prstGeom>
          <a:noFill/>
        </p:spPr>
        <p:txBody>
          <a:bodyPr bIns="45729" lIns="91458" rIns="91458" rtlCol="0" tIns="45729" wrap="square">
            <a:spAutoFit/>
          </a:bodyPr>
          <a:lstStyle/>
          <a:p>
            <a:pPr algn="ctr">
              <a:lnSpc>
                <a:spcPct val="130000"/>
              </a:lnSpc>
            </a:pPr>
            <a:r>
              <a:rPr altLang="en-US" lang="zh-CN" sz="800">
                <a:solidFill>
                  <a:schemeClr val="bg1">
                    <a:lumMod val="50000"/>
                  </a:schemeClr>
                </a:solidFill>
                <a:latin charset="-122" pitchFamily="34" typeface="微软雅黑"/>
                <a:ea charset="-122" pitchFamily="34" typeface="微软雅黑"/>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p>
        </p:txBody>
      </p:sp>
      <p:sp>
        <p:nvSpPr>
          <p:cNvPr id="18" name="文本框 32">
            <a:extLst>
              <a:ext uri="{FF2B5EF4-FFF2-40B4-BE49-F238E27FC236}">
                <a16:creationId xmlns:a16="http://schemas.microsoft.com/office/drawing/2014/main" id="{14CA35A9-0357-460E-962B-B94A809590FE}"/>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教学方案</a:t>
            </a:r>
          </a:p>
        </p:txBody>
      </p:sp>
      <p:sp>
        <p:nvSpPr>
          <p:cNvPr id="22" name="矩形 21">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2827419363"/>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288">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strVal val="4/3*#ppt_w"/>
                                          </p:val>
                                        </p:tav>
                                        <p:tav tm="100000">
                                          <p:val>
                                            <p:strVal val="#ppt_w"/>
                                          </p:val>
                                        </p:tav>
                                      </p:tavLst>
                                    </p:anim>
                                    <p:anim calcmode="lin" valueType="num">
                                      <p:cBhvr>
                                        <p:cTn dur="500" fill="hold" id="8"/>
                                        <p:tgtEl>
                                          <p:spTgt spid="14"/>
                                        </p:tgtEl>
                                        <p:attrNameLst>
                                          <p:attrName>ppt_h</p:attrName>
                                        </p:attrNameLst>
                                      </p:cBhvr>
                                      <p:tavLst>
                                        <p:tav tm="0">
                                          <p:val>
                                            <p:strVal val="4/3*#ppt_h"/>
                                          </p:val>
                                        </p:tav>
                                        <p:tav tm="100000">
                                          <p:val>
                                            <p:strVal val="#ppt_h"/>
                                          </p:val>
                                        </p:tav>
                                      </p:tavLst>
                                    </p:anim>
                                  </p:childTnLst>
                                </p:cTn>
                              </p:par>
                              <p:par>
                                <p:cTn fill="hold" grpId="0" id="9" nodeType="withEffect" presetClass="entr" presetID="23" presetSubtype="288">
                                  <p:stCondLst>
                                    <p:cond delay="0"/>
                                  </p:stCondLst>
                                  <p:childTnLst>
                                    <p:set>
                                      <p:cBhvr>
                                        <p:cTn dur="1" fill="hold" id="10">
                                          <p:stCondLst>
                                            <p:cond delay="0"/>
                                          </p:stCondLst>
                                        </p:cTn>
                                        <p:tgtEl>
                                          <p:spTgt spid="13"/>
                                        </p:tgtEl>
                                        <p:attrNameLst>
                                          <p:attrName>style.visibility</p:attrName>
                                        </p:attrNameLst>
                                      </p:cBhvr>
                                      <p:to>
                                        <p:strVal val="visible"/>
                                      </p:to>
                                    </p:set>
                                    <p:anim calcmode="lin" valueType="num">
                                      <p:cBhvr>
                                        <p:cTn dur="500" fill="hold" id="11"/>
                                        <p:tgtEl>
                                          <p:spTgt spid="13"/>
                                        </p:tgtEl>
                                        <p:attrNameLst>
                                          <p:attrName>ppt_w</p:attrName>
                                        </p:attrNameLst>
                                      </p:cBhvr>
                                      <p:tavLst>
                                        <p:tav tm="0">
                                          <p:val>
                                            <p:strVal val="4/3*#ppt_w"/>
                                          </p:val>
                                        </p:tav>
                                        <p:tav tm="100000">
                                          <p:val>
                                            <p:strVal val="#ppt_w"/>
                                          </p:val>
                                        </p:tav>
                                      </p:tavLst>
                                    </p:anim>
                                    <p:anim calcmode="lin" valueType="num">
                                      <p:cBhvr>
                                        <p:cTn dur="500" fill="hold" id="12"/>
                                        <p:tgtEl>
                                          <p:spTgt spid="13"/>
                                        </p:tgtEl>
                                        <p:attrNameLst>
                                          <p:attrName>ppt_h</p:attrName>
                                        </p:attrNameLst>
                                      </p:cBhvr>
                                      <p:tavLst>
                                        <p:tav tm="0">
                                          <p:val>
                                            <p:strVal val="4/3*#ppt_h"/>
                                          </p:val>
                                        </p:tav>
                                        <p:tav tm="100000">
                                          <p:val>
                                            <p:strVal val="#ppt_h"/>
                                          </p:val>
                                        </p:tav>
                                      </p:tavLst>
                                    </p:anim>
                                  </p:childTnLst>
                                </p:cTn>
                              </p:par>
                            </p:childTnLst>
                          </p:cTn>
                        </p:par>
                        <p:par>
                          <p:cTn fill="hold" id="13" nodeType="afterGroup">
                            <p:stCondLst>
                              <p:cond delay="500"/>
                            </p:stCondLst>
                            <p:childTnLst>
                              <p:par>
                                <p:cTn fill="hold" grpId="0" id="14" nodeType="afterEffect" presetClass="entr" presetID="22" presetSubtype="1">
                                  <p:stCondLst>
                                    <p:cond delay="0"/>
                                  </p:stCondLst>
                                  <p:childTnLst>
                                    <p:set>
                                      <p:cBhvr>
                                        <p:cTn dur="1" fill="hold" id="15">
                                          <p:stCondLst>
                                            <p:cond delay="0"/>
                                          </p:stCondLst>
                                        </p:cTn>
                                        <p:tgtEl>
                                          <p:spTgt spid="16"/>
                                        </p:tgtEl>
                                        <p:attrNameLst>
                                          <p:attrName>style.visibility</p:attrName>
                                        </p:attrNameLst>
                                      </p:cBhvr>
                                      <p:to>
                                        <p:strVal val="visible"/>
                                      </p:to>
                                    </p:set>
                                    <p:animEffect filter="wipe(up)" transition="in">
                                      <p:cBhvr>
                                        <p:cTn dur="500" id="16"/>
                                        <p:tgtEl>
                                          <p:spTgt spid="16"/>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5"/>
                                        </p:tgtEl>
                                        <p:attrNameLst>
                                          <p:attrName>style.visibility</p:attrName>
                                        </p:attrNameLst>
                                      </p:cBhvr>
                                      <p:to>
                                        <p:strVal val="visible"/>
                                      </p:to>
                                    </p:set>
                                    <p:animEffect filter="wipe(up)" transition="in">
                                      <p:cBhvr>
                                        <p:cTn dur="500" id="19"/>
                                        <p:tgtEl>
                                          <p:spTgt spid="15"/>
                                        </p:tgtEl>
                                      </p:cBhvr>
                                    </p:animEffect>
                                  </p:childTnLst>
                                </p:cTn>
                              </p:par>
                              <p:par>
                                <p:cTn fill="hold" grpId="0" id="20" nodeType="withEffect" presetClass="entr" presetID="12" presetSubtype="8">
                                  <p:stCondLst>
                                    <p:cond delay="0"/>
                                  </p:stCondLst>
                                  <p:childTnLst>
                                    <p:set>
                                      <p:cBhvr>
                                        <p:cTn dur="1" fill="hold" id="21">
                                          <p:stCondLst>
                                            <p:cond delay="0"/>
                                          </p:stCondLst>
                                        </p:cTn>
                                        <p:tgtEl>
                                          <p:spTgt spid="17"/>
                                        </p:tgtEl>
                                        <p:attrNameLst>
                                          <p:attrName>style.visibility</p:attrName>
                                        </p:attrNameLst>
                                      </p:cBhvr>
                                      <p:to>
                                        <p:strVal val="visible"/>
                                      </p:to>
                                    </p:set>
                                    <p:anim calcmode="lin" valueType="num">
                                      <p:cBhvr additive="base">
                                        <p:cTn dur="500" id="22"/>
                                        <p:tgtEl>
                                          <p:spTgt spid="17"/>
                                        </p:tgtEl>
                                        <p:attrNameLst>
                                          <p:attrName>ppt_x</p:attrName>
                                        </p:attrNameLst>
                                      </p:cBhvr>
                                      <p:tavLst>
                                        <p:tav tm="0">
                                          <p:val>
                                            <p:strVal val="#ppt_x-#ppt_w*1.125000"/>
                                          </p:val>
                                        </p:tav>
                                        <p:tav tm="100000">
                                          <p:val>
                                            <p:strVal val="#ppt_x"/>
                                          </p:val>
                                        </p:tav>
                                      </p:tavLst>
                                    </p:anim>
                                    <p:animEffect filter="wipe(right)" transition="in">
                                      <p:cBhvr>
                                        <p:cTn dur="500" id="23"/>
                                        <p:tgtEl>
                                          <p:spTgt spid="17"/>
                                        </p:tgtEl>
                                      </p:cBhvr>
                                    </p:animEffect>
                                  </p:childTnLst>
                                </p:cTn>
                              </p:par>
                              <p:par>
                                <p:cTn fill="hold" grpId="0" id="24" nodeType="withEffect" presetClass="entr" presetID="12" presetSubtype="2">
                                  <p:stCondLst>
                                    <p:cond delay="0"/>
                                  </p:stCondLst>
                                  <p:childTnLst>
                                    <p:set>
                                      <p:cBhvr>
                                        <p:cTn dur="1" fill="hold" id="25">
                                          <p:stCondLst>
                                            <p:cond delay="0"/>
                                          </p:stCondLst>
                                        </p:cTn>
                                        <p:tgtEl>
                                          <p:spTgt spid="32"/>
                                        </p:tgtEl>
                                        <p:attrNameLst>
                                          <p:attrName>style.visibility</p:attrName>
                                        </p:attrNameLst>
                                      </p:cBhvr>
                                      <p:to>
                                        <p:strVal val="visible"/>
                                      </p:to>
                                    </p:set>
                                    <p:anim calcmode="lin" valueType="num">
                                      <p:cBhvr additive="base">
                                        <p:cTn dur="500" id="26"/>
                                        <p:tgtEl>
                                          <p:spTgt spid="32"/>
                                        </p:tgtEl>
                                        <p:attrNameLst>
                                          <p:attrName>ppt_x</p:attrName>
                                        </p:attrNameLst>
                                      </p:cBhvr>
                                      <p:tavLst>
                                        <p:tav tm="0">
                                          <p:val>
                                            <p:strVal val="#ppt_x+#ppt_w*1.125000"/>
                                          </p:val>
                                        </p:tav>
                                        <p:tav tm="100000">
                                          <p:val>
                                            <p:strVal val="#ppt_x"/>
                                          </p:val>
                                        </p:tav>
                                      </p:tavLst>
                                    </p:anim>
                                    <p:animEffect filter="wipe(left)" transition="in">
                                      <p:cBhvr>
                                        <p:cTn dur="500" id="27"/>
                                        <p:tgtEl>
                                          <p:spTgt spid="32"/>
                                        </p:tgtEl>
                                      </p:cBhvr>
                                    </p:animEffect>
                                  </p:childTnLst>
                                </p:cTn>
                              </p:par>
                            </p:childTnLst>
                          </p:cTn>
                        </p:par>
                        <p:par>
                          <p:cTn fill="hold" id="28" nodeType="afterGroup">
                            <p:stCondLst>
                              <p:cond delay="1000"/>
                            </p:stCondLst>
                            <p:childTnLst>
                              <p:par>
                                <p:cTn fill="hold" grpId="0" id="29" nodeType="afterEffect" presetClass="entr" presetID="16" presetSubtype="37">
                                  <p:stCondLst>
                                    <p:cond delay="0"/>
                                  </p:stCondLst>
                                  <p:childTnLst>
                                    <p:set>
                                      <p:cBhvr>
                                        <p:cTn dur="1" fill="hold" id="30">
                                          <p:stCondLst>
                                            <p:cond delay="0"/>
                                          </p:stCondLst>
                                        </p:cTn>
                                        <p:tgtEl>
                                          <p:spTgt spid="20"/>
                                        </p:tgtEl>
                                        <p:attrNameLst>
                                          <p:attrName>style.visibility</p:attrName>
                                        </p:attrNameLst>
                                      </p:cBhvr>
                                      <p:to>
                                        <p:strVal val="visible"/>
                                      </p:to>
                                    </p:set>
                                    <p:animEffect filter="barn(outVertical)" transition="in">
                                      <p:cBhvr>
                                        <p:cTn dur="500" id="31"/>
                                        <p:tgtEl>
                                          <p:spTgt spid="20"/>
                                        </p:tgtEl>
                                      </p:cBhvr>
                                    </p:animEffect>
                                  </p:childTnLst>
                                </p:cTn>
                              </p:par>
                            </p:childTnLst>
                          </p:cTn>
                        </p:par>
                        <p:par>
                          <p:cTn fill="hold" id="32" nodeType="afterGroup">
                            <p:stCondLst>
                              <p:cond delay="1500"/>
                            </p:stCondLst>
                            <p:childTnLst>
                              <p:par>
                                <p:cTn fill="hold" id="33" nodeType="afterEffect" presetClass="entr" presetID="22" presetSubtype="1">
                                  <p:stCondLst>
                                    <p:cond delay="0"/>
                                  </p:stCondLst>
                                  <p:childTnLst>
                                    <p:set>
                                      <p:cBhvr>
                                        <p:cTn dur="1" fill="hold" id="34">
                                          <p:stCondLst>
                                            <p:cond delay="0"/>
                                          </p:stCondLst>
                                        </p:cTn>
                                        <p:tgtEl>
                                          <p:spTgt spid="23"/>
                                        </p:tgtEl>
                                        <p:attrNameLst>
                                          <p:attrName>style.visibility</p:attrName>
                                        </p:attrNameLst>
                                      </p:cBhvr>
                                      <p:to>
                                        <p:strVal val="visible"/>
                                      </p:to>
                                    </p:set>
                                    <p:animEffect filter="wipe(up)" transition="in">
                                      <p:cBhvr>
                                        <p:cTn dur="500" id="35"/>
                                        <p:tgtEl>
                                          <p:spTgt spid="23"/>
                                        </p:tgtEl>
                                      </p:cBhvr>
                                    </p:animEffect>
                                  </p:childTnLst>
                                </p:cTn>
                              </p:par>
                            </p:childTnLst>
                          </p:cTn>
                        </p:par>
                        <p:par>
                          <p:cTn fill="hold" id="36" nodeType="afterGroup">
                            <p:stCondLst>
                              <p:cond delay="2000"/>
                            </p:stCondLst>
                            <p:childTnLst>
                              <p:par>
                                <p:cTn fill="hold" grpId="0" id="37" nodeType="afterEffect" presetClass="entr" presetID="12" presetSubtype="8">
                                  <p:stCondLst>
                                    <p:cond delay="0"/>
                                  </p:stCondLst>
                                  <p:childTnLst>
                                    <p:set>
                                      <p:cBhvr>
                                        <p:cTn dur="1" fill="hold" id="38">
                                          <p:stCondLst>
                                            <p:cond delay="0"/>
                                          </p:stCondLst>
                                        </p:cTn>
                                        <p:tgtEl>
                                          <p:spTgt spid="21"/>
                                        </p:tgtEl>
                                        <p:attrNameLst>
                                          <p:attrName>style.visibility</p:attrName>
                                        </p:attrNameLst>
                                      </p:cBhvr>
                                      <p:to>
                                        <p:strVal val="visible"/>
                                      </p:to>
                                    </p:set>
                                    <p:anim calcmode="lin" valueType="num">
                                      <p:cBhvr additive="base">
                                        <p:cTn dur="500" id="39"/>
                                        <p:tgtEl>
                                          <p:spTgt spid="21"/>
                                        </p:tgtEl>
                                        <p:attrNameLst>
                                          <p:attrName>ppt_x</p:attrName>
                                        </p:attrNameLst>
                                      </p:cBhvr>
                                      <p:tavLst>
                                        <p:tav tm="0">
                                          <p:val>
                                            <p:strVal val="#ppt_x-#ppt_w*1.125000"/>
                                          </p:val>
                                        </p:tav>
                                        <p:tav tm="100000">
                                          <p:val>
                                            <p:strVal val="#ppt_x"/>
                                          </p:val>
                                        </p:tav>
                                      </p:tavLst>
                                    </p:anim>
                                    <p:animEffect filter="wipe(right)" transition="in">
                                      <p:cBhvr>
                                        <p:cTn dur="500" id="40"/>
                                        <p:tgtEl>
                                          <p:spTgt spid="21"/>
                                        </p:tgtEl>
                                      </p:cBhvr>
                                    </p:animEffect>
                                  </p:childTnLst>
                                </p:cTn>
                              </p:par>
                              <p:par>
                                <p:cTn fill="hold" grpId="0" id="41" nodeType="withEffect" presetClass="entr" presetID="12" presetSubtype="2">
                                  <p:stCondLst>
                                    <p:cond delay="0"/>
                                  </p:stCondLst>
                                  <p:childTnLst>
                                    <p:set>
                                      <p:cBhvr>
                                        <p:cTn dur="1" fill="hold" id="42">
                                          <p:stCondLst>
                                            <p:cond delay="0"/>
                                          </p:stCondLst>
                                        </p:cTn>
                                        <p:tgtEl>
                                          <p:spTgt spid="19"/>
                                        </p:tgtEl>
                                        <p:attrNameLst>
                                          <p:attrName>style.visibility</p:attrName>
                                        </p:attrNameLst>
                                      </p:cBhvr>
                                      <p:to>
                                        <p:strVal val="visible"/>
                                      </p:to>
                                    </p:set>
                                    <p:anim calcmode="lin" valueType="num">
                                      <p:cBhvr additive="base">
                                        <p:cTn dur="500" id="43"/>
                                        <p:tgtEl>
                                          <p:spTgt spid="19"/>
                                        </p:tgtEl>
                                        <p:attrNameLst>
                                          <p:attrName>ppt_x</p:attrName>
                                        </p:attrNameLst>
                                      </p:cBhvr>
                                      <p:tavLst>
                                        <p:tav tm="0">
                                          <p:val>
                                            <p:strVal val="#ppt_x+#ppt_w*1.125000"/>
                                          </p:val>
                                        </p:tav>
                                        <p:tav tm="100000">
                                          <p:val>
                                            <p:strVal val="#ppt_x"/>
                                          </p:val>
                                        </p:tav>
                                      </p:tavLst>
                                    </p:anim>
                                    <p:animEffect filter="wipe(left)" transition="in">
                                      <p:cBhvr>
                                        <p:cTn dur="500" id="44"/>
                                        <p:tgtEl>
                                          <p:spTgt spid="19"/>
                                        </p:tgtEl>
                                      </p:cBhvr>
                                    </p:animEffect>
                                  </p:childTnLst>
                                </p:cTn>
                              </p:par>
                            </p:childTnLst>
                          </p:cTn>
                        </p:par>
                        <p:par>
                          <p:cTn fill="hold" id="45" nodeType="afterGroup">
                            <p:stCondLst>
                              <p:cond delay="2500"/>
                            </p:stCondLst>
                            <p:childTnLst>
                              <p:par>
                                <p:cTn fill="hold" grpId="0" id="46" nodeType="afterEffect" presetClass="entr" presetID="10" presetSubtype="0">
                                  <p:stCondLst>
                                    <p:cond delay="0"/>
                                  </p:stCondLst>
                                  <p:childTnLst>
                                    <p:set>
                                      <p:cBhvr>
                                        <p:cTn dur="1" fill="hold" id="47">
                                          <p:stCondLst>
                                            <p:cond delay="0"/>
                                          </p:stCondLst>
                                        </p:cTn>
                                        <p:tgtEl>
                                          <p:spTgt spid="26"/>
                                        </p:tgtEl>
                                        <p:attrNameLst>
                                          <p:attrName>style.visibility</p:attrName>
                                        </p:attrNameLst>
                                      </p:cBhvr>
                                      <p:to>
                                        <p:strVal val="visible"/>
                                      </p:to>
                                    </p:set>
                                    <p:animEffect filter="fade" transition="in">
                                      <p:cBhvr>
                                        <p:cTn dur="500" id="48"/>
                                        <p:tgtEl>
                                          <p:spTgt spid="26"/>
                                        </p:tgtEl>
                                      </p:cBhvr>
                                    </p:animEffect>
                                  </p:childTnLst>
                                </p:cTn>
                              </p:par>
                              <p:par>
                                <p:cTn fill="hold" grpId="0" id="49" nodeType="withEffect" presetClass="entr" presetID="22" presetSubtype="4">
                                  <p:stCondLst>
                                    <p:cond delay="0"/>
                                  </p:stCondLst>
                                  <p:childTnLst>
                                    <p:set>
                                      <p:cBhvr>
                                        <p:cTn dur="1" fill="hold" id="50">
                                          <p:stCondLst>
                                            <p:cond delay="0"/>
                                          </p:stCondLst>
                                        </p:cTn>
                                        <p:tgtEl>
                                          <p:spTgt spid="24"/>
                                        </p:tgtEl>
                                        <p:attrNameLst>
                                          <p:attrName>style.visibility</p:attrName>
                                        </p:attrNameLst>
                                      </p:cBhvr>
                                      <p:to>
                                        <p:strVal val="visible"/>
                                      </p:to>
                                    </p:set>
                                    <p:animEffect filter="wipe(down)" transition="in">
                                      <p:cBhvr>
                                        <p:cTn dur="500" id="51"/>
                                        <p:tgtEl>
                                          <p:spTgt spid="24"/>
                                        </p:tgtEl>
                                      </p:cBhvr>
                                    </p:animEffect>
                                  </p:childTnLst>
                                </p:cTn>
                              </p:par>
                            </p:childTnLst>
                          </p:cTn>
                        </p:par>
                        <p:par>
                          <p:cTn fill="hold" id="52" nodeType="afterGroup">
                            <p:stCondLst>
                              <p:cond delay="3000"/>
                            </p:stCondLst>
                            <p:childTnLst>
                              <p:par>
                                <p:cTn fill="hold" grpId="0" id="53" nodeType="afterEffect" presetClass="entr" presetID="22" presetSubtype="1">
                                  <p:stCondLst>
                                    <p:cond delay="0"/>
                                  </p:stCondLst>
                                  <p:childTnLst>
                                    <p:set>
                                      <p:cBhvr>
                                        <p:cTn dur="1" fill="hold" id="54">
                                          <p:stCondLst>
                                            <p:cond delay="0"/>
                                          </p:stCondLst>
                                        </p:cTn>
                                        <p:tgtEl>
                                          <p:spTgt spid="33"/>
                                        </p:tgtEl>
                                        <p:attrNameLst>
                                          <p:attrName>style.visibility</p:attrName>
                                        </p:attrNameLst>
                                      </p:cBhvr>
                                      <p:to>
                                        <p:strVal val="visible"/>
                                      </p:to>
                                    </p:set>
                                    <p:animEffect filter="wipe(up)" transition="in">
                                      <p:cBhvr>
                                        <p:cTn dur="500" id="55"/>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9"/>
      <p:bldP grpId="0" spid="20"/>
      <p:bldP grpId="0" spid="21"/>
      <p:bldP grpId="0" spid="24"/>
      <p:bldP grpId="0" spid="26"/>
      <p:bldP grpId="0" spid="32"/>
      <p:bldP grpId="0" spid="3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3">
            <a:extLst>
              <a:ext uri="{28A0092B-C50C-407E-A947-70E740481C1C}">
                <a14:useLocalDpi val="0"/>
              </a:ext>
            </a:extLst>
          </a:blip>
          <a:stretch>
            <a:fillRect/>
          </a:stretch>
        </p:blipFill>
        <p:spPr>
          <a:xfrm>
            <a:off x="3444" y="0"/>
            <a:ext cx="9138700" cy="5145088"/>
          </a:xfrm>
          <a:prstGeom prst="rect">
            <a:avLst/>
          </a:prstGeom>
        </p:spPr>
      </p:pic>
      <p:sp>
        <p:nvSpPr>
          <p:cNvPr id="6" name="标题 5"/>
          <p:cNvSpPr txBox="1"/>
          <p:nvPr>
            <p:custDataLst>
              <p:tags r:id="rId4"/>
            </p:custDataLst>
          </p:nvPr>
        </p:nvSpPr>
        <p:spPr>
          <a:xfrm>
            <a:off x="3315116" y="2544342"/>
            <a:ext cx="2621750" cy="384185"/>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r>
              <a:rPr altLang="en-US" lang="zh-CN" sz="2801">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教学分析</a:t>
            </a:r>
          </a:p>
        </p:txBody>
      </p:sp>
      <p:sp>
        <p:nvSpPr>
          <p:cNvPr id="7" name="文本占位符 6"/>
          <p:cNvSpPr txBox="1"/>
          <p:nvPr>
            <p:custDataLst>
              <p:tags r:id="rId5"/>
            </p:custDataLst>
          </p:nvPr>
        </p:nvSpPr>
        <p:spPr>
          <a:xfrm>
            <a:off x="3315115" y="2954872"/>
            <a:ext cx="305787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400"/>
              <a:t>03</a:t>
            </a:r>
          </a:p>
        </p:txBody>
      </p:sp>
    </p:spTree>
    <p:custDataLst>
      <p:tags r:id="rId6"/>
    </p:custDataLst>
    <p:extLst>
      <p:ext uri="{BB962C8B-B14F-4D97-AF65-F5344CB8AC3E}">
        <p14:creationId val="4167267588"/>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fill="hold" id="14"/>
                                        <p:tgtEl>
                                          <p:spTgt spid="2"/>
                                        </p:tgtEl>
                                        <p:attrNameLst>
                                          <p:attrName>ppt_x</p:attrName>
                                        </p:attrNameLst>
                                      </p:cBhvr>
                                      <p:tavLst>
                                        <p:tav tm="0">
                                          <p:val>
                                            <p:strVal val="0-#ppt_w/2"/>
                                          </p:val>
                                        </p:tav>
                                        <p:tav tm="100000">
                                          <p:val>
                                            <p:strVal val="#ppt_x"/>
                                          </p:val>
                                        </p:tav>
                                      </p:tavLst>
                                    </p:anim>
                                    <p:anim calcmode="lin" valueType="num">
                                      <p:cBhvr additive="base">
                                        <p:cTn dur="500" fill="hold" id="15"/>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2">
                                  <p:stCondLst>
                                    <p:cond delay="0"/>
                                  </p:stCondLst>
                                  <p:childTnLst>
                                    <p:set>
                                      <p:cBhvr>
                                        <p:cTn dur="1" fill="hold" id="19">
                                          <p:stCondLst>
                                            <p:cond delay="0"/>
                                          </p:stCondLst>
                                        </p:cTn>
                                        <p:tgtEl>
                                          <p:spTgt spid="6"/>
                                        </p:tgtEl>
                                        <p:attrNameLst>
                                          <p:attrName>style.visibility</p:attrName>
                                        </p:attrNameLst>
                                      </p:cBhvr>
                                      <p:to>
                                        <p:strVal val="visible"/>
                                      </p:to>
                                    </p:set>
                                    <p:anim calcmode="lin" valueType="num">
                                      <p:cBhvr additive="base">
                                        <p:cTn dur="500" fill="hold" id="20"/>
                                        <p:tgtEl>
                                          <p:spTgt spid="6"/>
                                        </p:tgtEl>
                                        <p:attrNameLst>
                                          <p:attrName>ppt_x</p:attrName>
                                        </p:attrNameLst>
                                      </p:cBhvr>
                                      <p:tavLst>
                                        <p:tav tm="0">
                                          <p:val>
                                            <p:strVal val="1+#ppt_w/2"/>
                                          </p:val>
                                        </p:tav>
                                        <p:tav tm="100000">
                                          <p:val>
                                            <p:strVal val="#ppt_x"/>
                                          </p:val>
                                        </p:tav>
                                      </p:tavLst>
                                    </p:anim>
                                    <p:anim calcmode="lin" valueType="num">
                                      <p:cBhvr additive="base">
                                        <p:cTn dur="500" fill="hold" id="21"/>
                                        <p:tgtEl>
                                          <p:spTgt spid="6"/>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additive="base">
                                        <p:cTn dur="500" fill="hold" id="24"/>
                                        <p:tgtEl>
                                          <p:spTgt spid="7"/>
                                        </p:tgtEl>
                                        <p:attrNameLst>
                                          <p:attrName>ppt_x</p:attrName>
                                        </p:attrNameLst>
                                      </p:cBhvr>
                                      <p:tavLst>
                                        <p:tav tm="0">
                                          <p:val>
                                            <p:strVal val="1+#ppt_w/2"/>
                                          </p:val>
                                        </p:tav>
                                        <p:tav tm="100000">
                                          <p:val>
                                            <p:strVal val="#ppt_x"/>
                                          </p:val>
                                        </p:tav>
                                      </p:tavLst>
                                    </p:anim>
                                    <p:anim calcmode="lin" valueType="num">
                                      <p:cBhvr additive="base">
                                        <p:cTn dur="500" fill="hold" id="25"/>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8"/>
          <p:cNvGrpSpPr/>
          <p:nvPr/>
        </p:nvGrpSpPr>
        <p:grpSpPr>
          <a:xfrm>
            <a:off x="2367039" y="1131940"/>
            <a:ext cx="1443118" cy="845352"/>
            <a:chExt cx="9801" cy="6692"/>
          </a:xfrm>
          <a:solidFill>
            <a:schemeClr val="accent1"/>
          </a:solidFill>
        </p:grpSpPr>
        <p:sp>
          <p:nvSpPr>
            <p:cNvPr id="22" name="曲线 948"/>
            <p:cNvSpPr/>
            <p:nvPr/>
          </p:nvSpPr>
          <p:spPr bwMode="auto">
            <a:xfrm>
              <a:off x="2263" y="0"/>
              <a:ext cx="5780" cy="6693"/>
            </a:xfrm>
            <a:custGeom>
              <a:gdLst>
                <a:gd fmla="*/ 13513 w 21600" name="T0"/>
                <a:gd fmla="*/ 693 h 21600" name="T1"/>
                <a:gd fmla="*/ 15646 w 21600" name="T2"/>
                <a:gd fmla="*/ 2743 h 21600" name="T3"/>
                <a:gd fmla="*/ 16293 w 21600" name="T4"/>
                <a:gd fmla="*/ 5076 h 21600" name="T5"/>
                <a:gd fmla="*/ 14013 w 21600" name="T6"/>
                <a:gd fmla="*/ 10033 h 21600" name="T7"/>
                <a:gd fmla="*/ 15000 w 21600" name="T8"/>
                <a:gd fmla="*/ 12047 h 21600" name="T9"/>
                <a:gd fmla="*/ 18939 w 21600" name="T10"/>
                <a:gd fmla="*/ 12550 h 21600" name="T11"/>
                <a:gd fmla="*/ 20878 w 21600" name="T12"/>
                <a:gd fmla="*/ 15742 h 21600" name="T13"/>
                <a:gd fmla="*/ 21054 w 21600" name="T14"/>
                <a:gd fmla="*/ 19957 h 21600" name="T15"/>
                <a:gd fmla="*/ 9652 w 21600" name="T16"/>
                <a:gd fmla="*/ 21374 h 21600" name="T17"/>
                <a:gd fmla="*/ 455 w 21600" name="T18"/>
                <a:gd fmla="*/ 19563 h 21600" name="T19"/>
                <a:gd fmla="*/ 2201 w 21600" name="T20"/>
                <a:gd fmla="*/ 13225 h 21600" name="T21"/>
                <a:gd fmla="*/ 6270 w 21600" name="T22"/>
                <a:gd fmla="*/ 12189 h 21600" name="T23"/>
                <a:gd fmla="*/ 7447 w 21600" name="T24"/>
                <a:gd fmla="*/ 10075 h 21600" name="T25"/>
                <a:gd fmla="*/ 5239 w 21600" name="T26"/>
                <a:gd fmla="*/ 4682 h 21600" name="T27"/>
                <a:gd fmla="*/ 8512 w 21600" name="T28"/>
                <a:gd fmla="*/ 603 h 21600" name="T29"/>
                <a:gd fmla="*/ 12963 w 21600" name="T30"/>
                <a:gd fmla="*/ 54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513" y="693"/>
                  </a:moveTo>
                  <a:cubicBezTo>
                    <a:pt x="14488" y="1348"/>
                    <a:pt x="15048" y="1452"/>
                    <a:pt x="15646" y="2743"/>
                  </a:cubicBezTo>
                  <a:cubicBezTo>
                    <a:pt x="16244" y="4034"/>
                    <a:pt x="16241" y="4282"/>
                    <a:pt x="16293" y="5076"/>
                  </a:cubicBezTo>
                  <a:cubicBezTo>
                    <a:pt x="16607" y="8768"/>
                    <a:pt x="14540" y="9197"/>
                    <a:pt x="14013" y="10033"/>
                  </a:cubicBezTo>
                  <a:cubicBezTo>
                    <a:pt x="13983" y="10846"/>
                    <a:pt x="14152" y="11627"/>
                    <a:pt x="15000" y="12047"/>
                  </a:cubicBezTo>
                  <a:cubicBezTo>
                    <a:pt x="15852" y="12466"/>
                    <a:pt x="17732" y="11766"/>
                    <a:pt x="18939" y="12550"/>
                  </a:cubicBezTo>
                  <a:cubicBezTo>
                    <a:pt x="20146" y="13335"/>
                    <a:pt x="20280" y="14170"/>
                    <a:pt x="20878" y="15742"/>
                  </a:cubicBezTo>
                  <a:cubicBezTo>
                    <a:pt x="21476" y="17314"/>
                    <a:pt x="21600" y="19224"/>
                    <a:pt x="21054" y="19957"/>
                  </a:cubicBezTo>
                  <a:cubicBezTo>
                    <a:pt x="17698" y="20802"/>
                    <a:pt x="13826" y="21600"/>
                    <a:pt x="9652" y="21374"/>
                  </a:cubicBezTo>
                  <a:cubicBezTo>
                    <a:pt x="5478" y="21309"/>
                    <a:pt x="1401" y="21306"/>
                    <a:pt x="455" y="19563"/>
                  </a:cubicBezTo>
                  <a:cubicBezTo>
                    <a:pt x="0" y="17398"/>
                    <a:pt x="1278" y="14700"/>
                    <a:pt x="2201" y="13225"/>
                  </a:cubicBezTo>
                  <a:cubicBezTo>
                    <a:pt x="3124" y="11750"/>
                    <a:pt x="5422" y="12308"/>
                    <a:pt x="6270" y="12189"/>
                  </a:cubicBezTo>
                  <a:cubicBezTo>
                    <a:pt x="7119" y="12069"/>
                    <a:pt x="7773" y="11634"/>
                    <a:pt x="7447" y="10075"/>
                  </a:cubicBezTo>
                  <a:cubicBezTo>
                    <a:pt x="6147" y="8565"/>
                    <a:pt x="4854" y="6609"/>
                    <a:pt x="5239" y="4682"/>
                  </a:cubicBezTo>
                  <a:cubicBezTo>
                    <a:pt x="5624" y="2756"/>
                    <a:pt x="6917" y="1368"/>
                    <a:pt x="8512" y="603"/>
                  </a:cubicBezTo>
                  <a:cubicBezTo>
                    <a:pt x="10108" y="0"/>
                    <a:pt x="12186" y="258"/>
                    <a:pt x="12963" y="542"/>
                  </a:cubicBezTo>
                </a:path>
              </a:pathLst>
            </a:custGeom>
            <a:grpFill/>
            <a:ln cap="flat" cmpd="sng" w="3175">
              <a:noFill/>
              <a:bevel/>
            </a:ln>
            <a:extLst>
              <a:ext uri="{91240B29-F687-4F45-9708-019B960494DF}">
                <a14:hiddenLine w="9525">
                  <a:solidFill>
                    <a:srgbClr val="000000"/>
                  </a:solidFill>
                  <a:round/>
                </a14:hiddenLine>
              </a:ext>
            </a:extLst>
          </p:spPr>
          <p:txBody>
            <a:bodyPr anchor="ctr"/>
            <a:lstStyle/>
            <a:p>
              <a:pPr fontAlgn="auto"/>
              <a:endParaRPr altLang="en-US" lang="zh-CN" noProof="1"/>
            </a:p>
          </p:txBody>
        </p:sp>
        <p:sp>
          <p:nvSpPr>
            <p:cNvPr id="23" name="曲线 948"/>
            <p:cNvSpPr/>
            <p:nvPr/>
          </p:nvSpPr>
          <p:spPr bwMode="auto">
            <a:xfrm>
              <a:off x="0" y="0"/>
              <a:ext cx="3885" cy="4606"/>
            </a:xfrm>
            <a:custGeom>
              <a:gdLst>
                <a:gd fmla="*/ 13877 w 21600" name="T0"/>
                <a:gd fmla="*/ 647 h 21600" name="T1"/>
                <a:gd fmla="*/ 16040 w 21600" name="T2"/>
                <a:gd fmla="*/ 2715 h 21600" name="T3"/>
                <a:gd fmla="*/ 16690 w 21600" name="T4"/>
                <a:gd fmla="*/ 5069 h 21600" name="T5"/>
                <a:gd fmla="*/ 14383 w 21600" name="T6"/>
                <a:gd fmla="*/ 10068 h 21600" name="T7"/>
                <a:gd fmla="*/ 15495 w 21600" name="T8"/>
                <a:gd fmla="*/ 11986 h 21600" name="T9"/>
                <a:gd fmla="*/ 18725 w 21600" name="T10"/>
                <a:gd fmla="*/ 12460 h 21600" name="T11"/>
                <a:gd fmla="*/ 20932 w 21600" name="T12"/>
                <a:gd fmla="*/ 14790 h 21600" name="T13"/>
                <a:gd fmla="*/ 16796 w 21600" name="T14"/>
                <a:gd fmla="*/ 15475 h 21600" name="T15"/>
                <a:gd fmla="*/ 12020 w 21600" name="T16"/>
                <a:gd fmla="*/ 21529 h 21600" name="T17"/>
                <a:gd fmla="*/ 394 w 21600" name="T18"/>
                <a:gd fmla="*/ 19836 h 21600" name="T19"/>
                <a:gd fmla="*/ 2429 w 21600" name="T20"/>
                <a:gd fmla="*/ 13290 h 21600" name="T21"/>
                <a:gd fmla="*/ 6549 w 21600" name="T22"/>
                <a:gd fmla="*/ 12244 h 21600" name="T23"/>
                <a:gd fmla="*/ 7739 w 21600" name="T24"/>
                <a:gd fmla="*/ 10110 h 21600" name="T25"/>
                <a:gd fmla="*/ 5504 w 21600" name="T26"/>
                <a:gd fmla="*/ 4670 h 21600" name="T27"/>
                <a:gd fmla="*/ 8817 w 21600" name="T28"/>
                <a:gd fmla="*/ 553 h 21600" name="T29"/>
                <a:gd fmla="*/ 13321 w 21600" name="T30"/>
                <a:gd fmla="*/ 49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877" y="647"/>
                  </a:moveTo>
                  <a:cubicBezTo>
                    <a:pt x="14867" y="1308"/>
                    <a:pt x="15434" y="1411"/>
                    <a:pt x="16040" y="2715"/>
                  </a:cubicBezTo>
                  <a:cubicBezTo>
                    <a:pt x="16646" y="4018"/>
                    <a:pt x="16640" y="4267"/>
                    <a:pt x="16690" y="5069"/>
                  </a:cubicBezTo>
                  <a:cubicBezTo>
                    <a:pt x="17013" y="8792"/>
                    <a:pt x="14917" y="9229"/>
                    <a:pt x="14383" y="10068"/>
                  </a:cubicBezTo>
                  <a:cubicBezTo>
                    <a:pt x="14355" y="10889"/>
                    <a:pt x="14639" y="11559"/>
                    <a:pt x="15495" y="11986"/>
                  </a:cubicBezTo>
                  <a:cubicBezTo>
                    <a:pt x="16357" y="12408"/>
                    <a:pt x="17902" y="11906"/>
                    <a:pt x="18725" y="12460"/>
                  </a:cubicBezTo>
                  <a:cubicBezTo>
                    <a:pt x="19948" y="13252"/>
                    <a:pt x="20326" y="13205"/>
                    <a:pt x="20932" y="14790"/>
                  </a:cubicBezTo>
                  <a:cubicBezTo>
                    <a:pt x="21600" y="16375"/>
                    <a:pt x="17352" y="14734"/>
                    <a:pt x="16796" y="15475"/>
                  </a:cubicBezTo>
                  <a:cubicBezTo>
                    <a:pt x="13399" y="16328"/>
                    <a:pt x="13365" y="19349"/>
                    <a:pt x="12020" y="21529"/>
                  </a:cubicBezTo>
                  <a:cubicBezTo>
                    <a:pt x="7794" y="21431"/>
                    <a:pt x="1356" y="21600"/>
                    <a:pt x="394" y="19836"/>
                  </a:cubicBezTo>
                  <a:cubicBezTo>
                    <a:pt x="0" y="17651"/>
                    <a:pt x="1495" y="14781"/>
                    <a:pt x="2429" y="13290"/>
                  </a:cubicBezTo>
                  <a:cubicBezTo>
                    <a:pt x="3363" y="11803"/>
                    <a:pt x="5693" y="12366"/>
                    <a:pt x="6549" y="12244"/>
                  </a:cubicBezTo>
                  <a:cubicBezTo>
                    <a:pt x="7405" y="12127"/>
                    <a:pt x="8067" y="11686"/>
                    <a:pt x="7739" y="10110"/>
                  </a:cubicBezTo>
                  <a:cubicBezTo>
                    <a:pt x="6421" y="8591"/>
                    <a:pt x="5115" y="6616"/>
                    <a:pt x="5504" y="4670"/>
                  </a:cubicBezTo>
                  <a:cubicBezTo>
                    <a:pt x="5893" y="2729"/>
                    <a:pt x="7205" y="1327"/>
                    <a:pt x="8817" y="553"/>
                  </a:cubicBezTo>
                  <a:cubicBezTo>
                    <a:pt x="10435" y="0"/>
                    <a:pt x="12537" y="206"/>
                    <a:pt x="13321" y="492"/>
                  </a:cubicBezTo>
                </a:path>
              </a:pathLst>
            </a:custGeom>
            <a:grpFill/>
            <a:ln cap="flat" cmpd="sng" w="3175">
              <a:noFill/>
              <a:bevel/>
            </a:ln>
            <a:extLst>
              <a:ext uri="{91240B29-F687-4F45-9708-019B960494DF}">
                <a14:hiddenLine w="9525">
                  <a:solidFill>
                    <a:srgbClr val="000000"/>
                  </a:solidFill>
                  <a:round/>
                </a14:hiddenLine>
              </a:ext>
            </a:extLst>
          </p:spPr>
          <p:txBody>
            <a:bodyPr anchor="ctr"/>
            <a:lstStyle/>
            <a:p>
              <a:pPr fontAlgn="auto"/>
              <a:endParaRPr altLang="en-US" lang="zh-CN" noProof="1"/>
            </a:p>
          </p:txBody>
        </p:sp>
        <p:sp>
          <p:nvSpPr>
            <p:cNvPr id="24" name="曲线 950"/>
            <p:cNvSpPr/>
            <p:nvPr/>
          </p:nvSpPr>
          <p:spPr bwMode="auto">
            <a:xfrm>
              <a:off x="6721" y="290"/>
              <a:ext cx="3080" cy="4121"/>
            </a:xfrm>
            <a:custGeom>
              <a:gdLst>
                <a:gd fmla="*/ 2749 w 21600" name="T0"/>
                <a:gd fmla="*/ 9083 h 21600" name="T1"/>
                <a:gd fmla="*/ 4130 w 21600" name="T2"/>
                <a:gd fmla="*/ 2148 h 21600" name="T3"/>
                <a:gd fmla="*/ 10743 w 21600" name="T4"/>
                <a:gd fmla="*/ 15 h 21600" name="T5"/>
                <a:gd fmla="*/ 15989 w 21600" name="T6"/>
                <a:gd fmla="*/ 1839 h 21600" name="T7"/>
                <a:gd fmla="*/ 17686 w 21600" name="T8"/>
                <a:gd fmla="*/ 5309 h 21600" name="T9"/>
                <a:gd fmla="*/ 17897 w 21600" name="T10"/>
                <a:gd fmla="*/ 8611 h 21600" name="T11"/>
                <a:gd fmla="*/ 16564 w 21600" name="T12"/>
                <a:gd fmla="*/ 9764 h 21600" name="T13"/>
                <a:gd fmla="*/ 14250 w 21600" name="T14"/>
                <a:gd fmla="*/ 10393 h 21600" name="T15"/>
                <a:gd fmla="*/ 13198 w 21600" name="T16"/>
                <a:gd fmla="*/ 12385 h 21600" name="T17"/>
                <a:gd fmla="*/ 14811 w 21600" name="T18"/>
                <a:gd fmla="*/ 13643 h 21600" name="T19"/>
                <a:gd fmla="*/ 18738 w 21600" name="T20"/>
                <a:gd fmla="*/ 14010 h 21600" name="T21"/>
                <a:gd fmla="*/ 20520 w 21600" name="T22"/>
                <a:gd fmla="*/ 14953 h 21600" name="T23"/>
                <a:gd fmla="*/ 21263 w 21600" name="T24"/>
                <a:gd fmla="*/ 17207 h 21600" name="T25"/>
                <a:gd fmla="*/ 21123 w 21600" name="T26"/>
                <a:gd fmla="*/ 20247 h 21600" name="T27"/>
                <a:gd fmla="*/ 9481 w 21600" name="T28"/>
                <a:gd fmla="*/ 21400 h 21600" name="T29"/>
                <a:gd fmla="*/ 5273 w 21600" name="T30"/>
                <a:gd fmla="*/ 16159 h 21600" name="T31"/>
                <a:gd fmla="*/ 855 w 21600" name="T32"/>
                <a:gd fmla="*/ 15635 h 21600" name="T33"/>
                <a:gd fmla="*/ 715 w 21600" name="T34"/>
                <a:gd fmla="*/ 14534 h 21600" name="T35"/>
                <a:gd fmla="*/ 3352 w 21600" name="T36"/>
                <a:gd fmla="*/ 13779 h 21600" name="T37"/>
                <a:gd fmla="*/ 6480 w 21600" name="T38"/>
                <a:gd fmla="*/ 13538 h 21600" name="T39"/>
                <a:gd fmla="*/ 7307 w 21600" name="T40"/>
                <a:gd fmla="*/ 11651 h 21600" name="T41"/>
                <a:gd fmla="*/ 6255 w 21600" name="T42"/>
                <a:gd fmla="*/ 11180 h 21600" name="T43"/>
                <a:gd fmla="*/ 5414 w 21600" name="T44"/>
                <a:gd fmla="*/ 9922 h 21600" name="T45"/>
                <a:gd fmla="*/ 3590 w 21600" name="T46"/>
                <a:gd fmla="*/ 9712 h 21600" name="T47"/>
                <a:gd fmla="*/ 3029 w 21600" name="T48"/>
                <a:gd fmla="*/ 9450 h 2160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1600" w="21600">
                  <a:moveTo>
                    <a:pt x="2749" y="9083"/>
                  </a:moveTo>
                  <a:cubicBezTo>
                    <a:pt x="2959" y="7605"/>
                    <a:pt x="2531" y="3962"/>
                    <a:pt x="4130" y="2148"/>
                  </a:cubicBezTo>
                  <a:cubicBezTo>
                    <a:pt x="5729" y="372"/>
                    <a:pt x="8485" y="0"/>
                    <a:pt x="10743" y="15"/>
                  </a:cubicBezTo>
                  <a:cubicBezTo>
                    <a:pt x="13002" y="36"/>
                    <a:pt x="14601" y="780"/>
                    <a:pt x="15989" y="1839"/>
                  </a:cubicBezTo>
                  <a:cubicBezTo>
                    <a:pt x="17378" y="2898"/>
                    <a:pt x="17280" y="3915"/>
                    <a:pt x="17686" y="5309"/>
                  </a:cubicBezTo>
                  <a:cubicBezTo>
                    <a:pt x="18121" y="6703"/>
                    <a:pt x="18121" y="7720"/>
                    <a:pt x="17897" y="8611"/>
                  </a:cubicBezTo>
                  <a:cubicBezTo>
                    <a:pt x="17672" y="9502"/>
                    <a:pt x="17294" y="9408"/>
                    <a:pt x="16564" y="9764"/>
                  </a:cubicBezTo>
                  <a:cubicBezTo>
                    <a:pt x="15835" y="10121"/>
                    <a:pt x="14923" y="9869"/>
                    <a:pt x="14250" y="10393"/>
                  </a:cubicBezTo>
                  <a:cubicBezTo>
                    <a:pt x="13577" y="10917"/>
                    <a:pt x="13086" y="11735"/>
                    <a:pt x="13198" y="12385"/>
                  </a:cubicBezTo>
                  <a:cubicBezTo>
                    <a:pt x="13310" y="13035"/>
                    <a:pt x="13703" y="13318"/>
                    <a:pt x="14811" y="13643"/>
                  </a:cubicBezTo>
                  <a:cubicBezTo>
                    <a:pt x="15919" y="13968"/>
                    <a:pt x="17609" y="13748"/>
                    <a:pt x="18738" y="14010"/>
                  </a:cubicBezTo>
                  <a:cubicBezTo>
                    <a:pt x="19874" y="14272"/>
                    <a:pt x="19987" y="14314"/>
                    <a:pt x="20520" y="14953"/>
                  </a:cubicBezTo>
                  <a:cubicBezTo>
                    <a:pt x="20996" y="15593"/>
                    <a:pt x="21137" y="16148"/>
                    <a:pt x="21263" y="17207"/>
                  </a:cubicBezTo>
                  <a:cubicBezTo>
                    <a:pt x="21389" y="18266"/>
                    <a:pt x="21600" y="19786"/>
                    <a:pt x="21123" y="20247"/>
                  </a:cubicBezTo>
                  <a:cubicBezTo>
                    <a:pt x="18766" y="21086"/>
                    <a:pt x="13584" y="21600"/>
                    <a:pt x="9481" y="21400"/>
                  </a:cubicBezTo>
                  <a:cubicBezTo>
                    <a:pt x="8738" y="19587"/>
                    <a:pt x="7020" y="17312"/>
                    <a:pt x="5273" y="16159"/>
                  </a:cubicBezTo>
                  <a:cubicBezTo>
                    <a:pt x="3548" y="15006"/>
                    <a:pt x="1767" y="15960"/>
                    <a:pt x="855" y="15635"/>
                  </a:cubicBezTo>
                  <a:cubicBezTo>
                    <a:pt x="0" y="15310"/>
                    <a:pt x="252" y="14922"/>
                    <a:pt x="715" y="14534"/>
                  </a:cubicBezTo>
                  <a:cubicBezTo>
                    <a:pt x="1178" y="14146"/>
                    <a:pt x="2202" y="13978"/>
                    <a:pt x="3352" y="13779"/>
                  </a:cubicBezTo>
                  <a:cubicBezTo>
                    <a:pt x="4502" y="13580"/>
                    <a:pt x="5638" y="13947"/>
                    <a:pt x="6480" y="13538"/>
                  </a:cubicBezTo>
                  <a:cubicBezTo>
                    <a:pt x="7293" y="13129"/>
                    <a:pt x="7349" y="12123"/>
                    <a:pt x="7307" y="11651"/>
                  </a:cubicBezTo>
                  <a:cubicBezTo>
                    <a:pt x="7265" y="11180"/>
                    <a:pt x="6634" y="11525"/>
                    <a:pt x="6255" y="11180"/>
                  </a:cubicBezTo>
                  <a:cubicBezTo>
                    <a:pt x="5876" y="10834"/>
                    <a:pt x="5947" y="10215"/>
                    <a:pt x="5414" y="9922"/>
                  </a:cubicBezTo>
                  <a:cubicBezTo>
                    <a:pt x="4881" y="9628"/>
                    <a:pt x="4067" y="9806"/>
                    <a:pt x="3590" y="9712"/>
                  </a:cubicBezTo>
                  <a:cubicBezTo>
                    <a:pt x="3113" y="9618"/>
                    <a:pt x="3106" y="9497"/>
                    <a:pt x="3029" y="9450"/>
                  </a:cubicBezTo>
                </a:path>
              </a:pathLst>
            </a:custGeom>
            <a:grpFill/>
            <a:ln cap="flat" cmpd="sng" w="3175">
              <a:noFill/>
              <a:bevel/>
            </a:ln>
            <a:extLst>
              <a:ext uri="{91240B29-F687-4F45-9708-019B960494DF}">
                <a14:hiddenLine w="9525">
                  <a:solidFill>
                    <a:srgbClr val="000000"/>
                  </a:solidFill>
                  <a:round/>
                </a14:hiddenLine>
              </a:ext>
            </a:extLst>
          </p:spPr>
          <p:txBody>
            <a:bodyPr anchor="ctr"/>
            <a:lstStyle/>
            <a:p>
              <a:pPr fontAlgn="auto"/>
              <a:endParaRPr altLang="en-US" lang="zh-CN" noProof="1"/>
            </a:p>
          </p:txBody>
        </p:sp>
      </p:grpSp>
      <p:grpSp>
        <p:nvGrpSpPr>
          <p:cNvPr id="3" name="Group 12"/>
          <p:cNvGrpSpPr/>
          <p:nvPr/>
        </p:nvGrpSpPr>
        <p:grpSpPr>
          <a:xfrm>
            <a:off x="5121183" y="1131940"/>
            <a:ext cx="1443118" cy="845352"/>
            <a:chExt cx="9801" cy="6692"/>
          </a:xfrm>
          <a:solidFill>
            <a:schemeClr val="accent2"/>
          </a:solidFill>
        </p:grpSpPr>
        <p:sp>
          <p:nvSpPr>
            <p:cNvPr id="45" name="曲线 948"/>
            <p:cNvSpPr/>
            <p:nvPr/>
          </p:nvSpPr>
          <p:spPr bwMode="auto">
            <a:xfrm>
              <a:off x="2263" y="0"/>
              <a:ext cx="5780" cy="6693"/>
            </a:xfrm>
            <a:custGeom>
              <a:gdLst>
                <a:gd fmla="*/ 13513 w 21600" name="T0"/>
                <a:gd fmla="*/ 693 h 21600" name="T1"/>
                <a:gd fmla="*/ 15646 w 21600" name="T2"/>
                <a:gd fmla="*/ 2743 h 21600" name="T3"/>
                <a:gd fmla="*/ 16293 w 21600" name="T4"/>
                <a:gd fmla="*/ 5076 h 21600" name="T5"/>
                <a:gd fmla="*/ 14013 w 21600" name="T6"/>
                <a:gd fmla="*/ 10033 h 21600" name="T7"/>
                <a:gd fmla="*/ 15000 w 21600" name="T8"/>
                <a:gd fmla="*/ 12047 h 21600" name="T9"/>
                <a:gd fmla="*/ 18939 w 21600" name="T10"/>
                <a:gd fmla="*/ 12550 h 21600" name="T11"/>
                <a:gd fmla="*/ 20878 w 21600" name="T12"/>
                <a:gd fmla="*/ 15742 h 21600" name="T13"/>
                <a:gd fmla="*/ 21054 w 21600" name="T14"/>
                <a:gd fmla="*/ 19957 h 21600" name="T15"/>
                <a:gd fmla="*/ 9652 w 21600" name="T16"/>
                <a:gd fmla="*/ 21374 h 21600" name="T17"/>
                <a:gd fmla="*/ 455 w 21600" name="T18"/>
                <a:gd fmla="*/ 19563 h 21600" name="T19"/>
                <a:gd fmla="*/ 2201 w 21600" name="T20"/>
                <a:gd fmla="*/ 13225 h 21600" name="T21"/>
                <a:gd fmla="*/ 6270 w 21600" name="T22"/>
                <a:gd fmla="*/ 12189 h 21600" name="T23"/>
                <a:gd fmla="*/ 7447 w 21600" name="T24"/>
                <a:gd fmla="*/ 10075 h 21600" name="T25"/>
                <a:gd fmla="*/ 5239 w 21600" name="T26"/>
                <a:gd fmla="*/ 4682 h 21600" name="T27"/>
                <a:gd fmla="*/ 8512 w 21600" name="T28"/>
                <a:gd fmla="*/ 603 h 21600" name="T29"/>
                <a:gd fmla="*/ 12963 w 21600" name="T30"/>
                <a:gd fmla="*/ 54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513" y="693"/>
                  </a:moveTo>
                  <a:cubicBezTo>
                    <a:pt x="14488" y="1348"/>
                    <a:pt x="15048" y="1452"/>
                    <a:pt x="15646" y="2743"/>
                  </a:cubicBezTo>
                  <a:cubicBezTo>
                    <a:pt x="16244" y="4034"/>
                    <a:pt x="16241" y="4282"/>
                    <a:pt x="16293" y="5076"/>
                  </a:cubicBezTo>
                  <a:cubicBezTo>
                    <a:pt x="16607" y="8768"/>
                    <a:pt x="14540" y="9197"/>
                    <a:pt x="14013" y="10033"/>
                  </a:cubicBezTo>
                  <a:cubicBezTo>
                    <a:pt x="13983" y="10846"/>
                    <a:pt x="14152" y="11627"/>
                    <a:pt x="15000" y="12047"/>
                  </a:cubicBezTo>
                  <a:cubicBezTo>
                    <a:pt x="15852" y="12466"/>
                    <a:pt x="17732" y="11766"/>
                    <a:pt x="18939" y="12550"/>
                  </a:cubicBezTo>
                  <a:cubicBezTo>
                    <a:pt x="20146" y="13335"/>
                    <a:pt x="20280" y="14170"/>
                    <a:pt x="20878" y="15742"/>
                  </a:cubicBezTo>
                  <a:cubicBezTo>
                    <a:pt x="21476" y="17314"/>
                    <a:pt x="21600" y="19224"/>
                    <a:pt x="21054" y="19957"/>
                  </a:cubicBezTo>
                  <a:cubicBezTo>
                    <a:pt x="17698" y="20802"/>
                    <a:pt x="13826" y="21600"/>
                    <a:pt x="9652" y="21374"/>
                  </a:cubicBezTo>
                  <a:cubicBezTo>
                    <a:pt x="5478" y="21309"/>
                    <a:pt x="1401" y="21306"/>
                    <a:pt x="455" y="19563"/>
                  </a:cubicBezTo>
                  <a:cubicBezTo>
                    <a:pt x="0" y="17398"/>
                    <a:pt x="1278" y="14700"/>
                    <a:pt x="2201" y="13225"/>
                  </a:cubicBezTo>
                  <a:cubicBezTo>
                    <a:pt x="3124" y="11750"/>
                    <a:pt x="5422" y="12308"/>
                    <a:pt x="6270" y="12189"/>
                  </a:cubicBezTo>
                  <a:cubicBezTo>
                    <a:pt x="7119" y="12069"/>
                    <a:pt x="7773" y="11634"/>
                    <a:pt x="7447" y="10075"/>
                  </a:cubicBezTo>
                  <a:cubicBezTo>
                    <a:pt x="6147" y="8565"/>
                    <a:pt x="4854" y="6609"/>
                    <a:pt x="5239" y="4682"/>
                  </a:cubicBezTo>
                  <a:cubicBezTo>
                    <a:pt x="5624" y="2756"/>
                    <a:pt x="6917" y="1368"/>
                    <a:pt x="8512" y="603"/>
                  </a:cubicBezTo>
                  <a:cubicBezTo>
                    <a:pt x="10108" y="0"/>
                    <a:pt x="12186" y="258"/>
                    <a:pt x="12963" y="542"/>
                  </a:cubicBezTo>
                </a:path>
              </a:pathLst>
            </a:custGeom>
            <a:grpFill/>
            <a:ln cap="flat" cmpd="sng" w="3175">
              <a:noFill/>
              <a:bevel/>
            </a:ln>
            <a:extLst>
              <a:ext uri="{91240B29-F687-4F45-9708-019B960494DF}">
                <a14:hiddenLine w="9525">
                  <a:solidFill>
                    <a:srgbClr val="000000"/>
                  </a:solidFill>
                  <a:round/>
                </a14:hiddenLine>
              </a:ext>
            </a:extLst>
          </p:spPr>
          <p:txBody>
            <a:bodyPr anchor="ctr"/>
            <a:lstStyle/>
            <a:p>
              <a:pPr algn="ctr" fontAlgn="auto"/>
              <a:endParaRPr altLang="en-US" b="1" lang="zh-CN" noProof="1" sz="1400">
                <a:solidFill>
                  <a:srgbClr val="F8F8F8"/>
                </a:solidFill>
                <a:ea charset="-122" pitchFamily="34" typeface="微软雅黑"/>
              </a:endParaRPr>
            </a:p>
          </p:txBody>
        </p:sp>
        <p:sp>
          <p:nvSpPr>
            <p:cNvPr id="46" name="曲线 948"/>
            <p:cNvSpPr/>
            <p:nvPr/>
          </p:nvSpPr>
          <p:spPr bwMode="auto">
            <a:xfrm>
              <a:off x="0" y="0"/>
              <a:ext cx="3885" cy="4606"/>
            </a:xfrm>
            <a:custGeom>
              <a:gdLst>
                <a:gd fmla="*/ 13877 w 21600" name="T0"/>
                <a:gd fmla="*/ 647 h 21600" name="T1"/>
                <a:gd fmla="*/ 16040 w 21600" name="T2"/>
                <a:gd fmla="*/ 2715 h 21600" name="T3"/>
                <a:gd fmla="*/ 16690 w 21600" name="T4"/>
                <a:gd fmla="*/ 5069 h 21600" name="T5"/>
                <a:gd fmla="*/ 14383 w 21600" name="T6"/>
                <a:gd fmla="*/ 10068 h 21600" name="T7"/>
                <a:gd fmla="*/ 15495 w 21600" name="T8"/>
                <a:gd fmla="*/ 11986 h 21600" name="T9"/>
                <a:gd fmla="*/ 18725 w 21600" name="T10"/>
                <a:gd fmla="*/ 12460 h 21600" name="T11"/>
                <a:gd fmla="*/ 20932 w 21600" name="T12"/>
                <a:gd fmla="*/ 14790 h 21600" name="T13"/>
                <a:gd fmla="*/ 16796 w 21600" name="T14"/>
                <a:gd fmla="*/ 15475 h 21600" name="T15"/>
                <a:gd fmla="*/ 12020 w 21600" name="T16"/>
                <a:gd fmla="*/ 21529 h 21600" name="T17"/>
                <a:gd fmla="*/ 394 w 21600" name="T18"/>
                <a:gd fmla="*/ 19836 h 21600" name="T19"/>
                <a:gd fmla="*/ 2429 w 21600" name="T20"/>
                <a:gd fmla="*/ 13290 h 21600" name="T21"/>
                <a:gd fmla="*/ 6549 w 21600" name="T22"/>
                <a:gd fmla="*/ 12244 h 21600" name="T23"/>
                <a:gd fmla="*/ 7739 w 21600" name="T24"/>
                <a:gd fmla="*/ 10110 h 21600" name="T25"/>
                <a:gd fmla="*/ 5504 w 21600" name="T26"/>
                <a:gd fmla="*/ 4670 h 21600" name="T27"/>
                <a:gd fmla="*/ 8817 w 21600" name="T28"/>
                <a:gd fmla="*/ 553 h 21600" name="T29"/>
                <a:gd fmla="*/ 13321 w 21600" name="T30"/>
                <a:gd fmla="*/ 492 h 216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600" w="21600">
                  <a:moveTo>
                    <a:pt x="13877" y="647"/>
                  </a:moveTo>
                  <a:cubicBezTo>
                    <a:pt x="14867" y="1308"/>
                    <a:pt x="15434" y="1411"/>
                    <a:pt x="16040" y="2715"/>
                  </a:cubicBezTo>
                  <a:cubicBezTo>
                    <a:pt x="16646" y="4018"/>
                    <a:pt x="16640" y="4267"/>
                    <a:pt x="16690" y="5069"/>
                  </a:cubicBezTo>
                  <a:cubicBezTo>
                    <a:pt x="17013" y="8792"/>
                    <a:pt x="14917" y="9229"/>
                    <a:pt x="14383" y="10068"/>
                  </a:cubicBezTo>
                  <a:cubicBezTo>
                    <a:pt x="14355" y="10889"/>
                    <a:pt x="14639" y="11559"/>
                    <a:pt x="15495" y="11986"/>
                  </a:cubicBezTo>
                  <a:cubicBezTo>
                    <a:pt x="16357" y="12408"/>
                    <a:pt x="17902" y="11906"/>
                    <a:pt x="18725" y="12460"/>
                  </a:cubicBezTo>
                  <a:cubicBezTo>
                    <a:pt x="19948" y="13252"/>
                    <a:pt x="20326" y="13205"/>
                    <a:pt x="20932" y="14790"/>
                  </a:cubicBezTo>
                  <a:cubicBezTo>
                    <a:pt x="21600" y="16375"/>
                    <a:pt x="17352" y="14734"/>
                    <a:pt x="16796" y="15475"/>
                  </a:cubicBezTo>
                  <a:cubicBezTo>
                    <a:pt x="13399" y="16328"/>
                    <a:pt x="13365" y="19349"/>
                    <a:pt x="12020" y="21529"/>
                  </a:cubicBezTo>
                  <a:cubicBezTo>
                    <a:pt x="7794" y="21431"/>
                    <a:pt x="1356" y="21600"/>
                    <a:pt x="394" y="19836"/>
                  </a:cubicBezTo>
                  <a:cubicBezTo>
                    <a:pt x="0" y="17651"/>
                    <a:pt x="1495" y="14781"/>
                    <a:pt x="2429" y="13290"/>
                  </a:cubicBezTo>
                  <a:cubicBezTo>
                    <a:pt x="3363" y="11803"/>
                    <a:pt x="5693" y="12366"/>
                    <a:pt x="6549" y="12244"/>
                  </a:cubicBezTo>
                  <a:cubicBezTo>
                    <a:pt x="7405" y="12127"/>
                    <a:pt x="8067" y="11686"/>
                    <a:pt x="7739" y="10110"/>
                  </a:cubicBezTo>
                  <a:cubicBezTo>
                    <a:pt x="6421" y="8591"/>
                    <a:pt x="5115" y="6616"/>
                    <a:pt x="5504" y="4670"/>
                  </a:cubicBezTo>
                  <a:cubicBezTo>
                    <a:pt x="5893" y="2729"/>
                    <a:pt x="7205" y="1327"/>
                    <a:pt x="8817" y="553"/>
                  </a:cubicBezTo>
                  <a:cubicBezTo>
                    <a:pt x="10435" y="0"/>
                    <a:pt x="12537" y="206"/>
                    <a:pt x="13321" y="492"/>
                  </a:cubicBezTo>
                </a:path>
              </a:pathLst>
            </a:custGeom>
            <a:grpFill/>
            <a:ln cap="flat" cmpd="sng" w="3175">
              <a:noFill/>
              <a:bevel/>
            </a:ln>
            <a:extLst>
              <a:ext uri="{91240B29-F687-4F45-9708-019B960494DF}">
                <a14:hiddenLine w="9525">
                  <a:solidFill>
                    <a:srgbClr val="000000"/>
                  </a:solidFill>
                  <a:round/>
                </a14:hiddenLine>
              </a:ext>
            </a:extLst>
          </p:spPr>
          <p:txBody>
            <a:bodyPr anchor="ctr"/>
            <a:lstStyle/>
            <a:p>
              <a:pPr algn="ctr" fontAlgn="auto"/>
              <a:endParaRPr altLang="en-US" b="1" lang="zh-CN" noProof="1" sz="1400">
                <a:solidFill>
                  <a:srgbClr val="F8F8F8"/>
                </a:solidFill>
                <a:ea charset="-122" pitchFamily="34" typeface="微软雅黑"/>
              </a:endParaRPr>
            </a:p>
          </p:txBody>
        </p:sp>
        <p:sp>
          <p:nvSpPr>
            <p:cNvPr id="47" name="曲线 950"/>
            <p:cNvSpPr/>
            <p:nvPr/>
          </p:nvSpPr>
          <p:spPr bwMode="auto">
            <a:xfrm>
              <a:off x="6721" y="290"/>
              <a:ext cx="3080" cy="4121"/>
            </a:xfrm>
            <a:custGeom>
              <a:gdLst>
                <a:gd fmla="*/ 2749 w 21600" name="T0"/>
                <a:gd fmla="*/ 9083 h 21600" name="T1"/>
                <a:gd fmla="*/ 4130 w 21600" name="T2"/>
                <a:gd fmla="*/ 2148 h 21600" name="T3"/>
                <a:gd fmla="*/ 10743 w 21600" name="T4"/>
                <a:gd fmla="*/ 15 h 21600" name="T5"/>
                <a:gd fmla="*/ 15989 w 21600" name="T6"/>
                <a:gd fmla="*/ 1839 h 21600" name="T7"/>
                <a:gd fmla="*/ 17686 w 21600" name="T8"/>
                <a:gd fmla="*/ 5309 h 21600" name="T9"/>
                <a:gd fmla="*/ 17897 w 21600" name="T10"/>
                <a:gd fmla="*/ 8611 h 21600" name="T11"/>
                <a:gd fmla="*/ 16564 w 21600" name="T12"/>
                <a:gd fmla="*/ 9764 h 21600" name="T13"/>
                <a:gd fmla="*/ 14250 w 21600" name="T14"/>
                <a:gd fmla="*/ 10393 h 21600" name="T15"/>
                <a:gd fmla="*/ 13198 w 21600" name="T16"/>
                <a:gd fmla="*/ 12385 h 21600" name="T17"/>
                <a:gd fmla="*/ 14811 w 21600" name="T18"/>
                <a:gd fmla="*/ 13643 h 21600" name="T19"/>
                <a:gd fmla="*/ 18738 w 21600" name="T20"/>
                <a:gd fmla="*/ 14010 h 21600" name="T21"/>
                <a:gd fmla="*/ 20520 w 21600" name="T22"/>
                <a:gd fmla="*/ 14953 h 21600" name="T23"/>
                <a:gd fmla="*/ 21263 w 21600" name="T24"/>
                <a:gd fmla="*/ 17207 h 21600" name="T25"/>
                <a:gd fmla="*/ 21123 w 21600" name="T26"/>
                <a:gd fmla="*/ 20247 h 21600" name="T27"/>
                <a:gd fmla="*/ 9481 w 21600" name="T28"/>
                <a:gd fmla="*/ 21400 h 21600" name="T29"/>
                <a:gd fmla="*/ 5273 w 21600" name="T30"/>
                <a:gd fmla="*/ 16159 h 21600" name="T31"/>
                <a:gd fmla="*/ 855 w 21600" name="T32"/>
                <a:gd fmla="*/ 15635 h 21600" name="T33"/>
                <a:gd fmla="*/ 715 w 21600" name="T34"/>
                <a:gd fmla="*/ 14534 h 21600" name="T35"/>
                <a:gd fmla="*/ 3352 w 21600" name="T36"/>
                <a:gd fmla="*/ 13779 h 21600" name="T37"/>
                <a:gd fmla="*/ 6480 w 21600" name="T38"/>
                <a:gd fmla="*/ 13538 h 21600" name="T39"/>
                <a:gd fmla="*/ 7307 w 21600" name="T40"/>
                <a:gd fmla="*/ 11651 h 21600" name="T41"/>
                <a:gd fmla="*/ 6255 w 21600" name="T42"/>
                <a:gd fmla="*/ 11180 h 21600" name="T43"/>
                <a:gd fmla="*/ 5414 w 21600" name="T44"/>
                <a:gd fmla="*/ 9922 h 21600" name="T45"/>
                <a:gd fmla="*/ 3590 w 21600" name="T46"/>
                <a:gd fmla="*/ 9712 h 21600" name="T47"/>
                <a:gd fmla="*/ 3029 w 21600" name="T48"/>
                <a:gd fmla="*/ 9450 h 2160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1600" w="21600">
                  <a:moveTo>
                    <a:pt x="2749" y="9083"/>
                  </a:moveTo>
                  <a:cubicBezTo>
                    <a:pt x="2959" y="7605"/>
                    <a:pt x="2531" y="3962"/>
                    <a:pt x="4130" y="2148"/>
                  </a:cubicBezTo>
                  <a:cubicBezTo>
                    <a:pt x="5729" y="372"/>
                    <a:pt x="8485" y="0"/>
                    <a:pt x="10743" y="15"/>
                  </a:cubicBezTo>
                  <a:cubicBezTo>
                    <a:pt x="13002" y="36"/>
                    <a:pt x="14601" y="780"/>
                    <a:pt x="15989" y="1839"/>
                  </a:cubicBezTo>
                  <a:cubicBezTo>
                    <a:pt x="17378" y="2898"/>
                    <a:pt x="17280" y="3915"/>
                    <a:pt x="17686" y="5309"/>
                  </a:cubicBezTo>
                  <a:cubicBezTo>
                    <a:pt x="18121" y="6703"/>
                    <a:pt x="18121" y="7720"/>
                    <a:pt x="17897" y="8611"/>
                  </a:cubicBezTo>
                  <a:cubicBezTo>
                    <a:pt x="17672" y="9502"/>
                    <a:pt x="17294" y="9408"/>
                    <a:pt x="16564" y="9764"/>
                  </a:cubicBezTo>
                  <a:cubicBezTo>
                    <a:pt x="15835" y="10121"/>
                    <a:pt x="14923" y="9869"/>
                    <a:pt x="14250" y="10393"/>
                  </a:cubicBezTo>
                  <a:cubicBezTo>
                    <a:pt x="13577" y="10917"/>
                    <a:pt x="13086" y="11735"/>
                    <a:pt x="13198" y="12385"/>
                  </a:cubicBezTo>
                  <a:cubicBezTo>
                    <a:pt x="13310" y="13035"/>
                    <a:pt x="13703" y="13318"/>
                    <a:pt x="14811" y="13643"/>
                  </a:cubicBezTo>
                  <a:cubicBezTo>
                    <a:pt x="15919" y="13968"/>
                    <a:pt x="17609" y="13748"/>
                    <a:pt x="18738" y="14010"/>
                  </a:cubicBezTo>
                  <a:cubicBezTo>
                    <a:pt x="19874" y="14272"/>
                    <a:pt x="19987" y="14314"/>
                    <a:pt x="20520" y="14953"/>
                  </a:cubicBezTo>
                  <a:cubicBezTo>
                    <a:pt x="20996" y="15593"/>
                    <a:pt x="21137" y="16148"/>
                    <a:pt x="21263" y="17207"/>
                  </a:cubicBezTo>
                  <a:cubicBezTo>
                    <a:pt x="21389" y="18266"/>
                    <a:pt x="21600" y="19786"/>
                    <a:pt x="21123" y="20247"/>
                  </a:cubicBezTo>
                  <a:cubicBezTo>
                    <a:pt x="18766" y="21086"/>
                    <a:pt x="13584" y="21600"/>
                    <a:pt x="9481" y="21400"/>
                  </a:cubicBezTo>
                  <a:cubicBezTo>
                    <a:pt x="8738" y="19587"/>
                    <a:pt x="7020" y="17312"/>
                    <a:pt x="5273" y="16159"/>
                  </a:cubicBezTo>
                  <a:cubicBezTo>
                    <a:pt x="3548" y="15006"/>
                    <a:pt x="1767" y="15960"/>
                    <a:pt x="855" y="15635"/>
                  </a:cubicBezTo>
                  <a:cubicBezTo>
                    <a:pt x="0" y="15310"/>
                    <a:pt x="252" y="14922"/>
                    <a:pt x="715" y="14534"/>
                  </a:cubicBezTo>
                  <a:cubicBezTo>
                    <a:pt x="1178" y="14146"/>
                    <a:pt x="2202" y="13978"/>
                    <a:pt x="3352" y="13779"/>
                  </a:cubicBezTo>
                  <a:cubicBezTo>
                    <a:pt x="4502" y="13580"/>
                    <a:pt x="5638" y="13947"/>
                    <a:pt x="6480" y="13538"/>
                  </a:cubicBezTo>
                  <a:cubicBezTo>
                    <a:pt x="7293" y="13129"/>
                    <a:pt x="7349" y="12123"/>
                    <a:pt x="7307" y="11651"/>
                  </a:cubicBezTo>
                  <a:cubicBezTo>
                    <a:pt x="7265" y="11180"/>
                    <a:pt x="6634" y="11525"/>
                    <a:pt x="6255" y="11180"/>
                  </a:cubicBezTo>
                  <a:cubicBezTo>
                    <a:pt x="5876" y="10834"/>
                    <a:pt x="5947" y="10215"/>
                    <a:pt x="5414" y="9922"/>
                  </a:cubicBezTo>
                  <a:cubicBezTo>
                    <a:pt x="4881" y="9628"/>
                    <a:pt x="4067" y="9806"/>
                    <a:pt x="3590" y="9712"/>
                  </a:cubicBezTo>
                  <a:cubicBezTo>
                    <a:pt x="3113" y="9618"/>
                    <a:pt x="3106" y="9497"/>
                    <a:pt x="3029" y="9450"/>
                  </a:cubicBezTo>
                </a:path>
              </a:pathLst>
            </a:custGeom>
            <a:grpFill/>
            <a:ln cap="flat" cmpd="sng" w="3175">
              <a:noFill/>
              <a:bevel/>
            </a:ln>
            <a:extLst>
              <a:ext uri="{91240B29-F687-4F45-9708-019B960494DF}">
                <a14:hiddenLine w="9525">
                  <a:solidFill>
                    <a:srgbClr val="000000"/>
                  </a:solidFill>
                  <a:round/>
                </a14:hiddenLine>
              </a:ext>
            </a:extLst>
          </p:spPr>
          <p:txBody>
            <a:bodyPr anchor="ctr"/>
            <a:lstStyle/>
            <a:p>
              <a:pPr algn="ctr" fontAlgn="auto"/>
              <a:endParaRPr altLang="en-US" b="1" lang="zh-CN" noProof="1" sz="1400">
                <a:solidFill>
                  <a:srgbClr val="F8F8F8"/>
                </a:solidFill>
                <a:ea charset="-122" pitchFamily="34" typeface="微软雅黑"/>
              </a:endParaRPr>
            </a:p>
          </p:txBody>
        </p:sp>
      </p:grpSp>
      <p:sp>
        <p:nvSpPr>
          <p:cNvPr id="48" name="Text Box 16"/>
          <p:cNvSpPr txBox="1">
            <a:spLocks noChangeArrowheads="1"/>
          </p:cNvSpPr>
          <p:nvPr/>
        </p:nvSpPr>
        <p:spPr bwMode="auto">
          <a:xfrm>
            <a:off x="2367374" y="2091384"/>
            <a:ext cx="1611592" cy="250902"/>
          </a:xfrm>
          <a:prstGeom prst="rect">
            <a:avLst/>
          </a:prstGeom>
          <a:solidFill>
            <a:schemeClr val="accent1"/>
          </a:solidFill>
          <a:ln w="3175">
            <a:noFill/>
            <a:bevel/>
          </a:ln>
        </p:spPr>
        <p:txBody>
          <a:bodyPr anchor="ctr" bIns="31064" lIns="62130" rIns="62130" tIns="31064"/>
          <a:lstStyle/>
          <a:p>
            <a:pPr algn="ctr">
              <a:lnSpc>
                <a:spcPct val="130000"/>
              </a:lnSpc>
            </a:pPr>
            <a:r>
              <a:rPr altLang="zh-CN" b="1" lang="en-US" sz="1100">
                <a:solidFill>
                  <a:srgbClr val="F8F8F8"/>
                </a:solidFill>
                <a:latin charset="-122" pitchFamily="34" typeface="微软雅黑"/>
                <a:ea charset="-122" pitchFamily="34" typeface="微软雅黑"/>
              </a:rPr>
              <a:t>A团队</a:t>
            </a:r>
          </a:p>
        </p:txBody>
      </p:sp>
      <p:sp>
        <p:nvSpPr>
          <p:cNvPr id="49" name="Rectangle 17"/>
          <p:cNvSpPr>
            <a:spLocks noChangeArrowheads="1"/>
          </p:cNvSpPr>
          <p:nvPr/>
        </p:nvSpPr>
        <p:spPr bwMode="auto">
          <a:xfrm>
            <a:off x="2367374" y="2385161"/>
            <a:ext cx="1613180" cy="1462539"/>
          </a:xfrm>
          <a:prstGeom prst="rect">
            <a:avLst/>
          </a:prstGeom>
          <a:solidFill>
            <a:schemeClr val="accent1"/>
          </a:solidFill>
          <a:ln w="9525">
            <a:noFill/>
            <a:miter lim="800000"/>
          </a:ln>
        </p:spPr>
        <p:txBody>
          <a:bodyPr anchor="ctr" bIns="31064" lIns="62130" rIns="62130" tIns="31064"/>
          <a:lstStyle/>
          <a:p>
            <a:pPr>
              <a:lnSpc>
                <a:spcPct val="130000"/>
              </a:lnSpc>
            </a:pPr>
            <a:endParaRPr altLang="en-US" lang="zh-CN" sz="1000">
              <a:latin charset="-122" pitchFamily="34" typeface="微软雅黑"/>
              <a:ea charset="-122" pitchFamily="34" typeface="微软雅黑"/>
            </a:endParaRPr>
          </a:p>
        </p:txBody>
      </p:sp>
      <p:sp>
        <p:nvSpPr>
          <p:cNvPr id="50" name="Text Box 18"/>
          <p:cNvSpPr txBox="1">
            <a:spLocks noChangeArrowheads="1"/>
          </p:cNvSpPr>
          <p:nvPr/>
        </p:nvSpPr>
        <p:spPr bwMode="auto">
          <a:xfrm>
            <a:off x="5120577" y="2091384"/>
            <a:ext cx="1613180" cy="273134"/>
          </a:xfrm>
          <a:prstGeom prst="rect">
            <a:avLst/>
          </a:prstGeom>
          <a:solidFill>
            <a:schemeClr val="accent2"/>
          </a:solidFill>
          <a:ln w="3175">
            <a:noFill/>
            <a:bevel/>
          </a:ln>
        </p:spPr>
        <p:txBody>
          <a:bodyPr anchor="ctr" bIns="31064" lIns="62130" rIns="62130" tIns="31064"/>
          <a:lstStyle/>
          <a:p>
            <a:pPr algn="ctr">
              <a:lnSpc>
                <a:spcPct val="130000"/>
              </a:lnSpc>
            </a:pPr>
            <a:r>
              <a:rPr altLang="zh-CN" b="1" lang="en-US" sz="1100">
                <a:solidFill>
                  <a:srgbClr val="F8F8F8"/>
                </a:solidFill>
                <a:latin charset="-122" pitchFamily="34" typeface="微软雅黑"/>
                <a:ea charset="-122" pitchFamily="34" typeface="微软雅黑"/>
              </a:rPr>
              <a:t>B团队</a:t>
            </a:r>
          </a:p>
        </p:txBody>
      </p:sp>
      <p:sp>
        <p:nvSpPr>
          <p:cNvPr id="51" name="Rectangle 19"/>
          <p:cNvSpPr>
            <a:spLocks noChangeArrowheads="1"/>
          </p:cNvSpPr>
          <p:nvPr/>
        </p:nvSpPr>
        <p:spPr bwMode="auto">
          <a:xfrm>
            <a:off x="5120577" y="2385161"/>
            <a:ext cx="1613180" cy="1462539"/>
          </a:xfrm>
          <a:prstGeom prst="rect">
            <a:avLst/>
          </a:prstGeom>
          <a:solidFill>
            <a:schemeClr val="accent2"/>
          </a:solidFill>
          <a:ln w="9525">
            <a:noFill/>
            <a:miter lim="800000"/>
          </a:ln>
        </p:spPr>
        <p:txBody>
          <a:bodyPr anchor="ctr" bIns="31064" lIns="62130" rIns="62130" tIns="31064"/>
          <a:lstStyle/>
          <a:p>
            <a:pPr>
              <a:lnSpc>
                <a:spcPct val="130000"/>
              </a:lnSpc>
            </a:pPr>
            <a:endParaRPr altLang="en-US" lang="zh-CN" sz="1000">
              <a:latin charset="-122" pitchFamily="34" typeface="微软雅黑"/>
              <a:ea charset="-122" pitchFamily="34" typeface="微软雅黑"/>
            </a:endParaRPr>
          </a:p>
        </p:txBody>
      </p:sp>
      <p:sp>
        <p:nvSpPr>
          <p:cNvPr id="52" name="Text Box 20"/>
          <p:cNvSpPr txBox="1">
            <a:spLocks noChangeArrowheads="1"/>
          </p:cNvSpPr>
          <p:nvPr/>
        </p:nvSpPr>
        <p:spPr bwMode="auto">
          <a:xfrm>
            <a:off x="2486457" y="2677303"/>
            <a:ext cx="1402006" cy="696112"/>
          </a:xfrm>
          <a:prstGeom prst="rect">
            <a:avLst/>
          </a:prstGeom>
          <a:noFill/>
          <a:ln w="9525">
            <a:noFill/>
            <a:miter lim="800000"/>
          </a:ln>
        </p:spPr>
        <p:txBody>
          <a:bodyPr bIns="31064" lIns="62130" rIns="62130" tIns="31064">
            <a:spAutoFit/>
          </a:bodyPr>
          <a:lstStyle/>
          <a:p>
            <a:pPr>
              <a:lnSpc>
                <a:spcPct val="130000"/>
              </a:lnSpc>
            </a:pPr>
            <a:r>
              <a:rPr altLang="en-US" lang="zh-CN" sz="800">
                <a:solidFill>
                  <a:srgbClr val="F8F8F8"/>
                </a:solidFill>
                <a:latin charset="-122" pitchFamily="34" typeface="微软雅黑"/>
                <a:ea charset="-122" pitchFamily="34" typeface="微软雅黑"/>
              </a:rPr>
              <a:t>您的内容打在这里，或者通过复制您的文本后，在此框中选择粘贴，并选择只保留文字。</a:t>
            </a:r>
          </a:p>
        </p:txBody>
      </p:sp>
      <p:sp>
        <p:nvSpPr>
          <p:cNvPr id="53" name="Text Box 21"/>
          <p:cNvSpPr txBox="1">
            <a:spLocks noChangeArrowheads="1"/>
          </p:cNvSpPr>
          <p:nvPr/>
        </p:nvSpPr>
        <p:spPr bwMode="auto">
          <a:xfrm>
            <a:off x="5241248" y="2677303"/>
            <a:ext cx="1402005" cy="696112"/>
          </a:xfrm>
          <a:prstGeom prst="rect">
            <a:avLst/>
          </a:prstGeom>
          <a:noFill/>
          <a:ln w="9525">
            <a:noFill/>
            <a:miter lim="800000"/>
          </a:ln>
        </p:spPr>
        <p:txBody>
          <a:bodyPr bIns="31064" lIns="62130" rIns="62130" tIns="31064">
            <a:spAutoFit/>
          </a:bodyPr>
          <a:lstStyle/>
          <a:p>
            <a:pPr>
              <a:lnSpc>
                <a:spcPct val="130000"/>
              </a:lnSpc>
            </a:pPr>
            <a:r>
              <a:rPr altLang="en-US" lang="zh-CN" sz="800">
                <a:solidFill>
                  <a:srgbClr val="F8F8F8"/>
                </a:solidFill>
                <a:latin charset="-122" pitchFamily="34" typeface="微软雅黑"/>
                <a:ea charset="-122" pitchFamily="34" typeface="微软雅黑"/>
              </a:rPr>
              <a:t>您的内容打在这里，或者通过复制您的文本后，在此框中选择粘贴，并选择只保留文字。</a:t>
            </a:r>
          </a:p>
        </p:txBody>
      </p:sp>
      <p:grpSp>
        <p:nvGrpSpPr>
          <p:cNvPr id="4" name="Group 22"/>
          <p:cNvGrpSpPr/>
          <p:nvPr/>
        </p:nvGrpSpPr>
        <p:grpSpPr>
          <a:xfrm>
            <a:off x="4200403" y="2005762"/>
            <a:ext cx="733287" cy="734137"/>
            <a:chExt cx="1700" cy="1700"/>
          </a:xfrm>
          <a:solidFill>
            <a:schemeClr val="bg1">
              <a:lumMod val="65000"/>
            </a:schemeClr>
          </a:solidFill>
        </p:grpSpPr>
        <p:sp>
          <p:nvSpPr>
            <p:cNvPr id="55" name="Oval 23"/>
            <p:cNvSpPr>
              <a:spLocks noChangeArrowheads="1"/>
            </p:cNvSpPr>
            <p:nvPr/>
          </p:nvSpPr>
          <p:spPr bwMode="auto">
            <a:xfrm>
              <a:off x="0" y="0"/>
              <a:ext cx="1700" cy="1700"/>
            </a:xfrm>
            <a:prstGeom prst="ellipse">
              <a:avLst/>
            </a:prstGeom>
            <a:solidFill>
              <a:schemeClr val="accent3"/>
            </a:solidFill>
            <a:ln>
              <a:noFill/>
            </a:ln>
            <a:effectLst/>
            <a:extLst>
              <a:ext uri="{91240B29-F687-4F45-9708-019B960494DF}">
                <a14:hiddenLine w="9525">
                  <a:solidFill>
                    <a:srgbClr val="000000"/>
                  </a:solidFill>
                  <a:round/>
                </a14:hiddenLine>
              </a:ext>
              <a:ext uri="{AF507438-7753-43E0-B8FC-AC1667EBCBE1}">
                <a14:hiddenEffects>
                  <a:effectLst>
                    <a:outerShdw algn="ctr" dir="2700000" dist="35921" rotWithShape="0">
                      <a:schemeClr val="bg2"/>
                    </a:outerShdw>
                  </a:effectLst>
                </a14:hiddenEffects>
              </a:ext>
            </a:extLst>
          </p:spPr>
          <p:txBody>
            <a:bodyPr anchor="ctr"/>
            <a:lstStyle/>
            <a:p>
              <a:pPr fontAlgn="auto">
                <a:lnSpc>
                  <a:spcPct val="130000"/>
                </a:lnSpc>
              </a:pPr>
              <a:endParaRPr altLang="en-US" lang="zh-CN" noProof="1" sz="1000">
                <a:latin charset="-122" pitchFamily="34" typeface="微软雅黑"/>
                <a:ea charset="-122" pitchFamily="34" typeface="微软雅黑"/>
              </a:endParaRPr>
            </a:p>
          </p:txBody>
        </p:sp>
        <p:sp>
          <p:nvSpPr>
            <p:cNvPr id="56" name="WordArt 24"/>
            <p:cNvSpPr>
              <a:spLocks noChangeArrowheads="1" noChangeShapeType="1"/>
            </p:cNvSpPr>
            <p:nvPr/>
          </p:nvSpPr>
          <p:spPr bwMode="auto">
            <a:xfrm>
              <a:off x="215" y="350"/>
              <a:ext cx="1245" cy="950"/>
            </a:xfrm>
            <a:prstGeom prst="rect">
              <a:avLst/>
            </a:prstGeom>
            <a:noFill/>
            <a:extLst>
              <a:ext uri="{91240B29-F687-4F45-9708-019B960494DF}">
                <a14:hiddenLine w="9525">
                  <a:solidFill>
                    <a:srgbClr val="000000"/>
                  </a:solidFill>
                  <a:round/>
                </a14:hiddenLine>
              </a:ext>
              <a:ext uri="{AF507438-7753-43E0-B8FC-AC1667EBCBE1}">
                <a14:hiddenEffects>
                  <a:effectLst/>
                </a14:hiddenEffects>
              </a:ext>
            </a:extLst>
          </p:spPr>
          <p:txBody>
            <a:bodyPr fromWordArt="1" wrap="none">
              <a:prstTxWarp prst="textPlain">
                <a:avLst>
                  <a:gd fmla="val 50000" name="adj"/>
                </a:avLst>
              </a:prstTxWarp>
            </a:bodyPr>
            <a:lstStyle/>
            <a:p>
              <a:pPr algn="ctr" fontAlgn="auto">
                <a:lnSpc>
                  <a:spcPct val="130000"/>
                </a:lnSpc>
              </a:pPr>
              <a:r>
                <a:rPr altLang="zh-CN" b="1" lang="en-US" noProof="1" sz="1000">
                  <a:solidFill>
                    <a:srgbClr val="F8F8F8"/>
                  </a:solidFill>
                  <a:latin charset="-122" pitchFamily="34" typeface="微软雅黑"/>
                  <a:ea charset="-122" pitchFamily="34" typeface="微软雅黑"/>
                </a:rPr>
                <a:t>VS</a:t>
              </a:r>
            </a:p>
          </p:txBody>
        </p:sp>
      </p:grpSp>
      <p:sp>
        <p:nvSpPr>
          <p:cNvPr id="57" name="Rectangle 269"/>
          <p:cNvSpPr/>
          <p:nvPr/>
        </p:nvSpPr>
        <p:spPr>
          <a:xfrm>
            <a:off x="1116207" y="4063667"/>
            <a:ext cx="6986213" cy="5970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1064" lIns="62130" rIns="62130" tIns="31064"/>
          <a:lstStyle/>
          <a:p>
            <a:pPr algn="ctr" fontAlgn="auto"/>
            <a:endParaRPr lang="en-US" noProof="1" sz="700">
              <a:solidFill>
                <a:schemeClr val="accent1">
                  <a:lumMod val="75000"/>
                </a:schemeClr>
              </a:solidFill>
              <a:latin charset="-122" pitchFamily="34" typeface="微软雅黑"/>
              <a:ea charset="-122" pitchFamily="34" typeface="微软雅黑"/>
            </a:endParaRPr>
          </a:p>
        </p:txBody>
      </p:sp>
      <p:sp>
        <p:nvSpPr>
          <p:cNvPr id="58" name="Text Box 7"/>
          <p:cNvSpPr txBox="1">
            <a:spLocks noChangeArrowheads="1"/>
          </p:cNvSpPr>
          <p:nvPr/>
        </p:nvSpPr>
        <p:spPr bwMode="auto">
          <a:xfrm>
            <a:off x="1548082" y="4171504"/>
            <a:ext cx="5987502" cy="348058"/>
          </a:xfrm>
          <a:prstGeom prst="rect">
            <a:avLst/>
          </a:prstGeom>
          <a:noFill/>
          <a:ln w="9525">
            <a:noFill/>
            <a:miter lim="800000"/>
          </a:ln>
        </p:spPr>
        <p:txBody>
          <a:bodyPr anchor="ctr" bIns="15533" lIns="31064" rIns="31064" tIns="15533">
            <a:spAutoFit/>
          </a:bodyPr>
          <a:lstStyle/>
          <a:p>
            <a:pPr algn="ctr" defTabSz="739923">
              <a:lnSpc>
                <a:spcPct val="130000"/>
              </a:lnSpc>
            </a:pPr>
            <a:r>
              <a:rPr altLang="en-US" lang="zh-CN" sz="800">
                <a:solidFill>
                  <a:schemeClr val="bg1"/>
                </a:solidFill>
                <a:latin charset="-122" pitchFamily="34" typeface="微软雅黑"/>
                <a:ea charset="-122" pitchFamily="34" typeface="微软雅黑"/>
              </a:rPr>
              <a:t>您的内容打在这里，或者通过复制您的文本后，在此框中选择粘贴，并选择只保留文字。在此录入上述图表的综合描述说明，在此录入上述图表的综合描述说明。</a:t>
            </a:r>
          </a:p>
        </p:txBody>
      </p:sp>
      <p:sp>
        <p:nvSpPr>
          <p:cNvPr id="21" name="文本框 32">
            <a:extLst>
              <a:ext uri="{FF2B5EF4-FFF2-40B4-BE49-F238E27FC236}">
                <a16:creationId xmlns:a16="http://schemas.microsoft.com/office/drawing/2014/main" id="{02BCFBA8-9716-4E10-BDF2-87AEDF74943F}"/>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教学内容</a:t>
            </a:r>
          </a:p>
        </p:txBody>
      </p:sp>
      <p:sp>
        <p:nvSpPr>
          <p:cNvPr id="25" name="矩形 24">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2539493902"/>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ppt_x</p:attrName>
                                        </p:attrNameLst>
                                      </p:cBhvr>
                                      <p:tavLst>
                                        <p:tav tm="0">
                                          <p:val>
                                            <p:strVal val="#ppt_x"/>
                                          </p:val>
                                        </p:tav>
                                        <p:tav tm="100000">
                                          <p:val>
                                            <p:strVal val="#ppt_x"/>
                                          </p:val>
                                        </p:tav>
                                      </p:tavLst>
                                    </p:anim>
                                    <p:anim calcmode="lin" valueType="num">
                                      <p:cBhvr>
                                        <p:cTn dur="500" fill="hold" id="8"/>
                                        <p:tgtEl>
                                          <p:spTgt spid="2"/>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1">
                                  <p:stCondLst>
                                    <p:cond delay="200"/>
                                  </p:stCondLst>
                                  <p:childTnLst>
                                    <p:set>
                                      <p:cBhvr>
                                        <p:cTn dur="1" fill="hold" id="10">
                                          <p:stCondLst>
                                            <p:cond delay="0"/>
                                          </p:stCondLst>
                                        </p:cTn>
                                        <p:tgtEl>
                                          <p:spTgt spid="48"/>
                                        </p:tgtEl>
                                        <p:attrNameLst>
                                          <p:attrName>style.visibility</p:attrName>
                                        </p:attrNameLst>
                                      </p:cBhvr>
                                      <p:to>
                                        <p:strVal val="visible"/>
                                      </p:to>
                                    </p:set>
                                    <p:anim calcmode="lin" valueType="num">
                                      <p:cBhvr>
                                        <p:cTn dur="500" fill="hold" id="11"/>
                                        <p:tgtEl>
                                          <p:spTgt spid="48"/>
                                        </p:tgtEl>
                                        <p:attrNameLst>
                                          <p:attrName>ppt_x</p:attrName>
                                        </p:attrNameLst>
                                      </p:cBhvr>
                                      <p:tavLst>
                                        <p:tav tm="0">
                                          <p:val>
                                            <p:strVal val="#ppt_x"/>
                                          </p:val>
                                        </p:tav>
                                        <p:tav tm="100000">
                                          <p:val>
                                            <p:strVal val="#ppt_x"/>
                                          </p:val>
                                        </p:tav>
                                      </p:tavLst>
                                    </p:anim>
                                    <p:anim calcmode="lin" valueType="num">
                                      <p:cBhvr>
                                        <p:cTn dur="500" fill="hold" id="12"/>
                                        <p:tgtEl>
                                          <p:spTgt spid="48"/>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700"/>
                            </p:stCondLst>
                            <p:childTnLst>
                              <p:par>
                                <p:cTn fill="hold" grpId="0" id="14" nodeType="afterEffect" presetClass="entr" presetID="22" presetSubtype="1">
                                  <p:stCondLst>
                                    <p:cond delay="0"/>
                                  </p:stCondLst>
                                  <p:childTnLst>
                                    <p:set>
                                      <p:cBhvr>
                                        <p:cTn dur="1" fill="hold" id="15">
                                          <p:stCondLst>
                                            <p:cond delay="0"/>
                                          </p:stCondLst>
                                        </p:cTn>
                                        <p:tgtEl>
                                          <p:spTgt spid="49"/>
                                        </p:tgtEl>
                                        <p:attrNameLst>
                                          <p:attrName>style.visibility</p:attrName>
                                        </p:attrNameLst>
                                      </p:cBhvr>
                                      <p:to>
                                        <p:strVal val="visible"/>
                                      </p:to>
                                    </p:set>
                                    <p:animEffect filter="wipe(up)" transition="in">
                                      <p:cBhvr>
                                        <p:cTn dur="500" id="16"/>
                                        <p:tgtEl>
                                          <p:spTgt spid="49"/>
                                        </p:tgtEl>
                                      </p:cBhvr>
                                    </p:animEffect>
                                  </p:childTnLst>
                                </p:cTn>
                              </p:par>
                              <p:par>
                                <p:cTn fill="hold" grpId="0" id="17" nodeType="withEffect" presetClass="entr" presetID="22" presetSubtype="1">
                                  <p:stCondLst>
                                    <p:cond delay="600"/>
                                  </p:stCondLst>
                                  <p:childTnLst>
                                    <p:set>
                                      <p:cBhvr>
                                        <p:cTn dur="1" fill="hold" id="18">
                                          <p:stCondLst>
                                            <p:cond delay="0"/>
                                          </p:stCondLst>
                                        </p:cTn>
                                        <p:tgtEl>
                                          <p:spTgt spid="52"/>
                                        </p:tgtEl>
                                        <p:attrNameLst>
                                          <p:attrName>style.visibility</p:attrName>
                                        </p:attrNameLst>
                                      </p:cBhvr>
                                      <p:to>
                                        <p:strVal val="visible"/>
                                      </p:to>
                                    </p:set>
                                    <p:animEffect filter="wipe(up)" transition="in">
                                      <p:cBhvr>
                                        <p:cTn dur="500" id="19"/>
                                        <p:tgtEl>
                                          <p:spTgt spid="52"/>
                                        </p:tgtEl>
                                      </p:cBhvr>
                                    </p:animEffect>
                                  </p:childTnLst>
                                </p:cTn>
                              </p:par>
                            </p:childTnLst>
                          </p:cTn>
                        </p:par>
                        <p:par>
                          <p:cTn fill="hold" id="20" nodeType="afterGroup">
                            <p:stCondLst>
                              <p:cond delay="1800"/>
                            </p:stCondLst>
                            <p:childTnLst>
                              <p:par>
                                <p:cTn fill="hold" id="21" nodeType="afterEffect" presetClass="entr" presetID="2" presetSubtype="4">
                                  <p:stCondLst>
                                    <p:cond delay="0"/>
                                  </p:stCondLst>
                                  <p:childTnLst>
                                    <p:set>
                                      <p:cBhvr>
                                        <p:cTn dur="1" fill="hold" id="22">
                                          <p:stCondLst>
                                            <p:cond delay="0"/>
                                          </p:stCondLst>
                                        </p:cTn>
                                        <p:tgtEl>
                                          <p:spTgt spid="3"/>
                                        </p:tgtEl>
                                        <p:attrNameLst>
                                          <p:attrName>style.visibility</p:attrName>
                                        </p:attrNameLst>
                                      </p:cBhvr>
                                      <p:to>
                                        <p:strVal val="visible"/>
                                      </p:to>
                                    </p:set>
                                    <p:anim calcmode="lin" valueType="num">
                                      <p:cBhvr>
                                        <p:cTn dur="500" fill="hold" id="23"/>
                                        <p:tgtEl>
                                          <p:spTgt spid="3"/>
                                        </p:tgtEl>
                                        <p:attrNameLst>
                                          <p:attrName>ppt_x</p:attrName>
                                        </p:attrNameLst>
                                      </p:cBhvr>
                                      <p:tavLst>
                                        <p:tav tm="0">
                                          <p:val>
                                            <p:strVal val="#ppt_x"/>
                                          </p:val>
                                        </p:tav>
                                        <p:tav tm="100000">
                                          <p:val>
                                            <p:strVal val="#ppt_x"/>
                                          </p:val>
                                        </p:tav>
                                      </p:tavLst>
                                    </p:anim>
                                    <p:anim calcmode="lin" valueType="num">
                                      <p:cBhvr>
                                        <p:cTn dur="500" fill="hold" id="24"/>
                                        <p:tgtEl>
                                          <p:spTgt spid="3"/>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200"/>
                                  </p:stCondLst>
                                  <p:childTnLst>
                                    <p:set>
                                      <p:cBhvr>
                                        <p:cTn dur="1" fill="hold" id="26">
                                          <p:stCondLst>
                                            <p:cond delay="0"/>
                                          </p:stCondLst>
                                        </p:cTn>
                                        <p:tgtEl>
                                          <p:spTgt spid="50"/>
                                        </p:tgtEl>
                                        <p:attrNameLst>
                                          <p:attrName>style.visibility</p:attrName>
                                        </p:attrNameLst>
                                      </p:cBhvr>
                                      <p:to>
                                        <p:strVal val="visible"/>
                                      </p:to>
                                    </p:set>
                                    <p:anim calcmode="lin" valueType="num">
                                      <p:cBhvr>
                                        <p:cTn dur="500" fill="hold" id="27"/>
                                        <p:tgtEl>
                                          <p:spTgt spid="50"/>
                                        </p:tgtEl>
                                        <p:attrNameLst>
                                          <p:attrName>ppt_x</p:attrName>
                                        </p:attrNameLst>
                                      </p:cBhvr>
                                      <p:tavLst>
                                        <p:tav tm="0">
                                          <p:val>
                                            <p:strVal val="#ppt_x"/>
                                          </p:val>
                                        </p:tav>
                                        <p:tav tm="100000">
                                          <p:val>
                                            <p:strVal val="#ppt_x"/>
                                          </p:val>
                                        </p:tav>
                                      </p:tavLst>
                                    </p:anim>
                                    <p:anim calcmode="lin" valueType="num">
                                      <p:cBhvr>
                                        <p:cTn dur="500" fill="hold" id="28"/>
                                        <p:tgtEl>
                                          <p:spTgt spid="50"/>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22" presetSubtype="1">
                                  <p:stCondLst>
                                    <p:cond delay="0"/>
                                  </p:stCondLst>
                                  <p:childTnLst>
                                    <p:set>
                                      <p:cBhvr>
                                        <p:cTn dur="1" fill="hold" id="31">
                                          <p:stCondLst>
                                            <p:cond delay="0"/>
                                          </p:stCondLst>
                                        </p:cTn>
                                        <p:tgtEl>
                                          <p:spTgt spid="51"/>
                                        </p:tgtEl>
                                        <p:attrNameLst>
                                          <p:attrName>style.visibility</p:attrName>
                                        </p:attrNameLst>
                                      </p:cBhvr>
                                      <p:to>
                                        <p:strVal val="visible"/>
                                      </p:to>
                                    </p:set>
                                    <p:animEffect filter="wipe(up)" transition="in">
                                      <p:cBhvr>
                                        <p:cTn dur="500" id="32"/>
                                        <p:tgtEl>
                                          <p:spTgt spid="51"/>
                                        </p:tgtEl>
                                      </p:cBhvr>
                                    </p:animEffect>
                                  </p:childTnLst>
                                </p:cTn>
                              </p:par>
                            </p:childTnLst>
                          </p:cTn>
                        </p:par>
                        <p:par>
                          <p:cTn fill="hold" id="33" nodeType="afterGroup">
                            <p:stCondLst>
                              <p:cond delay="3000"/>
                            </p:stCondLst>
                            <p:childTnLst>
                              <p:par>
                                <p:cTn fill="hold" grpId="0" id="34" nodeType="afterEffect" presetClass="entr" presetID="22" presetSubtype="1">
                                  <p:stCondLst>
                                    <p:cond delay="0"/>
                                  </p:stCondLst>
                                  <p:childTnLst>
                                    <p:set>
                                      <p:cBhvr>
                                        <p:cTn dur="1" fill="hold" id="35">
                                          <p:stCondLst>
                                            <p:cond delay="0"/>
                                          </p:stCondLst>
                                        </p:cTn>
                                        <p:tgtEl>
                                          <p:spTgt spid="53"/>
                                        </p:tgtEl>
                                        <p:attrNameLst>
                                          <p:attrName>style.visibility</p:attrName>
                                        </p:attrNameLst>
                                      </p:cBhvr>
                                      <p:to>
                                        <p:strVal val="visible"/>
                                      </p:to>
                                    </p:set>
                                    <p:animEffect filter="wipe(up)" transition="in">
                                      <p:cBhvr>
                                        <p:cTn dur="500" id="36"/>
                                        <p:tgtEl>
                                          <p:spTgt spid="53"/>
                                        </p:tgtEl>
                                      </p:cBhvr>
                                    </p:animEffect>
                                  </p:childTnLst>
                                </p:cTn>
                              </p:par>
                            </p:childTnLst>
                          </p:cTn>
                        </p:par>
                        <p:par>
                          <p:cTn fill="hold" id="37" nodeType="afterGroup">
                            <p:stCondLst>
                              <p:cond delay="3500"/>
                            </p:stCondLst>
                            <p:childTnLst>
                              <p:par>
                                <p:cTn fill="hold" id="38" nodeType="afterEffect" presetClass="entr" presetID="53" presetSubtype="0">
                                  <p:stCondLst>
                                    <p:cond delay="0"/>
                                  </p:stCondLst>
                                  <p:childTnLst>
                                    <p:set>
                                      <p:cBhvr>
                                        <p:cTn dur="1" fill="hold" id="39">
                                          <p:stCondLst>
                                            <p:cond delay="0"/>
                                          </p:stCondLst>
                                        </p:cTn>
                                        <p:tgtEl>
                                          <p:spTgt spid="4"/>
                                        </p:tgtEl>
                                        <p:attrNameLst>
                                          <p:attrName>style.visibility</p:attrName>
                                        </p:attrNameLst>
                                      </p:cBhvr>
                                      <p:to>
                                        <p:strVal val="visible"/>
                                      </p:to>
                                    </p:set>
                                    <p:anim calcmode="lin" valueType="num">
                                      <p:cBhvr>
                                        <p:cTn dur="500" fill="hold" id="40"/>
                                        <p:tgtEl>
                                          <p:spTgt spid="4"/>
                                        </p:tgtEl>
                                        <p:attrNameLst>
                                          <p:attrName>ppt_w</p:attrName>
                                        </p:attrNameLst>
                                      </p:cBhvr>
                                      <p:tavLst>
                                        <p:tav tm="0">
                                          <p:val>
                                            <p:fltVal val="0"/>
                                          </p:val>
                                        </p:tav>
                                        <p:tav tm="100000">
                                          <p:val>
                                            <p:strVal val="#ppt_w"/>
                                          </p:val>
                                        </p:tav>
                                      </p:tavLst>
                                    </p:anim>
                                    <p:anim calcmode="lin" valueType="num">
                                      <p:cBhvr>
                                        <p:cTn dur="500" fill="hold" id="41"/>
                                        <p:tgtEl>
                                          <p:spTgt spid="4"/>
                                        </p:tgtEl>
                                        <p:attrNameLst>
                                          <p:attrName>ppt_h</p:attrName>
                                        </p:attrNameLst>
                                      </p:cBhvr>
                                      <p:tavLst>
                                        <p:tav tm="0">
                                          <p:val>
                                            <p:fltVal val="0"/>
                                          </p:val>
                                        </p:tav>
                                        <p:tav tm="100000">
                                          <p:val>
                                            <p:strVal val="#ppt_h"/>
                                          </p:val>
                                        </p:tav>
                                      </p:tavLst>
                                    </p:anim>
                                    <p:animEffect filter="fade" transition="in">
                                      <p:cBhvr>
                                        <p:cTn dur="500" id="42"/>
                                        <p:tgtEl>
                                          <p:spTgt spid="4"/>
                                        </p:tgtEl>
                                      </p:cBhvr>
                                    </p:animEffect>
                                  </p:childTnLst>
                                </p:cTn>
                              </p:par>
                            </p:childTnLst>
                          </p:cTn>
                        </p:par>
                        <p:par>
                          <p:cTn fill="hold" id="43" nodeType="afterGroup">
                            <p:stCondLst>
                              <p:cond delay="4000"/>
                            </p:stCondLst>
                            <p:childTnLst>
                              <p:par>
                                <p:cTn fill="hold" grpId="0" id="44" nodeType="afterEffect" presetClass="entr" presetID="2" presetSubtype="4">
                                  <p:stCondLst>
                                    <p:cond delay="0"/>
                                  </p:stCondLst>
                                  <p:childTnLst>
                                    <p:set>
                                      <p:cBhvr>
                                        <p:cTn dur="1" fill="hold" id="45">
                                          <p:stCondLst>
                                            <p:cond delay="0"/>
                                          </p:stCondLst>
                                        </p:cTn>
                                        <p:tgtEl>
                                          <p:spTgt spid="57"/>
                                        </p:tgtEl>
                                        <p:attrNameLst>
                                          <p:attrName>style.visibility</p:attrName>
                                        </p:attrNameLst>
                                      </p:cBhvr>
                                      <p:to>
                                        <p:strVal val="visible"/>
                                      </p:to>
                                    </p:set>
                                    <p:anim calcmode="lin" valueType="num">
                                      <p:cBhvr>
                                        <p:cTn dur="250" fill="hold" id="46"/>
                                        <p:tgtEl>
                                          <p:spTgt spid="57"/>
                                        </p:tgtEl>
                                        <p:attrNameLst>
                                          <p:attrName>ppt_x</p:attrName>
                                        </p:attrNameLst>
                                      </p:cBhvr>
                                      <p:tavLst>
                                        <p:tav tm="0">
                                          <p:val>
                                            <p:strVal val="#ppt_x"/>
                                          </p:val>
                                        </p:tav>
                                        <p:tav tm="100000">
                                          <p:val>
                                            <p:strVal val="#ppt_x"/>
                                          </p:val>
                                        </p:tav>
                                      </p:tavLst>
                                    </p:anim>
                                    <p:anim calcmode="lin" valueType="num">
                                      <p:cBhvr>
                                        <p:cTn dur="250" fill="hold" id="47"/>
                                        <p:tgtEl>
                                          <p:spTgt spid="57"/>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4250"/>
                            </p:stCondLst>
                            <p:childTnLst>
                              <p:par>
                                <p:cTn fill="hold" grpId="0" id="49" nodeType="afterEffect" presetClass="entr" presetID="2" presetSubtype="4">
                                  <p:stCondLst>
                                    <p:cond delay="0"/>
                                  </p:stCondLst>
                                  <p:childTnLst>
                                    <p:set>
                                      <p:cBhvr>
                                        <p:cTn dur="1" fill="hold" id="50">
                                          <p:stCondLst>
                                            <p:cond delay="0"/>
                                          </p:stCondLst>
                                        </p:cTn>
                                        <p:tgtEl>
                                          <p:spTgt spid="58"/>
                                        </p:tgtEl>
                                        <p:attrNameLst>
                                          <p:attrName>style.visibility</p:attrName>
                                        </p:attrNameLst>
                                      </p:cBhvr>
                                      <p:to>
                                        <p:strVal val="visible"/>
                                      </p:to>
                                    </p:set>
                                    <p:anim calcmode="lin" valueType="num">
                                      <p:cBhvr>
                                        <p:cTn dur="250" fill="hold" id="51"/>
                                        <p:tgtEl>
                                          <p:spTgt spid="58"/>
                                        </p:tgtEl>
                                        <p:attrNameLst>
                                          <p:attrName>ppt_x</p:attrName>
                                        </p:attrNameLst>
                                      </p:cBhvr>
                                      <p:tavLst>
                                        <p:tav tm="0">
                                          <p:val>
                                            <p:strVal val="#ppt_x"/>
                                          </p:val>
                                        </p:tav>
                                        <p:tav tm="100000">
                                          <p:val>
                                            <p:strVal val="#ppt_x"/>
                                          </p:val>
                                        </p:tav>
                                      </p:tavLst>
                                    </p:anim>
                                    <p:anim calcmode="lin" valueType="num">
                                      <p:cBhvr>
                                        <p:cTn dur="250" fill="hold" id="52"/>
                                        <p:tgtEl>
                                          <p:spTgt spid="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49"/>
      <p:bldP grpId="0" spid="50"/>
      <p:bldP grpId="0" spid="51"/>
      <p:bldP grpId="0" spid="52"/>
      <p:bldP grpId="0" spid="53"/>
      <p:bldP grpId="0" spid="57"/>
      <p:bldP grpId="0" spid="5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Freeform 6"/>
          <p:cNvSpPr>
            <a:spLocks noEditPoints="1"/>
          </p:cNvSpPr>
          <p:nvPr/>
        </p:nvSpPr>
        <p:spPr bwMode="auto">
          <a:xfrm>
            <a:off x="1268067" y="2238442"/>
            <a:ext cx="1074872" cy="1082027"/>
          </a:xfrm>
          <a:custGeom>
            <a:gdLst>
              <a:gd fmla="*/ 373 w 402" name="T0"/>
              <a:gd fmla="*/ 209 h 402" name="T1"/>
              <a:gd fmla="*/ 372 w 402" name="T2"/>
              <a:gd fmla="*/ 190 h 402" name="T3"/>
              <a:gd fmla="*/ 401 w 402" name="T4"/>
              <a:gd fmla="*/ 170 h 402" name="T5"/>
              <a:gd fmla="*/ 389 w 402" name="T6"/>
              <a:gd fmla="*/ 124 h 402" name="T7"/>
              <a:gd fmla="*/ 353 w 402" name="T8"/>
              <a:gd fmla="*/ 123 h 402" name="T9"/>
              <a:gd fmla="*/ 344 w 402" name="T10"/>
              <a:gd fmla="*/ 107 h 402" name="T11"/>
              <a:gd fmla="*/ 360 w 402" name="T12"/>
              <a:gd fmla="*/ 74 h 402" name="T13"/>
              <a:gd fmla="*/ 325 w 402" name="T14"/>
              <a:gd fmla="*/ 41 h 402" name="T15"/>
              <a:gd fmla="*/ 293 w 402" name="T16"/>
              <a:gd fmla="*/ 57 h 402" name="T17"/>
              <a:gd fmla="*/ 277 w 402" name="T18"/>
              <a:gd fmla="*/ 48 h 402" name="T19"/>
              <a:gd fmla="*/ 275 w 402" name="T20"/>
              <a:gd fmla="*/ 12 h 402" name="T21"/>
              <a:gd fmla="*/ 251 w 402" name="T22"/>
              <a:gd fmla="*/ 6 h 402" name="T23"/>
              <a:gd fmla="*/ 228 w 402" name="T24"/>
              <a:gd fmla="*/ 0 h 402" name="T25"/>
              <a:gd fmla="*/ 209 w 402" name="T26"/>
              <a:gd fmla="*/ 30 h 402" name="T27"/>
              <a:gd fmla="*/ 190 w 402" name="T28"/>
              <a:gd fmla="*/ 30 h 402" name="T29"/>
              <a:gd fmla="*/ 170 w 402" name="T30"/>
              <a:gd fmla="*/ 1 h 402" name="T31"/>
              <a:gd fmla="*/ 124 w 402" name="T32"/>
              <a:gd fmla="*/ 13 h 402" name="T33"/>
              <a:gd fmla="*/ 122 w 402" name="T34"/>
              <a:gd fmla="*/ 49 h 402" name="T35"/>
              <a:gd fmla="*/ 106 w 402" name="T36"/>
              <a:gd fmla="*/ 59 h 402" name="T37"/>
              <a:gd fmla="*/ 74 w 402" name="T38"/>
              <a:gd fmla="*/ 43 h 402" name="T39"/>
              <a:gd fmla="*/ 41 w 402" name="T40"/>
              <a:gd fmla="*/ 77 h 402" name="T41"/>
              <a:gd fmla="*/ 56 w 402" name="T42"/>
              <a:gd fmla="*/ 109 h 402" name="T43"/>
              <a:gd fmla="*/ 47 w 402" name="T44"/>
              <a:gd fmla="*/ 126 h 402" name="T45"/>
              <a:gd fmla="*/ 12 w 402" name="T46"/>
              <a:gd fmla="*/ 128 h 402" name="T47"/>
              <a:gd fmla="*/ 6 w 402" name="T48"/>
              <a:gd fmla="*/ 151 h 402" name="T49"/>
              <a:gd fmla="*/ 0 w 402" name="T50"/>
              <a:gd fmla="*/ 174 h 402" name="T51"/>
              <a:gd fmla="*/ 30 w 402" name="T52"/>
              <a:gd fmla="*/ 194 h 402" name="T53"/>
              <a:gd fmla="*/ 30 w 402" name="T54"/>
              <a:gd fmla="*/ 212 h 402" name="T55"/>
              <a:gd fmla="*/ 0 w 402" name="T56"/>
              <a:gd fmla="*/ 233 h 402" name="T57"/>
              <a:gd fmla="*/ 13 w 402" name="T58"/>
              <a:gd fmla="*/ 279 h 402" name="T59"/>
              <a:gd fmla="*/ 49 w 402" name="T60"/>
              <a:gd fmla="*/ 280 h 402" name="T61"/>
              <a:gd fmla="*/ 59 w 402" name="T62"/>
              <a:gd fmla="*/ 296 h 402" name="T63"/>
              <a:gd fmla="*/ 43 w 402" name="T64"/>
              <a:gd fmla="*/ 328 h 402" name="T65"/>
              <a:gd fmla="*/ 77 w 402" name="T66"/>
              <a:gd fmla="*/ 362 h 402" name="T67"/>
              <a:gd fmla="*/ 109 w 402" name="T68"/>
              <a:gd fmla="*/ 345 h 402" name="T69"/>
              <a:gd fmla="*/ 125 w 402" name="T70"/>
              <a:gd fmla="*/ 355 h 402" name="T71"/>
              <a:gd fmla="*/ 128 w 402" name="T72"/>
              <a:gd fmla="*/ 390 h 402" name="T73"/>
              <a:gd fmla="*/ 150 w 402" name="T74"/>
              <a:gd fmla="*/ 396 h 402" name="T75"/>
              <a:gd fmla="*/ 174 w 402" name="T76"/>
              <a:gd fmla="*/ 402 h 402" name="T77"/>
              <a:gd fmla="*/ 194 w 402" name="T78"/>
              <a:gd fmla="*/ 373 h 402" name="T79"/>
              <a:gd fmla="*/ 212 w 402" name="T80"/>
              <a:gd fmla="*/ 372 h 402" name="T81"/>
              <a:gd fmla="*/ 232 w 402" name="T82"/>
              <a:gd fmla="*/ 402 h 402" name="T83"/>
              <a:gd fmla="*/ 278 w 402" name="T84"/>
              <a:gd fmla="*/ 389 h 402" name="T85"/>
              <a:gd fmla="*/ 280 w 402" name="T86"/>
              <a:gd fmla="*/ 353 h 402" name="T87"/>
              <a:gd fmla="*/ 296 w 402" name="T88"/>
              <a:gd fmla="*/ 344 h 402" name="T89"/>
              <a:gd fmla="*/ 328 w 402" name="T90"/>
              <a:gd fmla="*/ 360 h 402" name="T91"/>
              <a:gd fmla="*/ 362 w 402" name="T92"/>
              <a:gd fmla="*/ 326 h 402" name="T93"/>
              <a:gd fmla="*/ 345 w 402" name="T94"/>
              <a:gd fmla="*/ 294 h 402" name="T95"/>
              <a:gd fmla="*/ 354 w 402" name="T96"/>
              <a:gd fmla="*/ 277 h 402" name="T97"/>
              <a:gd fmla="*/ 390 w 402" name="T98"/>
              <a:gd fmla="*/ 275 h 402" name="T99"/>
              <a:gd fmla="*/ 396 w 402" name="T100"/>
              <a:gd fmla="*/ 251 h 402" name="T101"/>
              <a:gd fmla="*/ 402 w 402" name="T102"/>
              <a:gd fmla="*/ 229 h 402" name="T103"/>
              <a:gd fmla="*/ 373 w 402" name="T104"/>
              <a:gd fmla="*/ 209 h 402" name="T105"/>
              <a:gd fmla="*/ 373 w 402" name="T106"/>
              <a:gd fmla="*/ 209 h 402" name="T107"/>
              <a:gd fmla="*/ 166 w 402" name="T108"/>
              <a:gd fmla="*/ 335 h 402" name="T109"/>
              <a:gd fmla="*/ 67 w 402" name="T110"/>
              <a:gd fmla="*/ 167 h 402" name="T111"/>
              <a:gd fmla="*/ 235 w 402" name="T112"/>
              <a:gd fmla="*/ 68 h 402" name="T113"/>
              <a:gd fmla="*/ 335 w 402" name="T114"/>
              <a:gd fmla="*/ 236 h 402" name="T115"/>
              <a:gd fmla="*/ 166 w 402" name="T116"/>
              <a:gd fmla="*/ 335 h 40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02" w="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767676"/>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20" name="Freeform 8"/>
          <p:cNvSpPr/>
          <p:nvPr/>
        </p:nvSpPr>
        <p:spPr bwMode="auto">
          <a:xfrm>
            <a:off x="1139884" y="2155619"/>
            <a:ext cx="432619" cy="496931"/>
          </a:xfrm>
          <a:custGeom>
            <a:gdLst>
              <a:gd fmla="*/ 162 w 162" name="T0"/>
              <a:gd fmla="*/ 0 h 185" name="T1"/>
              <a:gd fmla="*/ 96 w 162" name="T2"/>
              <a:gd fmla="*/ 14 h 185" name="T3"/>
              <a:gd fmla="*/ 102 w 162" name="T4"/>
              <a:gd fmla="*/ 25 h 185" name="T5"/>
              <a:gd fmla="*/ 1 w 162" name="T6"/>
              <a:gd fmla="*/ 178 h 185" name="T7"/>
              <a:gd fmla="*/ 5 w 162" name="T8"/>
              <a:gd fmla="*/ 185 h 185" name="T9"/>
              <a:gd fmla="*/ 7 w 162" name="T10"/>
              <a:gd fmla="*/ 185 h 185" name="T11"/>
              <a:gd fmla="*/ 13 w 162" name="T12"/>
              <a:gd fmla="*/ 180 h 185" name="T13"/>
              <a:gd fmla="*/ 107 w 162" name="T14"/>
              <a:gd fmla="*/ 36 h 185" name="T15"/>
              <a:gd fmla="*/ 112 w 162" name="T16"/>
              <a:gd fmla="*/ 45 h 185" name="T17"/>
              <a:gd fmla="*/ 162 w 162" name="T18"/>
              <a:gd fmla="*/ 0 h 1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5" w="162">
                <a:moveTo>
                  <a:pt x="162" y="0"/>
                </a:moveTo>
                <a:cubicBezTo>
                  <a:pt x="96" y="14"/>
                  <a:pt x="96" y="14"/>
                  <a:pt x="96" y="14"/>
                </a:cubicBezTo>
                <a:cubicBezTo>
                  <a:pt x="102" y="25"/>
                  <a:pt x="102" y="25"/>
                  <a:pt x="102" y="25"/>
                </a:cubicBezTo>
                <a:cubicBezTo>
                  <a:pt x="51" y="62"/>
                  <a:pt x="14" y="117"/>
                  <a:pt x="1" y="178"/>
                </a:cubicBezTo>
                <a:cubicBezTo>
                  <a:pt x="0" y="181"/>
                  <a:pt x="2" y="184"/>
                  <a:pt x="5" y="185"/>
                </a:cubicBezTo>
                <a:cubicBezTo>
                  <a:pt x="6" y="185"/>
                  <a:pt x="6" y="185"/>
                  <a:pt x="7" y="185"/>
                </a:cubicBezTo>
                <a:cubicBezTo>
                  <a:pt x="10" y="185"/>
                  <a:pt x="12" y="183"/>
                  <a:pt x="13" y="180"/>
                </a:cubicBezTo>
                <a:cubicBezTo>
                  <a:pt x="25" y="123"/>
                  <a:pt x="59" y="71"/>
                  <a:pt x="107" y="36"/>
                </a:cubicBezTo>
                <a:cubicBezTo>
                  <a:pt x="112" y="45"/>
                  <a:pt x="112" y="45"/>
                  <a:pt x="112" y="45"/>
                </a:cubicBezTo>
                <a:lnTo>
                  <a:pt x="162" y="0"/>
                </a:ln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21" name="Oval 9"/>
          <p:cNvSpPr>
            <a:spLocks noChangeArrowheads="1"/>
          </p:cNvSpPr>
          <p:nvPr/>
        </p:nvSpPr>
        <p:spPr bwMode="auto">
          <a:xfrm>
            <a:off x="1481707" y="2453512"/>
            <a:ext cx="647593" cy="651887"/>
          </a:xfrm>
          <a:prstGeom prst="ellipse">
            <a:avLst/>
          </a:prstGeom>
          <a:solidFill>
            <a:schemeClr val="accent1"/>
          </a:solidFill>
          <a:ln>
            <a:noFill/>
          </a:ln>
        </p:spPr>
        <p:txBody>
          <a:bodyPr anchor="t" anchorCtr="0" bIns="45734" compatLnSpc="1" lIns="91467" numCol="1" rIns="91467" tIns="45734" vert="horz" wrap="square"/>
          <a:lstStyle/>
          <a:p>
            <a:endParaRPr altLang="en-US" lang="zh-CN"/>
          </a:p>
        </p:txBody>
      </p:sp>
      <p:sp>
        <p:nvSpPr>
          <p:cNvPr id="22" name="Freeform 10"/>
          <p:cNvSpPr>
            <a:spLocks noEditPoints="1"/>
          </p:cNvSpPr>
          <p:nvPr/>
        </p:nvSpPr>
        <p:spPr bwMode="auto">
          <a:xfrm>
            <a:off x="6802651" y="2238442"/>
            <a:ext cx="1074872" cy="1082027"/>
          </a:xfrm>
          <a:custGeom>
            <a:gdLst>
              <a:gd fmla="*/ 373 w 402" name="T0"/>
              <a:gd fmla="*/ 209 h 402" name="T1"/>
              <a:gd fmla="*/ 372 w 402" name="T2"/>
              <a:gd fmla="*/ 190 h 402" name="T3"/>
              <a:gd fmla="*/ 401 w 402" name="T4"/>
              <a:gd fmla="*/ 170 h 402" name="T5"/>
              <a:gd fmla="*/ 389 w 402" name="T6"/>
              <a:gd fmla="*/ 124 h 402" name="T7"/>
              <a:gd fmla="*/ 353 w 402" name="T8"/>
              <a:gd fmla="*/ 123 h 402" name="T9"/>
              <a:gd fmla="*/ 344 w 402" name="T10"/>
              <a:gd fmla="*/ 107 h 402" name="T11"/>
              <a:gd fmla="*/ 360 w 402" name="T12"/>
              <a:gd fmla="*/ 74 h 402" name="T13"/>
              <a:gd fmla="*/ 325 w 402" name="T14"/>
              <a:gd fmla="*/ 41 h 402" name="T15"/>
              <a:gd fmla="*/ 293 w 402" name="T16"/>
              <a:gd fmla="*/ 57 h 402" name="T17"/>
              <a:gd fmla="*/ 277 w 402" name="T18"/>
              <a:gd fmla="*/ 48 h 402" name="T19"/>
              <a:gd fmla="*/ 275 w 402" name="T20"/>
              <a:gd fmla="*/ 12 h 402" name="T21"/>
              <a:gd fmla="*/ 251 w 402" name="T22"/>
              <a:gd fmla="*/ 6 h 402" name="T23"/>
              <a:gd fmla="*/ 228 w 402" name="T24"/>
              <a:gd fmla="*/ 0 h 402" name="T25"/>
              <a:gd fmla="*/ 209 w 402" name="T26"/>
              <a:gd fmla="*/ 30 h 402" name="T27"/>
              <a:gd fmla="*/ 190 w 402" name="T28"/>
              <a:gd fmla="*/ 30 h 402" name="T29"/>
              <a:gd fmla="*/ 170 w 402" name="T30"/>
              <a:gd fmla="*/ 1 h 402" name="T31"/>
              <a:gd fmla="*/ 124 w 402" name="T32"/>
              <a:gd fmla="*/ 13 h 402" name="T33"/>
              <a:gd fmla="*/ 122 w 402" name="T34"/>
              <a:gd fmla="*/ 49 h 402" name="T35"/>
              <a:gd fmla="*/ 106 w 402" name="T36"/>
              <a:gd fmla="*/ 59 h 402" name="T37"/>
              <a:gd fmla="*/ 74 w 402" name="T38"/>
              <a:gd fmla="*/ 43 h 402" name="T39"/>
              <a:gd fmla="*/ 41 w 402" name="T40"/>
              <a:gd fmla="*/ 77 h 402" name="T41"/>
              <a:gd fmla="*/ 56 w 402" name="T42"/>
              <a:gd fmla="*/ 109 h 402" name="T43"/>
              <a:gd fmla="*/ 47 w 402" name="T44"/>
              <a:gd fmla="*/ 126 h 402" name="T45"/>
              <a:gd fmla="*/ 12 w 402" name="T46"/>
              <a:gd fmla="*/ 128 h 402" name="T47"/>
              <a:gd fmla="*/ 6 w 402" name="T48"/>
              <a:gd fmla="*/ 151 h 402" name="T49"/>
              <a:gd fmla="*/ 0 w 402" name="T50"/>
              <a:gd fmla="*/ 174 h 402" name="T51"/>
              <a:gd fmla="*/ 30 w 402" name="T52"/>
              <a:gd fmla="*/ 194 h 402" name="T53"/>
              <a:gd fmla="*/ 30 w 402" name="T54"/>
              <a:gd fmla="*/ 212 h 402" name="T55"/>
              <a:gd fmla="*/ 0 w 402" name="T56"/>
              <a:gd fmla="*/ 233 h 402" name="T57"/>
              <a:gd fmla="*/ 13 w 402" name="T58"/>
              <a:gd fmla="*/ 279 h 402" name="T59"/>
              <a:gd fmla="*/ 49 w 402" name="T60"/>
              <a:gd fmla="*/ 280 h 402" name="T61"/>
              <a:gd fmla="*/ 59 w 402" name="T62"/>
              <a:gd fmla="*/ 296 h 402" name="T63"/>
              <a:gd fmla="*/ 43 w 402" name="T64"/>
              <a:gd fmla="*/ 328 h 402" name="T65"/>
              <a:gd fmla="*/ 77 w 402" name="T66"/>
              <a:gd fmla="*/ 362 h 402" name="T67"/>
              <a:gd fmla="*/ 109 w 402" name="T68"/>
              <a:gd fmla="*/ 345 h 402" name="T69"/>
              <a:gd fmla="*/ 125 w 402" name="T70"/>
              <a:gd fmla="*/ 355 h 402" name="T71"/>
              <a:gd fmla="*/ 128 w 402" name="T72"/>
              <a:gd fmla="*/ 390 h 402" name="T73"/>
              <a:gd fmla="*/ 150 w 402" name="T74"/>
              <a:gd fmla="*/ 396 h 402" name="T75"/>
              <a:gd fmla="*/ 174 w 402" name="T76"/>
              <a:gd fmla="*/ 402 h 402" name="T77"/>
              <a:gd fmla="*/ 194 w 402" name="T78"/>
              <a:gd fmla="*/ 373 h 402" name="T79"/>
              <a:gd fmla="*/ 212 w 402" name="T80"/>
              <a:gd fmla="*/ 372 h 402" name="T81"/>
              <a:gd fmla="*/ 232 w 402" name="T82"/>
              <a:gd fmla="*/ 402 h 402" name="T83"/>
              <a:gd fmla="*/ 278 w 402" name="T84"/>
              <a:gd fmla="*/ 389 h 402" name="T85"/>
              <a:gd fmla="*/ 280 w 402" name="T86"/>
              <a:gd fmla="*/ 353 h 402" name="T87"/>
              <a:gd fmla="*/ 296 w 402" name="T88"/>
              <a:gd fmla="*/ 344 h 402" name="T89"/>
              <a:gd fmla="*/ 328 w 402" name="T90"/>
              <a:gd fmla="*/ 360 h 402" name="T91"/>
              <a:gd fmla="*/ 362 w 402" name="T92"/>
              <a:gd fmla="*/ 326 h 402" name="T93"/>
              <a:gd fmla="*/ 345 w 402" name="T94"/>
              <a:gd fmla="*/ 294 h 402" name="T95"/>
              <a:gd fmla="*/ 354 w 402" name="T96"/>
              <a:gd fmla="*/ 277 h 402" name="T97"/>
              <a:gd fmla="*/ 390 w 402" name="T98"/>
              <a:gd fmla="*/ 275 h 402" name="T99"/>
              <a:gd fmla="*/ 396 w 402" name="T100"/>
              <a:gd fmla="*/ 251 h 402" name="T101"/>
              <a:gd fmla="*/ 402 w 402" name="T102"/>
              <a:gd fmla="*/ 229 h 402" name="T103"/>
              <a:gd fmla="*/ 373 w 402" name="T104"/>
              <a:gd fmla="*/ 209 h 402" name="T105"/>
              <a:gd fmla="*/ 373 w 402" name="T106"/>
              <a:gd fmla="*/ 209 h 402" name="T107"/>
              <a:gd fmla="*/ 166 w 402" name="T108"/>
              <a:gd fmla="*/ 335 h 402" name="T109"/>
              <a:gd fmla="*/ 67 w 402" name="T110"/>
              <a:gd fmla="*/ 167 h 402" name="T111"/>
              <a:gd fmla="*/ 235 w 402" name="T112"/>
              <a:gd fmla="*/ 68 h 402" name="T113"/>
              <a:gd fmla="*/ 335 w 402" name="T114"/>
              <a:gd fmla="*/ 236 h 402" name="T115"/>
              <a:gd fmla="*/ 166 w 402" name="T116"/>
              <a:gd fmla="*/ 335 h 40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02" w="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23" name="Freeform 11"/>
          <p:cNvSpPr/>
          <p:nvPr/>
        </p:nvSpPr>
        <p:spPr bwMode="auto">
          <a:xfrm>
            <a:off x="7573085" y="2906358"/>
            <a:ext cx="432619" cy="496931"/>
          </a:xfrm>
          <a:custGeom>
            <a:gdLst>
              <a:gd fmla="*/ 0 w 162" name="T0"/>
              <a:gd fmla="*/ 185 h 185" name="T1"/>
              <a:gd fmla="*/ 66 w 162" name="T2"/>
              <a:gd fmla="*/ 171 h 185" name="T3"/>
              <a:gd fmla="*/ 60 w 162" name="T4"/>
              <a:gd fmla="*/ 160 h 185" name="T5"/>
              <a:gd fmla="*/ 161 w 162" name="T6"/>
              <a:gd fmla="*/ 8 h 185" name="T7"/>
              <a:gd fmla="*/ 156 w 162" name="T8"/>
              <a:gd fmla="*/ 0 h 185" name="T9"/>
              <a:gd fmla="*/ 155 w 162" name="T10"/>
              <a:gd fmla="*/ 0 h 185" name="T11"/>
              <a:gd fmla="*/ 149 w 162" name="T12"/>
              <a:gd fmla="*/ 5 h 185" name="T13"/>
              <a:gd fmla="*/ 54 w 162" name="T14"/>
              <a:gd fmla="*/ 149 h 185" name="T15"/>
              <a:gd fmla="*/ 50 w 162" name="T16"/>
              <a:gd fmla="*/ 140 h 185" name="T17"/>
              <a:gd fmla="*/ 0 w 162" name="T18"/>
              <a:gd fmla="*/ 185 h 1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5" w="162">
                <a:moveTo>
                  <a:pt x="0" y="185"/>
                </a:moveTo>
                <a:cubicBezTo>
                  <a:pt x="66" y="171"/>
                  <a:pt x="66" y="171"/>
                  <a:pt x="66" y="171"/>
                </a:cubicBezTo>
                <a:cubicBezTo>
                  <a:pt x="60" y="160"/>
                  <a:pt x="60" y="160"/>
                  <a:pt x="60" y="160"/>
                </a:cubicBezTo>
                <a:cubicBezTo>
                  <a:pt x="111" y="124"/>
                  <a:pt x="147" y="69"/>
                  <a:pt x="161" y="8"/>
                </a:cubicBezTo>
                <a:cubicBezTo>
                  <a:pt x="162" y="4"/>
                  <a:pt x="159" y="1"/>
                  <a:pt x="156" y="0"/>
                </a:cubicBezTo>
                <a:cubicBezTo>
                  <a:pt x="156" y="0"/>
                  <a:pt x="155" y="0"/>
                  <a:pt x="155" y="0"/>
                </a:cubicBezTo>
                <a:cubicBezTo>
                  <a:pt x="152" y="0"/>
                  <a:pt x="150" y="2"/>
                  <a:pt x="149" y="5"/>
                </a:cubicBezTo>
                <a:cubicBezTo>
                  <a:pt x="136" y="63"/>
                  <a:pt x="102" y="114"/>
                  <a:pt x="54" y="149"/>
                </a:cubicBezTo>
                <a:cubicBezTo>
                  <a:pt x="50" y="140"/>
                  <a:pt x="50" y="140"/>
                  <a:pt x="50" y="140"/>
                </a:cubicBezTo>
                <a:lnTo>
                  <a:pt x="0" y="185"/>
                </a:ln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24" name="Oval 12"/>
          <p:cNvSpPr>
            <a:spLocks noChangeArrowheads="1"/>
          </p:cNvSpPr>
          <p:nvPr/>
        </p:nvSpPr>
        <p:spPr bwMode="auto">
          <a:xfrm>
            <a:off x="7016290" y="2453512"/>
            <a:ext cx="647593" cy="651887"/>
          </a:xfrm>
          <a:prstGeom prst="ellipse">
            <a:avLst/>
          </a:prstGeom>
          <a:solidFill>
            <a:schemeClr val="accent2"/>
          </a:solidFill>
          <a:ln>
            <a:noFill/>
          </a:ln>
        </p:spPr>
        <p:txBody>
          <a:bodyPr anchor="t" anchorCtr="0" bIns="45734" compatLnSpc="1" lIns="91467" numCol="1" rIns="91467" tIns="45734" vert="horz" wrap="square"/>
          <a:lstStyle/>
          <a:p>
            <a:endParaRPr altLang="en-US" lang="zh-CN"/>
          </a:p>
        </p:txBody>
      </p:sp>
      <p:sp>
        <p:nvSpPr>
          <p:cNvPr id="25" name="Freeform 13"/>
          <p:cNvSpPr>
            <a:spLocks noEditPoints="1"/>
          </p:cNvSpPr>
          <p:nvPr/>
        </p:nvSpPr>
        <p:spPr bwMode="auto">
          <a:xfrm>
            <a:off x="2374985" y="2238442"/>
            <a:ext cx="1074872" cy="1082027"/>
          </a:xfrm>
          <a:custGeom>
            <a:gdLst>
              <a:gd fmla="*/ 373 w 402" name="T0"/>
              <a:gd fmla="*/ 209 h 402" name="T1"/>
              <a:gd fmla="*/ 372 w 402" name="T2"/>
              <a:gd fmla="*/ 190 h 402" name="T3"/>
              <a:gd fmla="*/ 401 w 402" name="T4"/>
              <a:gd fmla="*/ 170 h 402" name="T5"/>
              <a:gd fmla="*/ 389 w 402" name="T6"/>
              <a:gd fmla="*/ 124 h 402" name="T7"/>
              <a:gd fmla="*/ 353 w 402" name="T8"/>
              <a:gd fmla="*/ 123 h 402" name="T9"/>
              <a:gd fmla="*/ 344 w 402" name="T10"/>
              <a:gd fmla="*/ 107 h 402" name="T11"/>
              <a:gd fmla="*/ 360 w 402" name="T12"/>
              <a:gd fmla="*/ 74 h 402" name="T13"/>
              <a:gd fmla="*/ 325 w 402" name="T14"/>
              <a:gd fmla="*/ 41 h 402" name="T15"/>
              <a:gd fmla="*/ 293 w 402" name="T16"/>
              <a:gd fmla="*/ 57 h 402" name="T17"/>
              <a:gd fmla="*/ 277 w 402" name="T18"/>
              <a:gd fmla="*/ 48 h 402" name="T19"/>
              <a:gd fmla="*/ 275 w 402" name="T20"/>
              <a:gd fmla="*/ 12 h 402" name="T21"/>
              <a:gd fmla="*/ 251 w 402" name="T22"/>
              <a:gd fmla="*/ 6 h 402" name="T23"/>
              <a:gd fmla="*/ 228 w 402" name="T24"/>
              <a:gd fmla="*/ 0 h 402" name="T25"/>
              <a:gd fmla="*/ 209 w 402" name="T26"/>
              <a:gd fmla="*/ 30 h 402" name="T27"/>
              <a:gd fmla="*/ 190 w 402" name="T28"/>
              <a:gd fmla="*/ 30 h 402" name="T29"/>
              <a:gd fmla="*/ 170 w 402" name="T30"/>
              <a:gd fmla="*/ 1 h 402" name="T31"/>
              <a:gd fmla="*/ 124 w 402" name="T32"/>
              <a:gd fmla="*/ 13 h 402" name="T33"/>
              <a:gd fmla="*/ 122 w 402" name="T34"/>
              <a:gd fmla="*/ 49 h 402" name="T35"/>
              <a:gd fmla="*/ 106 w 402" name="T36"/>
              <a:gd fmla="*/ 59 h 402" name="T37"/>
              <a:gd fmla="*/ 74 w 402" name="T38"/>
              <a:gd fmla="*/ 43 h 402" name="T39"/>
              <a:gd fmla="*/ 41 w 402" name="T40"/>
              <a:gd fmla="*/ 77 h 402" name="T41"/>
              <a:gd fmla="*/ 56 w 402" name="T42"/>
              <a:gd fmla="*/ 109 h 402" name="T43"/>
              <a:gd fmla="*/ 47 w 402" name="T44"/>
              <a:gd fmla="*/ 126 h 402" name="T45"/>
              <a:gd fmla="*/ 12 w 402" name="T46"/>
              <a:gd fmla="*/ 128 h 402" name="T47"/>
              <a:gd fmla="*/ 6 w 402" name="T48"/>
              <a:gd fmla="*/ 151 h 402" name="T49"/>
              <a:gd fmla="*/ 0 w 402" name="T50"/>
              <a:gd fmla="*/ 174 h 402" name="T51"/>
              <a:gd fmla="*/ 30 w 402" name="T52"/>
              <a:gd fmla="*/ 194 h 402" name="T53"/>
              <a:gd fmla="*/ 30 w 402" name="T54"/>
              <a:gd fmla="*/ 212 h 402" name="T55"/>
              <a:gd fmla="*/ 0 w 402" name="T56"/>
              <a:gd fmla="*/ 233 h 402" name="T57"/>
              <a:gd fmla="*/ 13 w 402" name="T58"/>
              <a:gd fmla="*/ 279 h 402" name="T59"/>
              <a:gd fmla="*/ 49 w 402" name="T60"/>
              <a:gd fmla="*/ 280 h 402" name="T61"/>
              <a:gd fmla="*/ 59 w 402" name="T62"/>
              <a:gd fmla="*/ 296 h 402" name="T63"/>
              <a:gd fmla="*/ 43 w 402" name="T64"/>
              <a:gd fmla="*/ 328 h 402" name="T65"/>
              <a:gd fmla="*/ 77 w 402" name="T66"/>
              <a:gd fmla="*/ 362 h 402" name="T67"/>
              <a:gd fmla="*/ 109 w 402" name="T68"/>
              <a:gd fmla="*/ 345 h 402" name="T69"/>
              <a:gd fmla="*/ 125 w 402" name="T70"/>
              <a:gd fmla="*/ 355 h 402" name="T71"/>
              <a:gd fmla="*/ 128 w 402" name="T72"/>
              <a:gd fmla="*/ 390 h 402" name="T73"/>
              <a:gd fmla="*/ 150 w 402" name="T74"/>
              <a:gd fmla="*/ 396 h 402" name="T75"/>
              <a:gd fmla="*/ 174 w 402" name="T76"/>
              <a:gd fmla="*/ 402 h 402" name="T77"/>
              <a:gd fmla="*/ 194 w 402" name="T78"/>
              <a:gd fmla="*/ 373 h 402" name="T79"/>
              <a:gd fmla="*/ 212 w 402" name="T80"/>
              <a:gd fmla="*/ 372 h 402" name="T81"/>
              <a:gd fmla="*/ 232 w 402" name="T82"/>
              <a:gd fmla="*/ 402 h 402" name="T83"/>
              <a:gd fmla="*/ 278 w 402" name="T84"/>
              <a:gd fmla="*/ 389 h 402" name="T85"/>
              <a:gd fmla="*/ 280 w 402" name="T86"/>
              <a:gd fmla="*/ 353 h 402" name="T87"/>
              <a:gd fmla="*/ 296 w 402" name="T88"/>
              <a:gd fmla="*/ 344 h 402" name="T89"/>
              <a:gd fmla="*/ 328 w 402" name="T90"/>
              <a:gd fmla="*/ 360 h 402" name="T91"/>
              <a:gd fmla="*/ 362 w 402" name="T92"/>
              <a:gd fmla="*/ 326 h 402" name="T93"/>
              <a:gd fmla="*/ 345 w 402" name="T94"/>
              <a:gd fmla="*/ 294 h 402" name="T95"/>
              <a:gd fmla="*/ 354 w 402" name="T96"/>
              <a:gd fmla="*/ 277 h 402" name="T97"/>
              <a:gd fmla="*/ 390 w 402" name="T98"/>
              <a:gd fmla="*/ 275 h 402" name="T99"/>
              <a:gd fmla="*/ 396 w 402" name="T100"/>
              <a:gd fmla="*/ 251 h 402" name="T101"/>
              <a:gd fmla="*/ 402 w 402" name="T102"/>
              <a:gd fmla="*/ 229 h 402" name="T103"/>
              <a:gd fmla="*/ 373 w 402" name="T104"/>
              <a:gd fmla="*/ 209 h 402" name="T105"/>
              <a:gd fmla="*/ 373 w 402" name="T106"/>
              <a:gd fmla="*/ 209 h 402" name="T107"/>
              <a:gd fmla="*/ 166 w 402" name="T108"/>
              <a:gd fmla="*/ 335 h 402" name="T109"/>
              <a:gd fmla="*/ 67 w 402" name="T110"/>
              <a:gd fmla="*/ 167 h 402" name="T111"/>
              <a:gd fmla="*/ 235 w 402" name="T112"/>
              <a:gd fmla="*/ 68 h 402" name="T113"/>
              <a:gd fmla="*/ 335 w 402" name="T114"/>
              <a:gd fmla="*/ 236 h 402" name="T115"/>
              <a:gd fmla="*/ 166 w 402" name="T116"/>
              <a:gd fmla="*/ 335 h 40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02" w="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26" name="Oval 14"/>
          <p:cNvSpPr>
            <a:spLocks noChangeArrowheads="1"/>
          </p:cNvSpPr>
          <p:nvPr/>
        </p:nvSpPr>
        <p:spPr bwMode="auto">
          <a:xfrm>
            <a:off x="2588624" y="2453512"/>
            <a:ext cx="647593" cy="651887"/>
          </a:xfrm>
          <a:prstGeom prst="ellipse">
            <a:avLst/>
          </a:prstGeom>
          <a:solidFill>
            <a:schemeClr val="accent2"/>
          </a:solidFill>
          <a:ln>
            <a:noFill/>
          </a:ln>
        </p:spPr>
        <p:txBody>
          <a:bodyPr anchor="t" anchorCtr="0" bIns="45734" compatLnSpc="1" lIns="91467" numCol="1" rIns="91467" tIns="45734" vert="horz" wrap="square"/>
          <a:lstStyle/>
          <a:p>
            <a:endParaRPr altLang="en-US" lang="zh-CN"/>
          </a:p>
        </p:txBody>
      </p:sp>
      <p:sp>
        <p:nvSpPr>
          <p:cNvPr id="27" name="Freeform 15"/>
          <p:cNvSpPr>
            <a:spLocks noEditPoints="1"/>
          </p:cNvSpPr>
          <p:nvPr/>
        </p:nvSpPr>
        <p:spPr bwMode="auto">
          <a:xfrm>
            <a:off x="3481901" y="2238442"/>
            <a:ext cx="1074872" cy="1082027"/>
          </a:xfrm>
          <a:custGeom>
            <a:gdLst>
              <a:gd fmla="*/ 373 w 402" name="T0"/>
              <a:gd fmla="*/ 209 h 402" name="T1"/>
              <a:gd fmla="*/ 372 w 402" name="T2"/>
              <a:gd fmla="*/ 190 h 402" name="T3"/>
              <a:gd fmla="*/ 401 w 402" name="T4"/>
              <a:gd fmla="*/ 170 h 402" name="T5"/>
              <a:gd fmla="*/ 389 w 402" name="T6"/>
              <a:gd fmla="*/ 124 h 402" name="T7"/>
              <a:gd fmla="*/ 353 w 402" name="T8"/>
              <a:gd fmla="*/ 123 h 402" name="T9"/>
              <a:gd fmla="*/ 344 w 402" name="T10"/>
              <a:gd fmla="*/ 107 h 402" name="T11"/>
              <a:gd fmla="*/ 360 w 402" name="T12"/>
              <a:gd fmla="*/ 74 h 402" name="T13"/>
              <a:gd fmla="*/ 325 w 402" name="T14"/>
              <a:gd fmla="*/ 41 h 402" name="T15"/>
              <a:gd fmla="*/ 293 w 402" name="T16"/>
              <a:gd fmla="*/ 57 h 402" name="T17"/>
              <a:gd fmla="*/ 277 w 402" name="T18"/>
              <a:gd fmla="*/ 48 h 402" name="T19"/>
              <a:gd fmla="*/ 275 w 402" name="T20"/>
              <a:gd fmla="*/ 12 h 402" name="T21"/>
              <a:gd fmla="*/ 251 w 402" name="T22"/>
              <a:gd fmla="*/ 6 h 402" name="T23"/>
              <a:gd fmla="*/ 228 w 402" name="T24"/>
              <a:gd fmla="*/ 0 h 402" name="T25"/>
              <a:gd fmla="*/ 209 w 402" name="T26"/>
              <a:gd fmla="*/ 30 h 402" name="T27"/>
              <a:gd fmla="*/ 190 w 402" name="T28"/>
              <a:gd fmla="*/ 30 h 402" name="T29"/>
              <a:gd fmla="*/ 170 w 402" name="T30"/>
              <a:gd fmla="*/ 1 h 402" name="T31"/>
              <a:gd fmla="*/ 124 w 402" name="T32"/>
              <a:gd fmla="*/ 13 h 402" name="T33"/>
              <a:gd fmla="*/ 122 w 402" name="T34"/>
              <a:gd fmla="*/ 49 h 402" name="T35"/>
              <a:gd fmla="*/ 106 w 402" name="T36"/>
              <a:gd fmla="*/ 59 h 402" name="T37"/>
              <a:gd fmla="*/ 74 w 402" name="T38"/>
              <a:gd fmla="*/ 43 h 402" name="T39"/>
              <a:gd fmla="*/ 41 w 402" name="T40"/>
              <a:gd fmla="*/ 77 h 402" name="T41"/>
              <a:gd fmla="*/ 56 w 402" name="T42"/>
              <a:gd fmla="*/ 109 h 402" name="T43"/>
              <a:gd fmla="*/ 47 w 402" name="T44"/>
              <a:gd fmla="*/ 126 h 402" name="T45"/>
              <a:gd fmla="*/ 12 w 402" name="T46"/>
              <a:gd fmla="*/ 128 h 402" name="T47"/>
              <a:gd fmla="*/ 6 w 402" name="T48"/>
              <a:gd fmla="*/ 151 h 402" name="T49"/>
              <a:gd fmla="*/ 0 w 402" name="T50"/>
              <a:gd fmla="*/ 174 h 402" name="T51"/>
              <a:gd fmla="*/ 30 w 402" name="T52"/>
              <a:gd fmla="*/ 194 h 402" name="T53"/>
              <a:gd fmla="*/ 30 w 402" name="T54"/>
              <a:gd fmla="*/ 212 h 402" name="T55"/>
              <a:gd fmla="*/ 0 w 402" name="T56"/>
              <a:gd fmla="*/ 233 h 402" name="T57"/>
              <a:gd fmla="*/ 13 w 402" name="T58"/>
              <a:gd fmla="*/ 279 h 402" name="T59"/>
              <a:gd fmla="*/ 49 w 402" name="T60"/>
              <a:gd fmla="*/ 280 h 402" name="T61"/>
              <a:gd fmla="*/ 59 w 402" name="T62"/>
              <a:gd fmla="*/ 296 h 402" name="T63"/>
              <a:gd fmla="*/ 43 w 402" name="T64"/>
              <a:gd fmla="*/ 328 h 402" name="T65"/>
              <a:gd fmla="*/ 77 w 402" name="T66"/>
              <a:gd fmla="*/ 362 h 402" name="T67"/>
              <a:gd fmla="*/ 109 w 402" name="T68"/>
              <a:gd fmla="*/ 345 h 402" name="T69"/>
              <a:gd fmla="*/ 125 w 402" name="T70"/>
              <a:gd fmla="*/ 355 h 402" name="T71"/>
              <a:gd fmla="*/ 128 w 402" name="T72"/>
              <a:gd fmla="*/ 390 h 402" name="T73"/>
              <a:gd fmla="*/ 150 w 402" name="T74"/>
              <a:gd fmla="*/ 396 h 402" name="T75"/>
              <a:gd fmla="*/ 174 w 402" name="T76"/>
              <a:gd fmla="*/ 402 h 402" name="T77"/>
              <a:gd fmla="*/ 194 w 402" name="T78"/>
              <a:gd fmla="*/ 373 h 402" name="T79"/>
              <a:gd fmla="*/ 212 w 402" name="T80"/>
              <a:gd fmla="*/ 372 h 402" name="T81"/>
              <a:gd fmla="*/ 232 w 402" name="T82"/>
              <a:gd fmla="*/ 402 h 402" name="T83"/>
              <a:gd fmla="*/ 278 w 402" name="T84"/>
              <a:gd fmla="*/ 389 h 402" name="T85"/>
              <a:gd fmla="*/ 280 w 402" name="T86"/>
              <a:gd fmla="*/ 353 h 402" name="T87"/>
              <a:gd fmla="*/ 296 w 402" name="T88"/>
              <a:gd fmla="*/ 344 h 402" name="T89"/>
              <a:gd fmla="*/ 328 w 402" name="T90"/>
              <a:gd fmla="*/ 360 h 402" name="T91"/>
              <a:gd fmla="*/ 362 w 402" name="T92"/>
              <a:gd fmla="*/ 326 h 402" name="T93"/>
              <a:gd fmla="*/ 345 w 402" name="T94"/>
              <a:gd fmla="*/ 294 h 402" name="T95"/>
              <a:gd fmla="*/ 354 w 402" name="T96"/>
              <a:gd fmla="*/ 277 h 402" name="T97"/>
              <a:gd fmla="*/ 390 w 402" name="T98"/>
              <a:gd fmla="*/ 275 h 402" name="T99"/>
              <a:gd fmla="*/ 396 w 402" name="T100"/>
              <a:gd fmla="*/ 251 h 402" name="T101"/>
              <a:gd fmla="*/ 402 w 402" name="T102"/>
              <a:gd fmla="*/ 229 h 402" name="T103"/>
              <a:gd fmla="*/ 373 w 402" name="T104"/>
              <a:gd fmla="*/ 209 h 402" name="T105"/>
              <a:gd fmla="*/ 373 w 402" name="T106"/>
              <a:gd fmla="*/ 209 h 402" name="T107"/>
              <a:gd fmla="*/ 166 w 402" name="T108"/>
              <a:gd fmla="*/ 335 h 402" name="T109"/>
              <a:gd fmla="*/ 67 w 402" name="T110"/>
              <a:gd fmla="*/ 167 h 402" name="T111"/>
              <a:gd fmla="*/ 235 w 402" name="T112"/>
              <a:gd fmla="*/ 68 h 402" name="T113"/>
              <a:gd fmla="*/ 335 w 402" name="T114"/>
              <a:gd fmla="*/ 236 h 402" name="T115"/>
              <a:gd fmla="*/ 166 w 402" name="T116"/>
              <a:gd fmla="*/ 335 h 40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02" w="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28" name="Oval 16"/>
          <p:cNvSpPr>
            <a:spLocks noChangeArrowheads="1"/>
          </p:cNvSpPr>
          <p:nvPr/>
        </p:nvSpPr>
        <p:spPr bwMode="auto">
          <a:xfrm>
            <a:off x="3695540" y="2453512"/>
            <a:ext cx="647593" cy="651887"/>
          </a:xfrm>
          <a:prstGeom prst="ellipse">
            <a:avLst/>
          </a:prstGeom>
          <a:solidFill>
            <a:schemeClr val="accent3"/>
          </a:solidFill>
          <a:ln>
            <a:noFill/>
          </a:ln>
        </p:spPr>
        <p:txBody>
          <a:bodyPr anchor="t" anchorCtr="0" bIns="45734" compatLnSpc="1" lIns="91467" numCol="1" rIns="91467" tIns="45734" vert="horz" wrap="square"/>
          <a:lstStyle/>
          <a:p>
            <a:endParaRPr altLang="en-US" lang="zh-CN"/>
          </a:p>
        </p:txBody>
      </p:sp>
      <p:sp>
        <p:nvSpPr>
          <p:cNvPr id="29" name="Freeform 17"/>
          <p:cNvSpPr>
            <a:spLocks noEditPoints="1"/>
          </p:cNvSpPr>
          <p:nvPr/>
        </p:nvSpPr>
        <p:spPr bwMode="auto">
          <a:xfrm>
            <a:off x="4588818" y="2238442"/>
            <a:ext cx="1074872" cy="1082027"/>
          </a:xfrm>
          <a:custGeom>
            <a:gdLst>
              <a:gd fmla="*/ 373 w 402" name="T0"/>
              <a:gd fmla="*/ 209 h 402" name="T1"/>
              <a:gd fmla="*/ 372 w 402" name="T2"/>
              <a:gd fmla="*/ 190 h 402" name="T3"/>
              <a:gd fmla="*/ 401 w 402" name="T4"/>
              <a:gd fmla="*/ 170 h 402" name="T5"/>
              <a:gd fmla="*/ 389 w 402" name="T6"/>
              <a:gd fmla="*/ 124 h 402" name="T7"/>
              <a:gd fmla="*/ 353 w 402" name="T8"/>
              <a:gd fmla="*/ 123 h 402" name="T9"/>
              <a:gd fmla="*/ 344 w 402" name="T10"/>
              <a:gd fmla="*/ 107 h 402" name="T11"/>
              <a:gd fmla="*/ 360 w 402" name="T12"/>
              <a:gd fmla="*/ 74 h 402" name="T13"/>
              <a:gd fmla="*/ 325 w 402" name="T14"/>
              <a:gd fmla="*/ 41 h 402" name="T15"/>
              <a:gd fmla="*/ 293 w 402" name="T16"/>
              <a:gd fmla="*/ 57 h 402" name="T17"/>
              <a:gd fmla="*/ 277 w 402" name="T18"/>
              <a:gd fmla="*/ 48 h 402" name="T19"/>
              <a:gd fmla="*/ 275 w 402" name="T20"/>
              <a:gd fmla="*/ 12 h 402" name="T21"/>
              <a:gd fmla="*/ 251 w 402" name="T22"/>
              <a:gd fmla="*/ 6 h 402" name="T23"/>
              <a:gd fmla="*/ 228 w 402" name="T24"/>
              <a:gd fmla="*/ 0 h 402" name="T25"/>
              <a:gd fmla="*/ 209 w 402" name="T26"/>
              <a:gd fmla="*/ 30 h 402" name="T27"/>
              <a:gd fmla="*/ 190 w 402" name="T28"/>
              <a:gd fmla="*/ 30 h 402" name="T29"/>
              <a:gd fmla="*/ 170 w 402" name="T30"/>
              <a:gd fmla="*/ 1 h 402" name="T31"/>
              <a:gd fmla="*/ 124 w 402" name="T32"/>
              <a:gd fmla="*/ 13 h 402" name="T33"/>
              <a:gd fmla="*/ 122 w 402" name="T34"/>
              <a:gd fmla="*/ 49 h 402" name="T35"/>
              <a:gd fmla="*/ 106 w 402" name="T36"/>
              <a:gd fmla="*/ 59 h 402" name="T37"/>
              <a:gd fmla="*/ 74 w 402" name="T38"/>
              <a:gd fmla="*/ 43 h 402" name="T39"/>
              <a:gd fmla="*/ 41 w 402" name="T40"/>
              <a:gd fmla="*/ 77 h 402" name="T41"/>
              <a:gd fmla="*/ 56 w 402" name="T42"/>
              <a:gd fmla="*/ 109 h 402" name="T43"/>
              <a:gd fmla="*/ 47 w 402" name="T44"/>
              <a:gd fmla="*/ 126 h 402" name="T45"/>
              <a:gd fmla="*/ 12 w 402" name="T46"/>
              <a:gd fmla="*/ 128 h 402" name="T47"/>
              <a:gd fmla="*/ 6 w 402" name="T48"/>
              <a:gd fmla="*/ 151 h 402" name="T49"/>
              <a:gd fmla="*/ 0 w 402" name="T50"/>
              <a:gd fmla="*/ 174 h 402" name="T51"/>
              <a:gd fmla="*/ 30 w 402" name="T52"/>
              <a:gd fmla="*/ 194 h 402" name="T53"/>
              <a:gd fmla="*/ 30 w 402" name="T54"/>
              <a:gd fmla="*/ 212 h 402" name="T55"/>
              <a:gd fmla="*/ 0 w 402" name="T56"/>
              <a:gd fmla="*/ 233 h 402" name="T57"/>
              <a:gd fmla="*/ 13 w 402" name="T58"/>
              <a:gd fmla="*/ 279 h 402" name="T59"/>
              <a:gd fmla="*/ 49 w 402" name="T60"/>
              <a:gd fmla="*/ 280 h 402" name="T61"/>
              <a:gd fmla="*/ 59 w 402" name="T62"/>
              <a:gd fmla="*/ 296 h 402" name="T63"/>
              <a:gd fmla="*/ 43 w 402" name="T64"/>
              <a:gd fmla="*/ 328 h 402" name="T65"/>
              <a:gd fmla="*/ 77 w 402" name="T66"/>
              <a:gd fmla="*/ 362 h 402" name="T67"/>
              <a:gd fmla="*/ 109 w 402" name="T68"/>
              <a:gd fmla="*/ 345 h 402" name="T69"/>
              <a:gd fmla="*/ 125 w 402" name="T70"/>
              <a:gd fmla="*/ 355 h 402" name="T71"/>
              <a:gd fmla="*/ 128 w 402" name="T72"/>
              <a:gd fmla="*/ 390 h 402" name="T73"/>
              <a:gd fmla="*/ 150 w 402" name="T74"/>
              <a:gd fmla="*/ 396 h 402" name="T75"/>
              <a:gd fmla="*/ 174 w 402" name="T76"/>
              <a:gd fmla="*/ 402 h 402" name="T77"/>
              <a:gd fmla="*/ 194 w 402" name="T78"/>
              <a:gd fmla="*/ 373 h 402" name="T79"/>
              <a:gd fmla="*/ 212 w 402" name="T80"/>
              <a:gd fmla="*/ 372 h 402" name="T81"/>
              <a:gd fmla="*/ 232 w 402" name="T82"/>
              <a:gd fmla="*/ 402 h 402" name="T83"/>
              <a:gd fmla="*/ 278 w 402" name="T84"/>
              <a:gd fmla="*/ 389 h 402" name="T85"/>
              <a:gd fmla="*/ 280 w 402" name="T86"/>
              <a:gd fmla="*/ 353 h 402" name="T87"/>
              <a:gd fmla="*/ 296 w 402" name="T88"/>
              <a:gd fmla="*/ 344 h 402" name="T89"/>
              <a:gd fmla="*/ 328 w 402" name="T90"/>
              <a:gd fmla="*/ 360 h 402" name="T91"/>
              <a:gd fmla="*/ 362 w 402" name="T92"/>
              <a:gd fmla="*/ 326 h 402" name="T93"/>
              <a:gd fmla="*/ 345 w 402" name="T94"/>
              <a:gd fmla="*/ 294 h 402" name="T95"/>
              <a:gd fmla="*/ 354 w 402" name="T96"/>
              <a:gd fmla="*/ 277 h 402" name="T97"/>
              <a:gd fmla="*/ 390 w 402" name="T98"/>
              <a:gd fmla="*/ 275 h 402" name="T99"/>
              <a:gd fmla="*/ 396 w 402" name="T100"/>
              <a:gd fmla="*/ 251 h 402" name="T101"/>
              <a:gd fmla="*/ 402 w 402" name="T102"/>
              <a:gd fmla="*/ 229 h 402" name="T103"/>
              <a:gd fmla="*/ 373 w 402" name="T104"/>
              <a:gd fmla="*/ 209 h 402" name="T105"/>
              <a:gd fmla="*/ 373 w 402" name="T106"/>
              <a:gd fmla="*/ 209 h 402" name="T107"/>
              <a:gd fmla="*/ 166 w 402" name="T108"/>
              <a:gd fmla="*/ 335 h 402" name="T109"/>
              <a:gd fmla="*/ 67 w 402" name="T110"/>
              <a:gd fmla="*/ 167 h 402" name="T111"/>
              <a:gd fmla="*/ 235 w 402" name="T112"/>
              <a:gd fmla="*/ 68 h 402" name="T113"/>
              <a:gd fmla="*/ 335 w 402" name="T114"/>
              <a:gd fmla="*/ 236 h 402" name="T115"/>
              <a:gd fmla="*/ 166 w 402" name="T116"/>
              <a:gd fmla="*/ 335 h 40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02" w="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30" name="Oval 18"/>
          <p:cNvSpPr>
            <a:spLocks noChangeArrowheads="1"/>
          </p:cNvSpPr>
          <p:nvPr/>
        </p:nvSpPr>
        <p:spPr bwMode="auto">
          <a:xfrm>
            <a:off x="4802457" y="2453512"/>
            <a:ext cx="647593" cy="651887"/>
          </a:xfrm>
          <a:prstGeom prst="ellipse">
            <a:avLst/>
          </a:prstGeom>
          <a:solidFill>
            <a:schemeClr val="accent4"/>
          </a:solidFill>
          <a:ln>
            <a:noFill/>
          </a:ln>
        </p:spPr>
        <p:txBody>
          <a:bodyPr anchor="t" anchorCtr="0" bIns="45734" compatLnSpc="1" lIns="91467" numCol="1" rIns="91467" tIns="45734" vert="horz" wrap="square"/>
          <a:lstStyle/>
          <a:p>
            <a:endParaRPr altLang="en-US" lang="zh-CN"/>
          </a:p>
        </p:txBody>
      </p:sp>
      <p:sp>
        <p:nvSpPr>
          <p:cNvPr id="31" name="Freeform 19"/>
          <p:cNvSpPr>
            <a:spLocks noEditPoints="1"/>
          </p:cNvSpPr>
          <p:nvPr/>
        </p:nvSpPr>
        <p:spPr bwMode="auto">
          <a:xfrm>
            <a:off x="5695733" y="2238442"/>
            <a:ext cx="1074872" cy="1082027"/>
          </a:xfrm>
          <a:custGeom>
            <a:gdLst>
              <a:gd fmla="*/ 373 w 402" name="T0"/>
              <a:gd fmla="*/ 209 h 402" name="T1"/>
              <a:gd fmla="*/ 372 w 402" name="T2"/>
              <a:gd fmla="*/ 190 h 402" name="T3"/>
              <a:gd fmla="*/ 401 w 402" name="T4"/>
              <a:gd fmla="*/ 170 h 402" name="T5"/>
              <a:gd fmla="*/ 389 w 402" name="T6"/>
              <a:gd fmla="*/ 124 h 402" name="T7"/>
              <a:gd fmla="*/ 353 w 402" name="T8"/>
              <a:gd fmla="*/ 123 h 402" name="T9"/>
              <a:gd fmla="*/ 344 w 402" name="T10"/>
              <a:gd fmla="*/ 107 h 402" name="T11"/>
              <a:gd fmla="*/ 360 w 402" name="T12"/>
              <a:gd fmla="*/ 74 h 402" name="T13"/>
              <a:gd fmla="*/ 325 w 402" name="T14"/>
              <a:gd fmla="*/ 41 h 402" name="T15"/>
              <a:gd fmla="*/ 293 w 402" name="T16"/>
              <a:gd fmla="*/ 57 h 402" name="T17"/>
              <a:gd fmla="*/ 277 w 402" name="T18"/>
              <a:gd fmla="*/ 48 h 402" name="T19"/>
              <a:gd fmla="*/ 275 w 402" name="T20"/>
              <a:gd fmla="*/ 12 h 402" name="T21"/>
              <a:gd fmla="*/ 251 w 402" name="T22"/>
              <a:gd fmla="*/ 6 h 402" name="T23"/>
              <a:gd fmla="*/ 228 w 402" name="T24"/>
              <a:gd fmla="*/ 0 h 402" name="T25"/>
              <a:gd fmla="*/ 209 w 402" name="T26"/>
              <a:gd fmla="*/ 30 h 402" name="T27"/>
              <a:gd fmla="*/ 190 w 402" name="T28"/>
              <a:gd fmla="*/ 30 h 402" name="T29"/>
              <a:gd fmla="*/ 170 w 402" name="T30"/>
              <a:gd fmla="*/ 1 h 402" name="T31"/>
              <a:gd fmla="*/ 124 w 402" name="T32"/>
              <a:gd fmla="*/ 13 h 402" name="T33"/>
              <a:gd fmla="*/ 122 w 402" name="T34"/>
              <a:gd fmla="*/ 49 h 402" name="T35"/>
              <a:gd fmla="*/ 106 w 402" name="T36"/>
              <a:gd fmla="*/ 59 h 402" name="T37"/>
              <a:gd fmla="*/ 74 w 402" name="T38"/>
              <a:gd fmla="*/ 43 h 402" name="T39"/>
              <a:gd fmla="*/ 41 w 402" name="T40"/>
              <a:gd fmla="*/ 77 h 402" name="T41"/>
              <a:gd fmla="*/ 56 w 402" name="T42"/>
              <a:gd fmla="*/ 109 h 402" name="T43"/>
              <a:gd fmla="*/ 47 w 402" name="T44"/>
              <a:gd fmla="*/ 126 h 402" name="T45"/>
              <a:gd fmla="*/ 12 w 402" name="T46"/>
              <a:gd fmla="*/ 128 h 402" name="T47"/>
              <a:gd fmla="*/ 6 w 402" name="T48"/>
              <a:gd fmla="*/ 151 h 402" name="T49"/>
              <a:gd fmla="*/ 0 w 402" name="T50"/>
              <a:gd fmla="*/ 174 h 402" name="T51"/>
              <a:gd fmla="*/ 30 w 402" name="T52"/>
              <a:gd fmla="*/ 194 h 402" name="T53"/>
              <a:gd fmla="*/ 30 w 402" name="T54"/>
              <a:gd fmla="*/ 212 h 402" name="T55"/>
              <a:gd fmla="*/ 0 w 402" name="T56"/>
              <a:gd fmla="*/ 233 h 402" name="T57"/>
              <a:gd fmla="*/ 13 w 402" name="T58"/>
              <a:gd fmla="*/ 279 h 402" name="T59"/>
              <a:gd fmla="*/ 49 w 402" name="T60"/>
              <a:gd fmla="*/ 280 h 402" name="T61"/>
              <a:gd fmla="*/ 59 w 402" name="T62"/>
              <a:gd fmla="*/ 296 h 402" name="T63"/>
              <a:gd fmla="*/ 43 w 402" name="T64"/>
              <a:gd fmla="*/ 328 h 402" name="T65"/>
              <a:gd fmla="*/ 77 w 402" name="T66"/>
              <a:gd fmla="*/ 362 h 402" name="T67"/>
              <a:gd fmla="*/ 109 w 402" name="T68"/>
              <a:gd fmla="*/ 345 h 402" name="T69"/>
              <a:gd fmla="*/ 125 w 402" name="T70"/>
              <a:gd fmla="*/ 355 h 402" name="T71"/>
              <a:gd fmla="*/ 128 w 402" name="T72"/>
              <a:gd fmla="*/ 390 h 402" name="T73"/>
              <a:gd fmla="*/ 150 w 402" name="T74"/>
              <a:gd fmla="*/ 396 h 402" name="T75"/>
              <a:gd fmla="*/ 174 w 402" name="T76"/>
              <a:gd fmla="*/ 402 h 402" name="T77"/>
              <a:gd fmla="*/ 194 w 402" name="T78"/>
              <a:gd fmla="*/ 373 h 402" name="T79"/>
              <a:gd fmla="*/ 212 w 402" name="T80"/>
              <a:gd fmla="*/ 372 h 402" name="T81"/>
              <a:gd fmla="*/ 232 w 402" name="T82"/>
              <a:gd fmla="*/ 402 h 402" name="T83"/>
              <a:gd fmla="*/ 278 w 402" name="T84"/>
              <a:gd fmla="*/ 389 h 402" name="T85"/>
              <a:gd fmla="*/ 280 w 402" name="T86"/>
              <a:gd fmla="*/ 353 h 402" name="T87"/>
              <a:gd fmla="*/ 296 w 402" name="T88"/>
              <a:gd fmla="*/ 344 h 402" name="T89"/>
              <a:gd fmla="*/ 328 w 402" name="T90"/>
              <a:gd fmla="*/ 360 h 402" name="T91"/>
              <a:gd fmla="*/ 362 w 402" name="T92"/>
              <a:gd fmla="*/ 326 h 402" name="T93"/>
              <a:gd fmla="*/ 345 w 402" name="T94"/>
              <a:gd fmla="*/ 294 h 402" name="T95"/>
              <a:gd fmla="*/ 354 w 402" name="T96"/>
              <a:gd fmla="*/ 277 h 402" name="T97"/>
              <a:gd fmla="*/ 390 w 402" name="T98"/>
              <a:gd fmla="*/ 275 h 402" name="T99"/>
              <a:gd fmla="*/ 396 w 402" name="T100"/>
              <a:gd fmla="*/ 251 h 402" name="T101"/>
              <a:gd fmla="*/ 402 w 402" name="T102"/>
              <a:gd fmla="*/ 229 h 402" name="T103"/>
              <a:gd fmla="*/ 373 w 402" name="T104"/>
              <a:gd fmla="*/ 209 h 402" name="T105"/>
              <a:gd fmla="*/ 373 w 402" name="T106"/>
              <a:gd fmla="*/ 209 h 402" name="T107"/>
              <a:gd fmla="*/ 166 w 402" name="T108"/>
              <a:gd fmla="*/ 335 h 402" name="T109"/>
              <a:gd fmla="*/ 67 w 402" name="T110"/>
              <a:gd fmla="*/ 167 h 402" name="T111"/>
              <a:gd fmla="*/ 235 w 402" name="T112"/>
              <a:gd fmla="*/ 68 h 402" name="T113"/>
              <a:gd fmla="*/ 335 w 402" name="T114"/>
              <a:gd fmla="*/ 236 h 402" name="T115"/>
              <a:gd fmla="*/ 166 w 402" name="T116"/>
              <a:gd fmla="*/ 335 h 40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402" w="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anchor="t" anchorCtr="0" bIns="45734" compatLnSpc="1" lIns="91467" numCol="1" rIns="91467" tIns="45734" vert="horz" wrap="square"/>
          <a:lstStyle/>
          <a:p>
            <a:endParaRPr altLang="en-US" lang="zh-CN"/>
          </a:p>
        </p:txBody>
      </p:sp>
      <p:sp>
        <p:nvSpPr>
          <p:cNvPr id="32" name="Oval 20"/>
          <p:cNvSpPr>
            <a:spLocks noChangeArrowheads="1"/>
          </p:cNvSpPr>
          <p:nvPr/>
        </p:nvSpPr>
        <p:spPr bwMode="auto">
          <a:xfrm>
            <a:off x="5909373" y="2453512"/>
            <a:ext cx="647593" cy="651887"/>
          </a:xfrm>
          <a:prstGeom prst="ellipse">
            <a:avLst/>
          </a:prstGeom>
          <a:solidFill>
            <a:schemeClr val="accent1"/>
          </a:solidFill>
          <a:ln>
            <a:noFill/>
          </a:ln>
        </p:spPr>
        <p:txBody>
          <a:bodyPr anchor="t" anchorCtr="0" bIns="45734" compatLnSpc="1" lIns="91467" numCol="1" rIns="91467" tIns="45734" vert="horz" wrap="square"/>
          <a:lstStyle/>
          <a:p>
            <a:endParaRPr altLang="en-US" lang="zh-CN"/>
          </a:p>
        </p:txBody>
      </p:sp>
      <p:sp>
        <p:nvSpPr>
          <p:cNvPr id="33" name="Freeform 21"/>
          <p:cNvSpPr>
            <a:spLocks noEditPoints="1"/>
          </p:cNvSpPr>
          <p:nvPr/>
        </p:nvSpPr>
        <p:spPr bwMode="auto">
          <a:xfrm>
            <a:off x="7216576" y="2657893"/>
            <a:ext cx="240344" cy="245794"/>
          </a:xfrm>
          <a:custGeom>
            <a:gdLst>
              <a:gd fmla="*/ 26 w 90" name="T0"/>
              <a:gd fmla="*/ 19 h 91" name="T1"/>
              <a:gd fmla="*/ 19 w 90" name="T2"/>
              <a:gd fmla="*/ 26 h 91" name="T3"/>
              <a:gd fmla="*/ 18 w 90" name="T4"/>
              <a:gd fmla="*/ 34 h 91" name="T5"/>
              <a:gd fmla="*/ 22 w 90" name="T6"/>
              <a:gd fmla="*/ 29 h 91" name="T7"/>
              <a:gd fmla="*/ 29 w 90" name="T8"/>
              <a:gd fmla="*/ 23 h 91" name="T9"/>
              <a:gd fmla="*/ 33 w 90" name="T10"/>
              <a:gd fmla="*/ 18 h 91" name="T11"/>
              <a:gd fmla="*/ 89 w 90" name="T12"/>
              <a:gd fmla="*/ 84 h 91" name="T13"/>
              <a:gd fmla="*/ 73 w 90" name="T14"/>
              <a:gd fmla="*/ 67 h 91" name="T15"/>
              <a:gd fmla="*/ 82 w 90" name="T16"/>
              <a:gd fmla="*/ 41 h 91" name="T17"/>
              <a:gd fmla="*/ 79 w 90" name="T18"/>
              <a:gd fmla="*/ 25 h 91" name="T19"/>
              <a:gd fmla="*/ 70 w 90" name="T20"/>
              <a:gd fmla="*/ 12 h 91" name="T21"/>
              <a:gd fmla="*/ 41 w 90" name="T22"/>
              <a:gd fmla="*/ 0 h 91" name="T23"/>
              <a:gd fmla="*/ 3 w 90" name="T24"/>
              <a:gd fmla="*/ 25 h 91" name="T25"/>
              <a:gd fmla="*/ 3 w 90" name="T26"/>
              <a:gd fmla="*/ 57 h 91" name="T27"/>
              <a:gd fmla="*/ 12 w 90" name="T28"/>
              <a:gd fmla="*/ 70 h 91" name="T29"/>
              <a:gd fmla="*/ 25 w 90" name="T30"/>
              <a:gd fmla="*/ 79 h 91" name="T31"/>
              <a:gd fmla="*/ 25 w 90" name="T32"/>
              <a:gd fmla="*/ 79 h 91" name="T33"/>
              <a:gd fmla="*/ 57 w 90" name="T34"/>
              <a:gd fmla="*/ 79 h 91" name="T35"/>
              <a:gd fmla="*/ 84 w 90" name="T36"/>
              <a:gd fmla="*/ 89 h 91" name="T37"/>
              <a:gd fmla="*/ 89 w 90" name="T38"/>
              <a:gd fmla="*/ 84 h 91" name="T39"/>
              <a:gd fmla="*/ 65 w 90" name="T40"/>
              <a:gd fmla="*/ 65 h 91" name="T41"/>
              <a:gd fmla="*/ 54 w 90" name="T42"/>
              <a:gd fmla="*/ 72 h 91" name="T43"/>
              <a:gd fmla="*/ 28 w 90" name="T44"/>
              <a:gd fmla="*/ 72 h 91" name="T45"/>
              <a:gd fmla="*/ 17 w 90" name="T46"/>
              <a:gd fmla="*/ 65 h 91" name="T47"/>
              <a:gd fmla="*/ 17 w 90" name="T48"/>
              <a:gd fmla="*/ 65 h 91" name="T49"/>
              <a:gd fmla="*/ 10 w 90" name="T50"/>
              <a:gd fmla="*/ 54 h 91" name="T51"/>
              <a:gd fmla="*/ 10 w 90" name="T52"/>
              <a:gd fmla="*/ 28 h 91" name="T53"/>
              <a:gd fmla="*/ 41 w 90" name="T54"/>
              <a:gd fmla="*/ 7 h 91" name="T55"/>
              <a:gd fmla="*/ 65 w 90" name="T56"/>
              <a:gd fmla="*/ 17 h 91" name="T57"/>
              <a:gd fmla="*/ 72 w 90" name="T58"/>
              <a:gd fmla="*/ 28 h 91" name="T59"/>
              <a:gd fmla="*/ 75 w 90" name="T60"/>
              <a:gd fmla="*/ 41 h 91" name="T61"/>
              <a:gd fmla="*/ 65 w 90" name="T62"/>
              <a:gd fmla="*/ 65 h 91" name="T63"/>
              <a:gd fmla="*/ 65 w 90" name="T64"/>
              <a:gd fmla="*/ 39 h 91" name="T65"/>
              <a:gd fmla="*/ 61 w 90" name="T66"/>
              <a:gd fmla="*/ 50 h 91" name="T67"/>
              <a:gd fmla="*/ 57 w 90" name="T68"/>
              <a:gd fmla="*/ 57 h 91" name="T69"/>
              <a:gd fmla="*/ 41 w 90" name="T70"/>
              <a:gd fmla="*/ 63 h 91" name="T71"/>
              <a:gd fmla="*/ 41 w 90" name="T72"/>
              <a:gd fmla="*/ 68 h 91" name="T73"/>
              <a:gd fmla="*/ 60 w 90" name="T74"/>
              <a:gd fmla="*/ 60 h 91" name="T75"/>
              <a:gd fmla="*/ 66 w 90" name="T76"/>
              <a:gd fmla="*/ 51 h 91" name="T77"/>
              <a:gd fmla="*/ 65 w 90" name="T78"/>
              <a:gd fmla="*/ 39 h 9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1" w="90">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34" name="Freeform 22"/>
          <p:cNvSpPr>
            <a:spLocks noEditPoints="1"/>
          </p:cNvSpPr>
          <p:nvPr/>
        </p:nvSpPr>
        <p:spPr bwMode="auto">
          <a:xfrm>
            <a:off x="1673981" y="2652550"/>
            <a:ext cx="263044" cy="253809"/>
          </a:xfrm>
          <a:custGeom>
            <a:gdLst>
              <a:gd fmla="*/ 59 w 98" name="T0"/>
              <a:gd fmla="*/ 0 h 94" name="T1"/>
              <a:gd fmla="*/ 70 w 98" name="T2"/>
              <a:gd fmla="*/ 11 h 94" name="T3"/>
              <a:gd fmla="*/ 79 w 98" name="T4"/>
              <a:gd fmla="*/ 14 h 94" name="T5"/>
              <a:gd fmla="*/ 98 w 98" name="T6"/>
              <a:gd fmla="*/ 34 h 94" name="T7"/>
              <a:gd fmla="*/ 92 w 98" name="T8"/>
              <a:gd fmla="*/ 89 h 94" name="T9"/>
              <a:gd fmla="*/ 19 w 98" name="T10"/>
              <a:gd fmla="*/ 94 h 94" name="T11"/>
              <a:gd fmla="*/ 5 w 98" name="T12"/>
              <a:gd fmla="*/ 88 h 94" name="T13"/>
              <a:gd fmla="*/ 0 w 98" name="T14"/>
              <a:gd fmla="*/ 34 h 94" name="T15"/>
              <a:gd fmla="*/ 19 w 98" name="T16"/>
              <a:gd fmla="*/ 14 h 94" name="T17"/>
              <a:gd fmla="*/ 27 w 98" name="T18"/>
              <a:gd fmla="*/ 11 h 94" name="T19"/>
              <a:gd fmla="*/ 38 w 98" name="T20"/>
              <a:gd fmla="*/ 0 h 94" name="T21"/>
              <a:gd fmla="*/ 69 w 98" name="T22"/>
              <a:gd fmla="*/ 22 h 94" name="T23"/>
              <a:gd fmla="*/ 68 w 98" name="T24"/>
              <a:gd fmla="*/ 22 h 94" name="T25"/>
              <a:gd fmla="*/ 29 w 98" name="T26"/>
              <a:gd fmla="*/ 22 h 94" name="T27"/>
              <a:gd fmla="*/ 11 w 98" name="T28"/>
              <a:gd fmla="*/ 25 h 94" name="T29"/>
              <a:gd fmla="*/ 7 w 98" name="T30"/>
              <a:gd fmla="*/ 34 h 94" name="T31"/>
              <a:gd fmla="*/ 18 w 98" name="T32"/>
              <a:gd fmla="*/ 52 h 94" name="T33"/>
              <a:gd fmla="*/ 20 w 98" name="T34"/>
              <a:gd fmla="*/ 43 h 94" name="T35"/>
              <a:gd fmla="*/ 37 w 98" name="T36"/>
              <a:gd fmla="*/ 43 h 94" name="T37"/>
              <a:gd fmla="*/ 39 w 98" name="T38"/>
              <a:gd fmla="*/ 45 h 94" name="T39"/>
              <a:gd fmla="*/ 59 w 98" name="T40"/>
              <a:gd fmla="*/ 52 h 94" name="T41"/>
              <a:gd fmla="*/ 61 w 98" name="T42"/>
              <a:gd fmla="*/ 43 h 94" name="T43"/>
              <a:gd fmla="*/ 77 w 98" name="T44"/>
              <a:gd fmla="*/ 43 h 94" name="T45"/>
              <a:gd fmla="*/ 80 w 98" name="T46"/>
              <a:gd fmla="*/ 45 h 94" name="T47"/>
              <a:gd fmla="*/ 91 w 98" name="T48"/>
              <a:gd fmla="*/ 52 h 94" name="T49"/>
              <a:gd fmla="*/ 87 w 98" name="T50"/>
              <a:gd fmla="*/ 25 h 94" name="T51"/>
              <a:gd fmla="*/ 69 w 98" name="T52"/>
              <a:gd fmla="*/ 22 h 94" name="T53"/>
              <a:gd fmla="*/ 32 w 98" name="T54"/>
              <a:gd fmla="*/ 14 h 94" name="T55"/>
              <a:gd fmla="*/ 66 w 98" name="T56"/>
              <a:gd fmla="*/ 11 h 94" name="T57"/>
              <a:gd fmla="*/ 59 w 98" name="T58"/>
              <a:gd fmla="*/ 4 h 94" name="T59"/>
              <a:gd fmla="*/ 34 w 98" name="T60"/>
              <a:gd fmla="*/ 6 h 94" name="T61"/>
              <a:gd fmla="*/ 32 w 98" name="T62"/>
              <a:gd fmla="*/ 14 h 94" name="T63"/>
              <a:gd fmla="*/ 7 w 98" name="T64"/>
              <a:gd fmla="*/ 57 h 94" name="T65"/>
              <a:gd fmla="*/ 11 w 98" name="T66"/>
              <a:gd fmla="*/ 83 h 94" name="T67"/>
              <a:gd fmla="*/ 19 w 98" name="T68"/>
              <a:gd fmla="*/ 87 h 94" name="T69"/>
              <a:gd fmla="*/ 87 w 98" name="T70"/>
              <a:gd fmla="*/ 83 h 94" name="T71"/>
              <a:gd fmla="*/ 91 w 98" name="T72"/>
              <a:gd fmla="*/ 57 h 94" name="T73"/>
              <a:gd fmla="*/ 80 w 98" name="T74"/>
              <a:gd fmla="*/ 63 h 94" name="T75"/>
              <a:gd fmla="*/ 77 w 98" name="T76"/>
              <a:gd fmla="*/ 66 h 94" name="T77"/>
              <a:gd fmla="*/ 59 w 98" name="T78"/>
              <a:gd fmla="*/ 63 h 94" name="T79"/>
              <a:gd fmla="*/ 59 w 98" name="T80"/>
              <a:gd fmla="*/ 57 h 94" name="T81"/>
              <a:gd fmla="*/ 39 w 98" name="T82"/>
              <a:gd fmla="*/ 63 h 94" name="T83"/>
              <a:gd fmla="*/ 36 w 98" name="T84"/>
              <a:gd fmla="*/ 66 h 94" name="T85"/>
              <a:gd fmla="*/ 18 w 98" name="T86"/>
              <a:gd fmla="*/ 63 h 94" name="T87"/>
              <a:gd fmla="*/ 18 w 98" name="T88"/>
              <a:gd fmla="*/ 57 h 94" name="T89"/>
              <a:gd fmla="*/ 34 w 98" name="T90"/>
              <a:gd fmla="*/ 48 h 94" name="T91"/>
              <a:gd fmla="*/ 23 w 98" name="T92"/>
              <a:gd fmla="*/ 48 h 94" name="T93"/>
              <a:gd fmla="*/ 23 w 98" name="T94"/>
              <a:gd fmla="*/ 54 h 94" name="T95"/>
              <a:gd fmla="*/ 23 w 98" name="T96"/>
              <a:gd fmla="*/ 61 h 94" name="T97"/>
              <a:gd fmla="*/ 34 w 98" name="T98"/>
              <a:gd fmla="*/ 54 h 94" name="T99"/>
              <a:gd fmla="*/ 34 w 98" name="T100"/>
              <a:gd fmla="*/ 54 h 94" name="T101"/>
              <a:gd fmla="*/ 75 w 98" name="T102"/>
              <a:gd fmla="*/ 48 h 94" name="T103"/>
              <a:gd fmla="*/ 64 w 98" name="T104"/>
              <a:gd fmla="*/ 48 h 94" name="T105"/>
              <a:gd fmla="*/ 64 w 98" name="T106"/>
              <a:gd fmla="*/ 54 h 94" name="T107"/>
              <a:gd fmla="*/ 64 w 98" name="T108"/>
              <a:gd fmla="*/ 61 h 94" name="T109"/>
              <a:gd fmla="*/ 75 w 98" name="T110"/>
              <a:gd fmla="*/ 54 h 94" name="T111"/>
              <a:gd fmla="*/ 75 w 98" name="T112"/>
              <a:gd fmla="*/ 54 h 94"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94" w="98">
                <a:moveTo>
                  <a:pt x="38" y="0"/>
                </a:moveTo>
                <a:cubicBezTo>
                  <a:pt x="59" y="0"/>
                  <a:pt x="59" y="0"/>
                  <a:pt x="59" y="0"/>
                </a:cubicBezTo>
                <a:cubicBezTo>
                  <a:pt x="62" y="0"/>
                  <a:pt x="65" y="1"/>
                  <a:pt x="67" y="3"/>
                </a:cubicBezTo>
                <a:cubicBezTo>
                  <a:pt x="69" y="5"/>
                  <a:pt x="70" y="8"/>
                  <a:pt x="70" y="11"/>
                </a:cubicBezTo>
                <a:cubicBezTo>
                  <a:pt x="70" y="14"/>
                  <a:pt x="70" y="14"/>
                  <a:pt x="70" y="14"/>
                </a:cubicBezTo>
                <a:cubicBezTo>
                  <a:pt x="79" y="14"/>
                  <a:pt x="79" y="14"/>
                  <a:pt x="79" y="14"/>
                </a:cubicBezTo>
                <a:cubicBezTo>
                  <a:pt x="84" y="14"/>
                  <a:pt x="89" y="16"/>
                  <a:pt x="92" y="20"/>
                </a:cubicBezTo>
                <a:cubicBezTo>
                  <a:pt x="96" y="24"/>
                  <a:pt x="98" y="28"/>
                  <a:pt x="98" y="34"/>
                </a:cubicBezTo>
                <a:cubicBezTo>
                  <a:pt x="98" y="75"/>
                  <a:pt x="98" y="75"/>
                  <a:pt x="98" y="75"/>
                </a:cubicBezTo>
                <a:cubicBezTo>
                  <a:pt x="98" y="80"/>
                  <a:pt x="96" y="85"/>
                  <a:pt x="92" y="89"/>
                </a:cubicBezTo>
                <a:cubicBezTo>
                  <a:pt x="89" y="92"/>
                  <a:pt x="84" y="94"/>
                  <a:pt x="79" y="94"/>
                </a:cubicBezTo>
                <a:cubicBezTo>
                  <a:pt x="19" y="94"/>
                  <a:pt x="19" y="94"/>
                  <a:pt x="19" y="94"/>
                </a:cubicBezTo>
                <a:cubicBezTo>
                  <a:pt x="14" y="94"/>
                  <a:pt x="9" y="92"/>
                  <a:pt x="5" y="89"/>
                </a:cubicBezTo>
                <a:cubicBezTo>
                  <a:pt x="5" y="88"/>
                  <a:pt x="5" y="88"/>
                  <a:pt x="5" y="88"/>
                </a:cubicBezTo>
                <a:cubicBezTo>
                  <a:pt x="2" y="85"/>
                  <a:pt x="0" y="80"/>
                  <a:pt x="0" y="75"/>
                </a:cubicBezTo>
                <a:cubicBezTo>
                  <a:pt x="0" y="34"/>
                  <a:pt x="0" y="34"/>
                  <a:pt x="0" y="34"/>
                </a:cubicBezTo>
                <a:cubicBezTo>
                  <a:pt x="0" y="28"/>
                  <a:pt x="2" y="24"/>
                  <a:pt x="5" y="20"/>
                </a:cubicBezTo>
                <a:cubicBezTo>
                  <a:pt x="9" y="16"/>
                  <a:pt x="14" y="14"/>
                  <a:pt x="19" y="14"/>
                </a:cubicBezTo>
                <a:cubicBezTo>
                  <a:pt x="27" y="14"/>
                  <a:pt x="27" y="14"/>
                  <a:pt x="27" y="14"/>
                </a:cubicBezTo>
                <a:cubicBezTo>
                  <a:pt x="27" y="11"/>
                  <a:pt x="27" y="11"/>
                  <a:pt x="27" y="11"/>
                </a:cubicBezTo>
                <a:cubicBezTo>
                  <a:pt x="27" y="8"/>
                  <a:pt x="29" y="5"/>
                  <a:pt x="31" y="3"/>
                </a:cubicBezTo>
                <a:cubicBezTo>
                  <a:pt x="33" y="1"/>
                  <a:pt x="35" y="0"/>
                  <a:pt x="38" y="0"/>
                </a:cubicBezTo>
                <a:close/>
                <a:moveTo>
                  <a:pt x="69" y="22"/>
                </a:moveTo>
                <a:cubicBezTo>
                  <a:pt x="69" y="22"/>
                  <a:pt x="69" y="22"/>
                  <a:pt x="69" y="22"/>
                </a:cubicBezTo>
                <a:cubicBezTo>
                  <a:pt x="68" y="22"/>
                  <a:pt x="68" y="22"/>
                  <a:pt x="68" y="22"/>
                </a:cubicBezTo>
                <a:cubicBezTo>
                  <a:pt x="68" y="22"/>
                  <a:pt x="68" y="22"/>
                  <a:pt x="68" y="22"/>
                </a:cubicBezTo>
                <a:cubicBezTo>
                  <a:pt x="30" y="22"/>
                  <a:pt x="30" y="22"/>
                  <a:pt x="30" y="22"/>
                </a:cubicBezTo>
                <a:cubicBezTo>
                  <a:pt x="29" y="22"/>
                  <a:pt x="29" y="22"/>
                  <a:pt x="29" y="22"/>
                </a:cubicBezTo>
                <a:cubicBezTo>
                  <a:pt x="19" y="22"/>
                  <a:pt x="19" y="22"/>
                  <a:pt x="19" y="22"/>
                </a:cubicBezTo>
                <a:cubicBezTo>
                  <a:pt x="16" y="22"/>
                  <a:pt x="13" y="23"/>
                  <a:pt x="11" y="25"/>
                </a:cubicBezTo>
                <a:cubicBezTo>
                  <a:pt x="11" y="25"/>
                  <a:pt x="11" y="25"/>
                  <a:pt x="11" y="25"/>
                </a:cubicBezTo>
                <a:cubicBezTo>
                  <a:pt x="9" y="28"/>
                  <a:pt x="7" y="31"/>
                  <a:pt x="7" y="34"/>
                </a:cubicBezTo>
                <a:cubicBezTo>
                  <a:pt x="7" y="52"/>
                  <a:pt x="7" y="52"/>
                  <a:pt x="7" y="52"/>
                </a:cubicBezTo>
                <a:cubicBezTo>
                  <a:pt x="18" y="52"/>
                  <a:pt x="18" y="52"/>
                  <a:pt x="18" y="52"/>
                </a:cubicBezTo>
                <a:cubicBezTo>
                  <a:pt x="18" y="45"/>
                  <a:pt x="18" y="45"/>
                  <a:pt x="18" y="45"/>
                </a:cubicBezTo>
                <a:cubicBezTo>
                  <a:pt x="18" y="44"/>
                  <a:pt x="19" y="43"/>
                  <a:pt x="20" y="43"/>
                </a:cubicBezTo>
                <a:cubicBezTo>
                  <a:pt x="20" y="43"/>
                  <a:pt x="20" y="43"/>
                  <a:pt x="20" y="43"/>
                </a:cubicBezTo>
                <a:cubicBezTo>
                  <a:pt x="37" y="43"/>
                  <a:pt x="37" y="43"/>
                  <a:pt x="37" y="43"/>
                </a:cubicBezTo>
                <a:cubicBezTo>
                  <a:pt x="38" y="43"/>
                  <a:pt x="39" y="44"/>
                  <a:pt x="39" y="45"/>
                </a:cubicBezTo>
                <a:cubicBezTo>
                  <a:pt x="39" y="45"/>
                  <a:pt x="39" y="45"/>
                  <a:pt x="39" y="45"/>
                </a:cubicBezTo>
                <a:cubicBezTo>
                  <a:pt x="39" y="52"/>
                  <a:pt x="39" y="52"/>
                  <a:pt x="39" y="52"/>
                </a:cubicBezTo>
                <a:cubicBezTo>
                  <a:pt x="59" y="52"/>
                  <a:pt x="59" y="52"/>
                  <a:pt x="59" y="52"/>
                </a:cubicBezTo>
                <a:cubicBezTo>
                  <a:pt x="59" y="45"/>
                  <a:pt x="59" y="45"/>
                  <a:pt x="59" y="45"/>
                </a:cubicBezTo>
                <a:cubicBezTo>
                  <a:pt x="59" y="44"/>
                  <a:pt x="60" y="43"/>
                  <a:pt x="61" y="43"/>
                </a:cubicBezTo>
                <a:cubicBezTo>
                  <a:pt x="61" y="43"/>
                  <a:pt x="61" y="43"/>
                  <a:pt x="61" y="43"/>
                </a:cubicBezTo>
                <a:cubicBezTo>
                  <a:pt x="77" y="43"/>
                  <a:pt x="77" y="43"/>
                  <a:pt x="77" y="43"/>
                </a:cubicBezTo>
                <a:cubicBezTo>
                  <a:pt x="79" y="43"/>
                  <a:pt x="80" y="44"/>
                  <a:pt x="80" y="45"/>
                </a:cubicBezTo>
                <a:cubicBezTo>
                  <a:pt x="80" y="45"/>
                  <a:pt x="80" y="45"/>
                  <a:pt x="80" y="45"/>
                </a:cubicBezTo>
                <a:cubicBezTo>
                  <a:pt x="80" y="52"/>
                  <a:pt x="80" y="52"/>
                  <a:pt x="80" y="52"/>
                </a:cubicBezTo>
                <a:cubicBezTo>
                  <a:pt x="91" y="52"/>
                  <a:pt x="91" y="52"/>
                  <a:pt x="91" y="52"/>
                </a:cubicBezTo>
                <a:cubicBezTo>
                  <a:pt x="91" y="34"/>
                  <a:pt x="91" y="34"/>
                  <a:pt x="91" y="34"/>
                </a:cubicBezTo>
                <a:cubicBezTo>
                  <a:pt x="91" y="31"/>
                  <a:pt x="89" y="28"/>
                  <a:pt x="87" y="25"/>
                </a:cubicBezTo>
                <a:cubicBezTo>
                  <a:pt x="85" y="23"/>
                  <a:pt x="82" y="22"/>
                  <a:pt x="79" y="22"/>
                </a:cubicBezTo>
                <a:cubicBezTo>
                  <a:pt x="69" y="22"/>
                  <a:pt x="69" y="22"/>
                  <a:pt x="69" y="22"/>
                </a:cubicBezTo>
                <a:close/>
                <a:moveTo>
                  <a:pt x="32" y="14"/>
                </a:moveTo>
                <a:cubicBezTo>
                  <a:pt x="32" y="14"/>
                  <a:pt x="32" y="14"/>
                  <a:pt x="32" y="14"/>
                </a:cubicBezTo>
                <a:cubicBezTo>
                  <a:pt x="66" y="14"/>
                  <a:pt x="66" y="14"/>
                  <a:pt x="66" y="14"/>
                </a:cubicBezTo>
                <a:cubicBezTo>
                  <a:pt x="66" y="11"/>
                  <a:pt x="66" y="11"/>
                  <a:pt x="66" y="11"/>
                </a:cubicBezTo>
                <a:cubicBezTo>
                  <a:pt x="66" y="9"/>
                  <a:pt x="65" y="7"/>
                  <a:pt x="64" y="6"/>
                </a:cubicBezTo>
                <a:cubicBezTo>
                  <a:pt x="63" y="5"/>
                  <a:pt x="61" y="4"/>
                  <a:pt x="59" y="4"/>
                </a:cubicBezTo>
                <a:cubicBezTo>
                  <a:pt x="38" y="4"/>
                  <a:pt x="38" y="4"/>
                  <a:pt x="38" y="4"/>
                </a:cubicBezTo>
                <a:cubicBezTo>
                  <a:pt x="37" y="4"/>
                  <a:pt x="35" y="5"/>
                  <a:pt x="34" y="6"/>
                </a:cubicBezTo>
                <a:cubicBezTo>
                  <a:pt x="33" y="7"/>
                  <a:pt x="32" y="9"/>
                  <a:pt x="32" y="11"/>
                </a:cubicBezTo>
                <a:cubicBezTo>
                  <a:pt x="32" y="14"/>
                  <a:pt x="32" y="14"/>
                  <a:pt x="32" y="14"/>
                </a:cubicBezTo>
                <a:close/>
                <a:moveTo>
                  <a:pt x="7" y="57"/>
                </a:moveTo>
                <a:cubicBezTo>
                  <a:pt x="7" y="57"/>
                  <a:pt x="7" y="57"/>
                  <a:pt x="7" y="57"/>
                </a:cubicBezTo>
                <a:cubicBezTo>
                  <a:pt x="7" y="75"/>
                  <a:pt x="7" y="75"/>
                  <a:pt x="7" y="75"/>
                </a:cubicBezTo>
                <a:cubicBezTo>
                  <a:pt x="7" y="78"/>
                  <a:pt x="8" y="81"/>
                  <a:pt x="11" y="83"/>
                </a:cubicBezTo>
                <a:cubicBezTo>
                  <a:pt x="11" y="83"/>
                  <a:pt x="11" y="83"/>
                  <a:pt x="11" y="83"/>
                </a:cubicBezTo>
                <a:cubicBezTo>
                  <a:pt x="13" y="85"/>
                  <a:pt x="16" y="87"/>
                  <a:pt x="19" y="87"/>
                </a:cubicBezTo>
                <a:cubicBezTo>
                  <a:pt x="79" y="87"/>
                  <a:pt x="79" y="87"/>
                  <a:pt x="79" y="87"/>
                </a:cubicBezTo>
                <a:cubicBezTo>
                  <a:pt x="82" y="87"/>
                  <a:pt x="85" y="85"/>
                  <a:pt x="87" y="83"/>
                </a:cubicBezTo>
                <a:cubicBezTo>
                  <a:pt x="89" y="81"/>
                  <a:pt x="91" y="78"/>
                  <a:pt x="91" y="75"/>
                </a:cubicBezTo>
                <a:cubicBezTo>
                  <a:pt x="91" y="57"/>
                  <a:pt x="91" y="57"/>
                  <a:pt x="91" y="57"/>
                </a:cubicBezTo>
                <a:cubicBezTo>
                  <a:pt x="80" y="57"/>
                  <a:pt x="80" y="57"/>
                  <a:pt x="80" y="57"/>
                </a:cubicBezTo>
                <a:cubicBezTo>
                  <a:pt x="80" y="63"/>
                  <a:pt x="80" y="63"/>
                  <a:pt x="80" y="63"/>
                </a:cubicBezTo>
                <a:cubicBezTo>
                  <a:pt x="80" y="65"/>
                  <a:pt x="79" y="66"/>
                  <a:pt x="77" y="66"/>
                </a:cubicBezTo>
                <a:cubicBezTo>
                  <a:pt x="77" y="66"/>
                  <a:pt x="77" y="66"/>
                  <a:pt x="77" y="66"/>
                </a:cubicBezTo>
                <a:cubicBezTo>
                  <a:pt x="61" y="66"/>
                  <a:pt x="61" y="66"/>
                  <a:pt x="61" y="66"/>
                </a:cubicBezTo>
                <a:cubicBezTo>
                  <a:pt x="60" y="66"/>
                  <a:pt x="59" y="65"/>
                  <a:pt x="59" y="63"/>
                </a:cubicBezTo>
                <a:cubicBezTo>
                  <a:pt x="59" y="63"/>
                  <a:pt x="59" y="63"/>
                  <a:pt x="59" y="63"/>
                </a:cubicBezTo>
                <a:cubicBezTo>
                  <a:pt x="59" y="57"/>
                  <a:pt x="59" y="57"/>
                  <a:pt x="59" y="57"/>
                </a:cubicBezTo>
                <a:cubicBezTo>
                  <a:pt x="39" y="57"/>
                  <a:pt x="39" y="57"/>
                  <a:pt x="39" y="57"/>
                </a:cubicBezTo>
                <a:cubicBezTo>
                  <a:pt x="39" y="63"/>
                  <a:pt x="39" y="63"/>
                  <a:pt x="39" y="63"/>
                </a:cubicBezTo>
                <a:cubicBezTo>
                  <a:pt x="39" y="65"/>
                  <a:pt x="38" y="66"/>
                  <a:pt x="37" y="66"/>
                </a:cubicBezTo>
                <a:cubicBezTo>
                  <a:pt x="36" y="66"/>
                  <a:pt x="36" y="66"/>
                  <a:pt x="36" y="66"/>
                </a:cubicBezTo>
                <a:cubicBezTo>
                  <a:pt x="20" y="66"/>
                  <a:pt x="20" y="66"/>
                  <a:pt x="20" y="66"/>
                </a:cubicBezTo>
                <a:cubicBezTo>
                  <a:pt x="19" y="66"/>
                  <a:pt x="18" y="65"/>
                  <a:pt x="18" y="63"/>
                </a:cubicBezTo>
                <a:cubicBezTo>
                  <a:pt x="18" y="63"/>
                  <a:pt x="18" y="63"/>
                  <a:pt x="18" y="63"/>
                </a:cubicBezTo>
                <a:cubicBezTo>
                  <a:pt x="18" y="57"/>
                  <a:pt x="18" y="57"/>
                  <a:pt x="18" y="57"/>
                </a:cubicBezTo>
                <a:cubicBezTo>
                  <a:pt x="7" y="57"/>
                  <a:pt x="7" y="57"/>
                  <a:pt x="7" y="57"/>
                </a:cubicBezTo>
                <a:close/>
                <a:moveTo>
                  <a:pt x="34" y="48"/>
                </a:moveTo>
                <a:cubicBezTo>
                  <a:pt x="34" y="48"/>
                  <a:pt x="34" y="48"/>
                  <a:pt x="34" y="48"/>
                </a:cubicBezTo>
                <a:cubicBezTo>
                  <a:pt x="23" y="48"/>
                  <a:pt x="23" y="48"/>
                  <a:pt x="23" y="48"/>
                </a:cubicBezTo>
                <a:cubicBezTo>
                  <a:pt x="23" y="54"/>
                  <a:pt x="23" y="54"/>
                  <a:pt x="23" y="54"/>
                </a:cubicBezTo>
                <a:cubicBezTo>
                  <a:pt x="23" y="54"/>
                  <a:pt x="23" y="54"/>
                  <a:pt x="23" y="54"/>
                </a:cubicBezTo>
                <a:cubicBezTo>
                  <a:pt x="23" y="54"/>
                  <a:pt x="23" y="54"/>
                  <a:pt x="23" y="54"/>
                </a:cubicBezTo>
                <a:cubicBezTo>
                  <a:pt x="23" y="61"/>
                  <a:pt x="23" y="61"/>
                  <a:pt x="23" y="61"/>
                </a:cubicBezTo>
                <a:cubicBezTo>
                  <a:pt x="34" y="61"/>
                  <a:pt x="34" y="61"/>
                  <a:pt x="34" y="61"/>
                </a:cubicBezTo>
                <a:cubicBezTo>
                  <a:pt x="34" y="54"/>
                  <a:pt x="34" y="54"/>
                  <a:pt x="34" y="54"/>
                </a:cubicBezTo>
                <a:cubicBezTo>
                  <a:pt x="34" y="54"/>
                  <a:pt x="34" y="54"/>
                  <a:pt x="34" y="54"/>
                </a:cubicBezTo>
                <a:cubicBezTo>
                  <a:pt x="34" y="54"/>
                  <a:pt x="34" y="54"/>
                  <a:pt x="34" y="54"/>
                </a:cubicBezTo>
                <a:cubicBezTo>
                  <a:pt x="34" y="48"/>
                  <a:pt x="34" y="48"/>
                  <a:pt x="34" y="48"/>
                </a:cubicBezTo>
                <a:close/>
                <a:moveTo>
                  <a:pt x="75" y="48"/>
                </a:moveTo>
                <a:cubicBezTo>
                  <a:pt x="75" y="48"/>
                  <a:pt x="75" y="48"/>
                  <a:pt x="75" y="48"/>
                </a:cubicBezTo>
                <a:cubicBezTo>
                  <a:pt x="64" y="48"/>
                  <a:pt x="64" y="48"/>
                  <a:pt x="64" y="48"/>
                </a:cubicBezTo>
                <a:cubicBezTo>
                  <a:pt x="64" y="54"/>
                  <a:pt x="64" y="54"/>
                  <a:pt x="64" y="54"/>
                </a:cubicBezTo>
                <a:cubicBezTo>
                  <a:pt x="64" y="54"/>
                  <a:pt x="64" y="54"/>
                  <a:pt x="64" y="54"/>
                </a:cubicBezTo>
                <a:cubicBezTo>
                  <a:pt x="64" y="54"/>
                  <a:pt x="64" y="54"/>
                  <a:pt x="64" y="54"/>
                </a:cubicBezTo>
                <a:cubicBezTo>
                  <a:pt x="64" y="61"/>
                  <a:pt x="64" y="61"/>
                  <a:pt x="64" y="61"/>
                </a:cubicBezTo>
                <a:cubicBezTo>
                  <a:pt x="75" y="61"/>
                  <a:pt x="75" y="61"/>
                  <a:pt x="75" y="61"/>
                </a:cubicBezTo>
                <a:cubicBezTo>
                  <a:pt x="75" y="54"/>
                  <a:pt x="75" y="54"/>
                  <a:pt x="75" y="54"/>
                </a:cubicBezTo>
                <a:cubicBezTo>
                  <a:pt x="75" y="54"/>
                  <a:pt x="75" y="54"/>
                  <a:pt x="75" y="54"/>
                </a:cubicBezTo>
                <a:cubicBezTo>
                  <a:pt x="75" y="54"/>
                  <a:pt x="75" y="54"/>
                  <a:pt x="75" y="54"/>
                </a:cubicBezTo>
                <a:cubicBezTo>
                  <a:pt x="75" y="48"/>
                  <a:pt x="75" y="48"/>
                  <a:pt x="75" y="48"/>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35" name="Freeform 23"/>
          <p:cNvSpPr>
            <a:spLocks noEditPoints="1"/>
          </p:cNvSpPr>
          <p:nvPr/>
        </p:nvSpPr>
        <p:spPr bwMode="auto">
          <a:xfrm>
            <a:off x="6123011" y="2649878"/>
            <a:ext cx="216310" cy="259152"/>
          </a:xfrm>
          <a:custGeom>
            <a:gdLst>
              <a:gd fmla="*/ 72 w 81" name="T0"/>
              <a:gd fmla="*/ 1 h 96" name="T1"/>
              <a:gd fmla="*/ 70 w 81" name="T2"/>
              <a:gd fmla="*/ 7 h 96" name="T3"/>
              <a:gd fmla="*/ 81 w 81" name="T4"/>
              <a:gd fmla="*/ 36 h 96" name="T5"/>
              <a:gd fmla="*/ 68 w 81" name="T6"/>
              <a:gd fmla="*/ 68 h 96" name="T7"/>
              <a:gd fmla="*/ 54 w 81" name="T8"/>
              <a:gd fmla="*/ 78 h 96" name="T9"/>
              <a:gd fmla="*/ 40 w 81" name="T10"/>
              <a:gd fmla="*/ 81 h 96" name="T11"/>
              <a:gd fmla="*/ 55 w 81" name="T12"/>
              <a:gd fmla="*/ 88 h 96" name="T13"/>
              <a:gd fmla="*/ 55 w 81" name="T14"/>
              <a:gd fmla="*/ 96 h 96" name="T15"/>
              <a:gd fmla="*/ 37 w 81" name="T16"/>
              <a:gd fmla="*/ 96 h 96" name="T17"/>
              <a:gd fmla="*/ 18 w 81" name="T18"/>
              <a:gd fmla="*/ 96 h 96" name="T19"/>
              <a:gd fmla="*/ 18 w 81" name="T20"/>
              <a:gd fmla="*/ 88 h 96" name="T21"/>
              <a:gd fmla="*/ 33 w 81" name="T22"/>
              <a:gd fmla="*/ 81 h 96" name="T23"/>
              <a:gd fmla="*/ 20 w 81" name="T24"/>
              <a:gd fmla="*/ 78 h 96" name="T25"/>
              <a:gd fmla="*/ 7 w 81" name="T26"/>
              <a:gd fmla="*/ 69 h 96" name="T27"/>
              <a:gd fmla="*/ 1 w 81" name="T28"/>
              <a:gd fmla="*/ 72 h 96" name="T29"/>
              <a:gd fmla="*/ 10 w 81" name="T30"/>
              <a:gd fmla="*/ 60 h 96" name="T31"/>
              <a:gd fmla="*/ 11 w 81" name="T32"/>
              <a:gd fmla="*/ 11 h 96" name="T33"/>
              <a:gd fmla="*/ 37 w 81" name="T34"/>
              <a:gd fmla="*/ 0 h 96" name="T35"/>
              <a:gd fmla="*/ 65 w 81" name="T36"/>
              <a:gd fmla="*/ 5 h 96" name="T37"/>
              <a:gd fmla="*/ 65 w 81" name="T38"/>
              <a:gd fmla="*/ 5 h 96" name="T39"/>
              <a:gd fmla="*/ 69 w 81" name="T40"/>
              <a:gd fmla="*/ 1 h 96" name="T41"/>
              <a:gd fmla="*/ 67 w 81" name="T42"/>
              <a:gd fmla="*/ 10 h 96" name="T43"/>
              <a:gd fmla="*/ 73 w 81" name="T44"/>
              <a:gd fmla="*/ 36 h 96" name="T45"/>
              <a:gd fmla="*/ 62 w 81" name="T46"/>
              <a:gd fmla="*/ 62 h 96" name="T47"/>
              <a:gd fmla="*/ 13 w 81" name="T48"/>
              <a:gd fmla="*/ 64 h 96" name="T49"/>
              <a:gd fmla="*/ 21 w 81" name="T50"/>
              <a:gd fmla="*/ 73 h 96" name="T51"/>
              <a:gd fmla="*/ 52 w 81" name="T52"/>
              <a:gd fmla="*/ 73 h 96" name="T53"/>
              <a:gd fmla="*/ 65 w 81" name="T54"/>
              <a:gd fmla="*/ 65 h 96" name="T55"/>
              <a:gd fmla="*/ 65 w 81" name="T56"/>
              <a:gd fmla="*/ 65 h 96" name="T57"/>
              <a:gd fmla="*/ 77 w 81" name="T58"/>
              <a:gd fmla="*/ 36 h 96" name="T59"/>
              <a:gd fmla="*/ 67 w 81" name="T60"/>
              <a:gd fmla="*/ 10 h 96" name="T61"/>
              <a:gd fmla="*/ 57 w 81" name="T62"/>
              <a:gd fmla="*/ 16 h 96" name="T63"/>
              <a:gd fmla="*/ 16 w 81" name="T64"/>
              <a:gd fmla="*/ 16 h 96" name="T65"/>
              <a:gd fmla="*/ 16 w 81" name="T66"/>
              <a:gd fmla="*/ 57 h 96" name="T67"/>
              <a:gd fmla="*/ 57 w 81" name="T68"/>
              <a:gd fmla="*/ 57 h 96" name="T69"/>
              <a:gd fmla="*/ 65 w 81" name="T70"/>
              <a:gd fmla="*/ 36 h 96" name="T71"/>
              <a:gd fmla="*/ 57 w 81" name="T72"/>
              <a:gd fmla="*/ 16 h 96"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6" w="81">
                <a:moveTo>
                  <a:pt x="69" y="1"/>
                </a:moveTo>
                <a:cubicBezTo>
                  <a:pt x="70" y="0"/>
                  <a:pt x="71" y="0"/>
                  <a:pt x="72" y="1"/>
                </a:cubicBezTo>
                <a:cubicBezTo>
                  <a:pt x="73" y="2"/>
                  <a:pt x="73" y="3"/>
                  <a:pt x="72" y="4"/>
                </a:cubicBezTo>
                <a:cubicBezTo>
                  <a:pt x="70" y="7"/>
                  <a:pt x="70" y="7"/>
                  <a:pt x="70" y="7"/>
                </a:cubicBezTo>
                <a:cubicBezTo>
                  <a:pt x="73" y="10"/>
                  <a:pt x="76" y="15"/>
                  <a:pt x="78" y="19"/>
                </a:cubicBezTo>
                <a:cubicBezTo>
                  <a:pt x="80" y="25"/>
                  <a:pt x="81" y="30"/>
                  <a:pt x="81" y="36"/>
                </a:cubicBezTo>
                <a:cubicBezTo>
                  <a:pt x="81" y="42"/>
                  <a:pt x="80" y="48"/>
                  <a:pt x="78" y="53"/>
                </a:cubicBezTo>
                <a:cubicBezTo>
                  <a:pt x="76" y="59"/>
                  <a:pt x="72" y="64"/>
                  <a:pt x="68" y="68"/>
                </a:cubicBezTo>
                <a:cubicBezTo>
                  <a:pt x="64" y="72"/>
                  <a:pt x="59" y="75"/>
                  <a:pt x="54" y="78"/>
                </a:cubicBezTo>
                <a:cubicBezTo>
                  <a:pt x="54" y="78"/>
                  <a:pt x="54" y="78"/>
                  <a:pt x="54" y="78"/>
                </a:cubicBezTo>
                <a:cubicBezTo>
                  <a:pt x="49" y="79"/>
                  <a:pt x="45" y="80"/>
                  <a:pt x="40" y="81"/>
                </a:cubicBezTo>
                <a:cubicBezTo>
                  <a:pt x="40" y="81"/>
                  <a:pt x="40" y="81"/>
                  <a:pt x="40" y="81"/>
                </a:cubicBezTo>
                <a:cubicBezTo>
                  <a:pt x="40" y="88"/>
                  <a:pt x="40" y="88"/>
                  <a:pt x="40" y="88"/>
                </a:cubicBezTo>
                <a:cubicBezTo>
                  <a:pt x="55" y="88"/>
                  <a:pt x="55" y="88"/>
                  <a:pt x="55" y="88"/>
                </a:cubicBezTo>
                <a:cubicBezTo>
                  <a:pt x="57" y="88"/>
                  <a:pt x="59" y="90"/>
                  <a:pt x="59" y="92"/>
                </a:cubicBezTo>
                <a:cubicBezTo>
                  <a:pt x="59" y="94"/>
                  <a:pt x="57" y="96"/>
                  <a:pt x="55" y="96"/>
                </a:cubicBezTo>
                <a:cubicBezTo>
                  <a:pt x="37" y="96"/>
                  <a:pt x="37" y="96"/>
                  <a:pt x="37" y="96"/>
                </a:cubicBezTo>
                <a:cubicBezTo>
                  <a:pt x="37" y="96"/>
                  <a:pt x="37" y="96"/>
                  <a:pt x="37" y="96"/>
                </a:cubicBezTo>
                <a:cubicBezTo>
                  <a:pt x="37" y="96"/>
                  <a:pt x="37" y="96"/>
                  <a:pt x="37" y="96"/>
                </a:cubicBezTo>
                <a:cubicBezTo>
                  <a:pt x="18" y="96"/>
                  <a:pt x="18" y="96"/>
                  <a:pt x="18" y="96"/>
                </a:cubicBezTo>
                <a:cubicBezTo>
                  <a:pt x="16" y="96"/>
                  <a:pt x="15" y="94"/>
                  <a:pt x="15" y="92"/>
                </a:cubicBezTo>
                <a:cubicBezTo>
                  <a:pt x="15" y="90"/>
                  <a:pt x="16" y="88"/>
                  <a:pt x="18" y="88"/>
                </a:cubicBezTo>
                <a:cubicBezTo>
                  <a:pt x="33" y="88"/>
                  <a:pt x="33" y="88"/>
                  <a:pt x="33" y="88"/>
                </a:cubicBezTo>
                <a:cubicBezTo>
                  <a:pt x="33" y="81"/>
                  <a:pt x="33" y="81"/>
                  <a:pt x="33" y="81"/>
                </a:cubicBezTo>
                <a:cubicBezTo>
                  <a:pt x="33" y="81"/>
                  <a:pt x="33" y="81"/>
                  <a:pt x="33" y="81"/>
                </a:cubicBezTo>
                <a:cubicBezTo>
                  <a:pt x="28" y="80"/>
                  <a:pt x="24" y="79"/>
                  <a:pt x="20" y="78"/>
                </a:cubicBezTo>
                <a:cubicBezTo>
                  <a:pt x="20" y="78"/>
                  <a:pt x="20" y="78"/>
                  <a:pt x="20" y="78"/>
                </a:cubicBezTo>
                <a:cubicBezTo>
                  <a:pt x="15" y="76"/>
                  <a:pt x="11" y="73"/>
                  <a:pt x="7" y="69"/>
                </a:cubicBezTo>
                <a:cubicBezTo>
                  <a:pt x="5" y="72"/>
                  <a:pt x="5" y="72"/>
                  <a:pt x="5" y="72"/>
                </a:cubicBezTo>
                <a:cubicBezTo>
                  <a:pt x="4" y="73"/>
                  <a:pt x="2" y="73"/>
                  <a:pt x="1" y="72"/>
                </a:cubicBezTo>
                <a:cubicBezTo>
                  <a:pt x="0" y="71"/>
                  <a:pt x="0" y="69"/>
                  <a:pt x="1" y="69"/>
                </a:cubicBezTo>
                <a:cubicBezTo>
                  <a:pt x="10" y="60"/>
                  <a:pt x="10" y="60"/>
                  <a:pt x="10" y="60"/>
                </a:cubicBezTo>
                <a:cubicBezTo>
                  <a:pt x="4" y="54"/>
                  <a:pt x="1" y="46"/>
                  <a:pt x="1" y="36"/>
                </a:cubicBezTo>
                <a:cubicBezTo>
                  <a:pt x="1" y="26"/>
                  <a:pt x="5" y="17"/>
                  <a:pt x="11" y="11"/>
                </a:cubicBezTo>
                <a:cubicBezTo>
                  <a:pt x="11" y="11"/>
                  <a:pt x="11" y="11"/>
                  <a:pt x="11" y="11"/>
                </a:cubicBezTo>
                <a:cubicBezTo>
                  <a:pt x="18" y="4"/>
                  <a:pt x="27" y="0"/>
                  <a:pt x="37" y="0"/>
                </a:cubicBezTo>
                <a:cubicBezTo>
                  <a:pt x="46" y="0"/>
                  <a:pt x="54" y="4"/>
                  <a:pt x="61" y="9"/>
                </a:cubicBezTo>
                <a:cubicBezTo>
                  <a:pt x="65" y="5"/>
                  <a:pt x="65" y="5"/>
                  <a:pt x="65" y="5"/>
                </a:cubicBezTo>
                <a:cubicBezTo>
                  <a:pt x="65" y="5"/>
                  <a:pt x="65" y="5"/>
                  <a:pt x="65" y="5"/>
                </a:cubicBezTo>
                <a:cubicBezTo>
                  <a:pt x="65" y="5"/>
                  <a:pt x="65" y="5"/>
                  <a:pt x="65" y="5"/>
                </a:cubicBezTo>
                <a:cubicBezTo>
                  <a:pt x="65" y="5"/>
                  <a:pt x="65" y="5"/>
                  <a:pt x="65" y="5"/>
                </a:cubicBezTo>
                <a:cubicBezTo>
                  <a:pt x="69" y="1"/>
                  <a:pt x="69" y="1"/>
                  <a:pt x="69" y="1"/>
                </a:cubicBezTo>
                <a:close/>
                <a:moveTo>
                  <a:pt x="67" y="10"/>
                </a:moveTo>
                <a:cubicBezTo>
                  <a:pt x="67" y="10"/>
                  <a:pt x="67" y="10"/>
                  <a:pt x="67" y="10"/>
                </a:cubicBezTo>
                <a:cubicBezTo>
                  <a:pt x="64" y="12"/>
                  <a:pt x="64" y="12"/>
                  <a:pt x="64" y="12"/>
                </a:cubicBezTo>
                <a:cubicBezTo>
                  <a:pt x="69" y="19"/>
                  <a:pt x="73" y="27"/>
                  <a:pt x="73" y="36"/>
                </a:cubicBezTo>
                <a:cubicBezTo>
                  <a:pt x="73" y="46"/>
                  <a:pt x="69" y="55"/>
                  <a:pt x="62" y="62"/>
                </a:cubicBezTo>
                <a:cubicBezTo>
                  <a:pt x="62" y="62"/>
                  <a:pt x="62" y="62"/>
                  <a:pt x="62" y="62"/>
                </a:cubicBezTo>
                <a:cubicBezTo>
                  <a:pt x="56" y="69"/>
                  <a:pt x="47" y="73"/>
                  <a:pt x="37" y="73"/>
                </a:cubicBezTo>
                <a:cubicBezTo>
                  <a:pt x="28" y="73"/>
                  <a:pt x="19" y="69"/>
                  <a:pt x="13" y="64"/>
                </a:cubicBezTo>
                <a:cubicBezTo>
                  <a:pt x="10" y="66"/>
                  <a:pt x="10" y="66"/>
                  <a:pt x="10" y="66"/>
                </a:cubicBezTo>
                <a:cubicBezTo>
                  <a:pt x="13" y="69"/>
                  <a:pt x="17" y="72"/>
                  <a:pt x="21" y="73"/>
                </a:cubicBezTo>
                <a:cubicBezTo>
                  <a:pt x="26" y="75"/>
                  <a:pt x="31" y="76"/>
                  <a:pt x="37" y="76"/>
                </a:cubicBezTo>
                <a:cubicBezTo>
                  <a:pt x="42" y="76"/>
                  <a:pt x="47" y="75"/>
                  <a:pt x="52" y="73"/>
                </a:cubicBezTo>
                <a:cubicBezTo>
                  <a:pt x="52" y="73"/>
                  <a:pt x="52" y="73"/>
                  <a:pt x="52" y="73"/>
                </a:cubicBezTo>
                <a:cubicBezTo>
                  <a:pt x="57" y="71"/>
                  <a:pt x="61" y="68"/>
                  <a:pt x="65" y="65"/>
                </a:cubicBezTo>
                <a:cubicBezTo>
                  <a:pt x="65" y="65"/>
                  <a:pt x="65" y="65"/>
                  <a:pt x="65" y="65"/>
                </a:cubicBezTo>
                <a:cubicBezTo>
                  <a:pt x="65" y="65"/>
                  <a:pt x="65" y="65"/>
                  <a:pt x="65" y="65"/>
                </a:cubicBezTo>
                <a:cubicBezTo>
                  <a:pt x="69" y="61"/>
                  <a:pt x="72" y="57"/>
                  <a:pt x="74" y="52"/>
                </a:cubicBezTo>
                <a:cubicBezTo>
                  <a:pt x="76" y="47"/>
                  <a:pt x="77" y="42"/>
                  <a:pt x="77" y="36"/>
                </a:cubicBezTo>
                <a:cubicBezTo>
                  <a:pt x="77" y="31"/>
                  <a:pt x="76" y="26"/>
                  <a:pt x="74" y="21"/>
                </a:cubicBezTo>
                <a:cubicBezTo>
                  <a:pt x="72" y="17"/>
                  <a:pt x="69" y="13"/>
                  <a:pt x="67" y="10"/>
                </a:cubicBezTo>
                <a:close/>
                <a:moveTo>
                  <a:pt x="57" y="16"/>
                </a:moveTo>
                <a:cubicBezTo>
                  <a:pt x="57" y="16"/>
                  <a:pt x="57" y="16"/>
                  <a:pt x="57" y="16"/>
                </a:cubicBezTo>
                <a:cubicBezTo>
                  <a:pt x="52" y="11"/>
                  <a:pt x="45" y="8"/>
                  <a:pt x="37" y="8"/>
                </a:cubicBezTo>
                <a:cubicBezTo>
                  <a:pt x="29" y="8"/>
                  <a:pt x="22" y="11"/>
                  <a:pt x="16" y="16"/>
                </a:cubicBezTo>
                <a:cubicBezTo>
                  <a:pt x="11" y="21"/>
                  <a:pt x="8" y="28"/>
                  <a:pt x="8" y="36"/>
                </a:cubicBezTo>
                <a:cubicBezTo>
                  <a:pt x="8" y="44"/>
                  <a:pt x="11" y="51"/>
                  <a:pt x="16" y="57"/>
                </a:cubicBezTo>
                <a:cubicBezTo>
                  <a:pt x="22" y="62"/>
                  <a:pt x="29" y="65"/>
                  <a:pt x="37" y="65"/>
                </a:cubicBezTo>
                <a:cubicBezTo>
                  <a:pt x="44" y="65"/>
                  <a:pt x="52" y="62"/>
                  <a:pt x="57" y="57"/>
                </a:cubicBezTo>
                <a:cubicBezTo>
                  <a:pt x="57" y="57"/>
                  <a:pt x="57" y="57"/>
                  <a:pt x="57" y="57"/>
                </a:cubicBezTo>
                <a:cubicBezTo>
                  <a:pt x="62" y="51"/>
                  <a:pt x="65" y="44"/>
                  <a:pt x="65" y="36"/>
                </a:cubicBezTo>
                <a:cubicBezTo>
                  <a:pt x="65" y="28"/>
                  <a:pt x="62" y="21"/>
                  <a:pt x="57" y="16"/>
                </a:cubicBezTo>
                <a:cubicBezTo>
                  <a:pt x="57" y="16"/>
                  <a:pt x="57" y="16"/>
                  <a:pt x="57" y="16"/>
                </a:cubicBezTo>
                <a:cubicBezTo>
                  <a:pt x="57" y="16"/>
                  <a:pt x="57" y="16"/>
                  <a:pt x="57" y="16"/>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36" name="Freeform 24"/>
          <p:cNvSpPr>
            <a:spLocks noEditPoints="1"/>
          </p:cNvSpPr>
          <p:nvPr/>
        </p:nvSpPr>
        <p:spPr bwMode="auto">
          <a:xfrm>
            <a:off x="2780898" y="2655222"/>
            <a:ext cx="263044" cy="248465"/>
          </a:xfrm>
          <a:custGeom>
            <a:gdLst>
              <a:gd fmla="*/ 48 w 98" name="T0"/>
              <a:gd fmla="*/ 24 h 92" name="T1"/>
              <a:gd fmla="*/ 50 w 98" name="T2"/>
              <a:gd fmla="*/ 53 h 92" name="T3"/>
              <a:gd fmla="*/ 52 w 98" name="T4"/>
              <a:gd fmla="*/ 17 h 92" name="T5"/>
              <a:gd fmla="*/ 48 w 98" name="T6"/>
              <a:gd fmla="*/ 16 h 92" name="T7"/>
              <a:gd fmla="*/ 41 w 98" name="T8"/>
              <a:gd fmla="*/ 28 h 92" name="T9"/>
              <a:gd fmla="*/ 94 w 98" name="T10"/>
              <a:gd fmla="*/ 12 h 92" name="T11"/>
              <a:gd fmla="*/ 84 w 98" name="T12"/>
              <a:gd fmla="*/ 12 h 92" name="T13"/>
              <a:gd fmla="*/ 80 w 98" name="T14"/>
              <a:gd fmla="*/ 0 h 92" name="T15"/>
              <a:gd fmla="*/ 14 w 98" name="T16"/>
              <a:gd fmla="*/ 4 h 92" name="T17"/>
              <a:gd fmla="*/ 3 w 98" name="T18"/>
              <a:gd fmla="*/ 12 h 92" name="T19"/>
              <a:gd fmla="*/ 0 w 98" name="T20"/>
              <a:gd fmla="*/ 37 h 92" name="T21"/>
              <a:gd fmla="*/ 6 w 98" name="T22"/>
              <a:gd fmla="*/ 52 h 92" name="T23"/>
              <a:gd fmla="*/ 45 w 98" name="T24"/>
              <a:gd fmla="*/ 75 h 92" name="T25"/>
              <a:gd fmla="*/ 29 w 98" name="T26"/>
              <a:gd fmla="*/ 84 h 92" name="T27"/>
              <a:gd fmla="*/ 29 w 98" name="T28"/>
              <a:gd fmla="*/ 92 h 92" name="T29"/>
              <a:gd fmla="*/ 73 w 98" name="T30"/>
              <a:gd fmla="*/ 88 h 92" name="T31"/>
              <a:gd fmla="*/ 53 w 98" name="T32"/>
              <a:gd fmla="*/ 84 h 92" name="T33"/>
              <a:gd fmla="*/ 78 w 98" name="T34"/>
              <a:gd fmla="*/ 59 h 92" name="T35"/>
              <a:gd fmla="*/ 92 w 98" name="T36"/>
              <a:gd fmla="*/ 52 h 92" name="T37"/>
              <a:gd fmla="*/ 98 w 98" name="T38"/>
              <a:gd fmla="*/ 16 h 92" name="T39"/>
              <a:gd fmla="*/ 11 w 98" name="T40"/>
              <a:gd fmla="*/ 47 h 92" name="T41"/>
              <a:gd fmla="*/ 7 w 98" name="T42"/>
              <a:gd fmla="*/ 37 h 92" name="T43"/>
              <a:gd fmla="*/ 14 w 98" name="T44"/>
              <a:gd fmla="*/ 20 h 92" name="T45"/>
              <a:gd fmla="*/ 15 w 98" name="T46"/>
              <a:gd fmla="*/ 50 h 92" name="T47"/>
              <a:gd fmla="*/ 76 w 98" name="T48"/>
              <a:gd fmla="*/ 40 h 92" name="T49"/>
              <a:gd fmla="*/ 73 w 98" name="T50"/>
              <a:gd fmla="*/ 53 h 92" name="T51"/>
              <a:gd fmla="*/ 49 w 98" name="T52"/>
              <a:gd fmla="*/ 67 h 92" name="T53"/>
              <a:gd fmla="*/ 24 w 98" name="T54"/>
              <a:gd fmla="*/ 53 h 92" name="T55"/>
              <a:gd fmla="*/ 21 w 98" name="T56"/>
              <a:gd fmla="*/ 40 h 92" name="T57"/>
              <a:gd fmla="*/ 76 w 98" name="T58"/>
              <a:gd fmla="*/ 8 h 92" name="T59"/>
              <a:gd fmla="*/ 91 w 98" name="T60"/>
              <a:gd fmla="*/ 37 h 92" name="T61"/>
              <a:gd fmla="*/ 86 w 98" name="T62"/>
              <a:gd fmla="*/ 47 h 92" name="T63"/>
              <a:gd fmla="*/ 83 w 98" name="T64"/>
              <a:gd fmla="*/ 50 h 92" name="T65"/>
              <a:gd fmla="*/ 84 w 98" name="T66"/>
              <a:gd fmla="*/ 40 h 92" name="T67"/>
              <a:gd fmla="*/ 91 w 98" name="T68"/>
              <a:gd fmla="*/ 20 h 9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92" w="98">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37" name="Freeform 25"/>
          <p:cNvSpPr>
            <a:spLocks noEditPoints="1"/>
          </p:cNvSpPr>
          <p:nvPr/>
        </p:nvSpPr>
        <p:spPr bwMode="auto">
          <a:xfrm>
            <a:off x="3887814" y="2647207"/>
            <a:ext cx="263044" cy="264495"/>
          </a:xfrm>
          <a:custGeom>
            <a:gdLst>
              <a:gd fmla="*/ 62 w 98" name="T0"/>
              <a:gd fmla="*/ 39 h 98" name="T1"/>
              <a:gd fmla="*/ 51 w 98" name="T2"/>
              <a:gd fmla="*/ 43 h 98" name="T3"/>
              <a:gd fmla="*/ 58 w 98" name="T4"/>
              <a:gd fmla="*/ 41 h 98" name="T5"/>
              <a:gd fmla="*/ 56 w 98" name="T6"/>
              <a:gd fmla="*/ 44 h 98" name="T7"/>
              <a:gd fmla="*/ 40 w 98" name="T8"/>
              <a:gd fmla="*/ 50 h 98" name="T9"/>
              <a:gd fmla="*/ 40 w 98" name="T10"/>
              <a:gd fmla="*/ 37 h 98" name="T11"/>
              <a:gd fmla="*/ 39 w 98" name="T12"/>
              <a:gd fmla="*/ 42 h 98" name="T13"/>
              <a:gd fmla="*/ 41 w 98" name="T14"/>
              <a:gd fmla="*/ 44 h 98" name="T15"/>
              <a:gd fmla="*/ 94 w 98" name="T16"/>
              <a:gd fmla="*/ 0 h 98" name="T17"/>
              <a:gd fmla="*/ 3 w 98" name="T18"/>
              <a:gd fmla="*/ 98 h 98" name="T19"/>
              <a:gd fmla="*/ 91 w 98" name="T20"/>
              <a:gd fmla="*/ 91 h 98" name="T21"/>
              <a:gd fmla="*/ 91 w 98" name="T22"/>
              <a:gd fmla="*/ 91 h 98" name="T23"/>
              <a:gd fmla="*/ 15 w 98" name="T24"/>
              <a:gd fmla="*/ 7 h 98" name="T25"/>
              <a:gd fmla="*/ 35 w 98" name="T26"/>
              <a:gd fmla="*/ 7 h 98" name="T27"/>
              <a:gd fmla="*/ 55 w 98" name="T28"/>
              <a:gd fmla="*/ 7 h 98" name="T29"/>
              <a:gd fmla="*/ 76 w 98" name="T30"/>
              <a:gd fmla="*/ 7 h 98" name="T31"/>
              <a:gd fmla="*/ 91 w 98" name="T32"/>
              <a:gd fmla="*/ 7 h 98" name="T33"/>
              <a:gd fmla="*/ 80 w 98" name="T34"/>
              <a:gd fmla="*/ 48 h 98" name="T35"/>
              <a:gd fmla="*/ 71 w 98" name="T36"/>
              <a:gd fmla="*/ 39 h 98" name="T37"/>
              <a:gd fmla="*/ 75 w 98" name="T38"/>
              <a:gd fmla="*/ 41 h 98" name="T39"/>
              <a:gd fmla="*/ 74 w 98" name="T40"/>
              <a:gd fmla="*/ 44 h 98" name="T41"/>
              <a:gd fmla="*/ 75 w 98" name="T42"/>
              <a:gd fmla="*/ 67 h 98" name="T43"/>
              <a:gd fmla="*/ 80 w 98" name="T44"/>
              <a:gd fmla="*/ 56 h 98" name="T45"/>
              <a:gd fmla="*/ 71 w 98" name="T46"/>
              <a:gd fmla="*/ 65 h 98" name="T47"/>
              <a:gd fmla="*/ 77 w 98" name="T48"/>
              <a:gd fmla="*/ 60 h 98" name="T49"/>
              <a:gd fmla="*/ 74 w 98" name="T50"/>
              <a:gd fmla="*/ 59 h 98" name="T51"/>
              <a:gd fmla="*/ 45 w 98" name="T52"/>
              <a:gd fmla="*/ 82 h 98" name="T53"/>
              <a:gd fmla="*/ 36 w 98" name="T54"/>
              <a:gd fmla="*/ 73 h 98" name="T55"/>
              <a:gd fmla="*/ 39 w 98" name="T56"/>
              <a:gd fmla="*/ 76 h 98" name="T57"/>
              <a:gd fmla="*/ 41 w 98" name="T58"/>
              <a:gd fmla="*/ 79 h 98" name="T59"/>
              <a:gd fmla="*/ 39 w 98" name="T60"/>
              <a:gd fmla="*/ 76 h 98" name="T61"/>
              <a:gd fmla="*/ 27 w 98" name="T62"/>
              <a:gd fmla="*/ 65 h 98" name="T63"/>
              <a:gd fmla="*/ 18 w 98" name="T64"/>
              <a:gd fmla="*/ 56 h 98" name="T65"/>
              <a:gd fmla="*/ 21 w 98" name="T66"/>
              <a:gd fmla="*/ 59 h 98" name="T67"/>
              <a:gd fmla="*/ 24 w 98" name="T68"/>
              <a:gd fmla="*/ 62 h 98" name="T69"/>
              <a:gd fmla="*/ 21 w 98" name="T70"/>
              <a:gd fmla="*/ 59 h 98" name="T71"/>
              <a:gd fmla="*/ 27 w 98" name="T72"/>
              <a:gd fmla="*/ 82 h 98" name="T73"/>
              <a:gd fmla="*/ 18 w 98" name="T74"/>
              <a:gd fmla="*/ 73 h 98" name="T75"/>
              <a:gd fmla="*/ 21 w 98" name="T76"/>
              <a:gd fmla="*/ 76 h 98" name="T77"/>
              <a:gd fmla="*/ 24 w 98" name="T78"/>
              <a:gd fmla="*/ 79 h 98" name="T79"/>
              <a:gd fmla="*/ 21 w 98" name="T80"/>
              <a:gd fmla="*/ 76 h 98" name="T81"/>
              <a:gd fmla="*/ 62 w 98" name="T82"/>
              <a:gd fmla="*/ 65 h 98" name="T83"/>
              <a:gd fmla="*/ 53 w 98" name="T84"/>
              <a:gd fmla="*/ 56 h 98" name="T85"/>
              <a:gd fmla="*/ 56 w 98" name="T86"/>
              <a:gd fmla="*/ 59 h 98" name="T87"/>
              <a:gd fmla="*/ 59 w 98" name="T88"/>
              <a:gd fmla="*/ 62 h 98" name="T89"/>
              <a:gd fmla="*/ 53 w 98" name="T90"/>
              <a:gd fmla="*/ 82 h 98" name="T91"/>
              <a:gd fmla="*/ 64 w 98" name="T92"/>
              <a:gd fmla="*/ 77 h 98" name="T93"/>
              <a:gd fmla="*/ 53 w 98" name="T94"/>
              <a:gd fmla="*/ 73 h 98" name="T95"/>
              <a:gd fmla="*/ 56 w 98" name="T96"/>
              <a:gd fmla="*/ 76 h 98" name="T97"/>
              <a:gd fmla="*/ 58 w 98" name="T98"/>
              <a:gd fmla="*/ 79 h 98" name="T99"/>
              <a:gd fmla="*/ 36 w 98" name="T100"/>
              <a:gd fmla="*/ 65 h 98" name="T101"/>
              <a:gd fmla="*/ 45 w 98" name="T102"/>
              <a:gd fmla="*/ 56 h 98" name="T103"/>
              <a:gd fmla="*/ 36 w 98" name="T104"/>
              <a:gd fmla="*/ 65 h 98" name="T105"/>
              <a:gd fmla="*/ 41 w 98" name="T106"/>
              <a:gd fmla="*/ 59 h 98" name="T107"/>
              <a:gd fmla="*/ 40 w 98" name="T108"/>
              <a:gd fmla="*/ 62 h 9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98" w="98">
                <a:moveTo>
                  <a:pt x="53" y="48"/>
                </a:moveTo>
                <a:cubicBezTo>
                  <a:pt x="54" y="49"/>
                  <a:pt x="56" y="50"/>
                  <a:pt x="58" y="50"/>
                </a:cubicBezTo>
                <a:cubicBezTo>
                  <a:pt x="59" y="50"/>
                  <a:pt x="61" y="49"/>
                  <a:pt x="62" y="48"/>
                </a:cubicBezTo>
                <a:cubicBezTo>
                  <a:pt x="63" y="46"/>
                  <a:pt x="64" y="45"/>
                  <a:pt x="64" y="43"/>
                </a:cubicBezTo>
                <a:cubicBezTo>
                  <a:pt x="64" y="41"/>
                  <a:pt x="63" y="40"/>
                  <a:pt x="62" y="39"/>
                </a:cubicBezTo>
                <a:cubicBezTo>
                  <a:pt x="62" y="39"/>
                  <a:pt x="62" y="39"/>
                  <a:pt x="62" y="39"/>
                </a:cubicBezTo>
                <a:cubicBezTo>
                  <a:pt x="61" y="37"/>
                  <a:pt x="59" y="37"/>
                  <a:pt x="58" y="37"/>
                </a:cubicBezTo>
                <a:cubicBezTo>
                  <a:pt x="56" y="37"/>
                  <a:pt x="54" y="37"/>
                  <a:pt x="53" y="39"/>
                </a:cubicBezTo>
                <a:cubicBezTo>
                  <a:pt x="53" y="39"/>
                  <a:pt x="53" y="39"/>
                  <a:pt x="53" y="39"/>
                </a:cubicBezTo>
                <a:cubicBezTo>
                  <a:pt x="52" y="40"/>
                  <a:pt x="51" y="41"/>
                  <a:pt x="51" y="43"/>
                </a:cubicBezTo>
                <a:cubicBezTo>
                  <a:pt x="51" y="45"/>
                  <a:pt x="52" y="46"/>
                  <a:pt x="53" y="48"/>
                </a:cubicBezTo>
                <a:cubicBezTo>
                  <a:pt x="53" y="48"/>
                  <a:pt x="53" y="48"/>
                  <a:pt x="53" y="48"/>
                </a:cubicBezTo>
                <a:close/>
                <a:moveTo>
                  <a:pt x="56" y="42"/>
                </a:moveTo>
                <a:cubicBezTo>
                  <a:pt x="56" y="42"/>
                  <a:pt x="56" y="42"/>
                  <a:pt x="56" y="42"/>
                </a:cubicBezTo>
                <a:cubicBezTo>
                  <a:pt x="57" y="41"/>
                  <a:pt x="57" y="41"/>
                  <a:pt x="58" y="41"/>
                </a:cubicBezTo>
                <a:cubicBezTo>
                  <a:pt x="58" y="41"/>
                  <a:pt x="59" y="41"/>
                  <a:pt x="59" y="42"/>
                </a:cubicBezTo>
                <a:cubicBezTo>
                  <a:pt x="59" y="42"/>
                  <a:pt x="59" y="43"/>
                  <a:pt x="59" y="43"/>
                </a:cubicBezTo>
                <a:cubicBezTo>
                  <a:pt x="59" y="44"/>
                  <a:pt x="59" y="44"/>
                  <a:pt x="59" y="44"/>
                </a:cubicBezTo>
                <a:cubicBezTo>
                  <a:pt x="59" y="45"/>
                  <a:pt x="58" y="45"/>
                  <a:pt x="58" y="45"/>
                </a:cubicBezTo>
                <a:cubicBezTo>
                  <a:pt x="57" y="45"/>
                  <a:pt x="57" y="45"/>
                  <a:pt x="56" y="44"/>
                </a:cubicBezTo>
                <a:cubicBezTo>
                  <a:pt x="56" y="44"/>
                  <a:pt x="56" y="44"/>
                  <a:pt x="56" y="43"/>
                </a:cubicBezTo>
                <a:cubicBezTo>
                  <a:pt x="56" y="43"/>
                  <a:pt x="56" y="42"/>
                  <a:pt x="56" y="42"/>
                </a:cubicBezTo>
                <a:close/>
                <a:moveTo>
                  <a:pt x="36" y="48"/>
                </a:moveTo>
                <a:cubicBezTo>
                  <a:pt x="36" y="48"/>
                  <a:pt x="36" y="48"/>
                  <a:pt x="36" y="48"/>
                </a:cubicBezTo>
                <a:cubicBezTo>
                  <a:pt x="37" y="49"/>
                  <a:pt x="38" y="50"/>
                  <a:pt x="40" y="50"/>
                </a:cubicBezTo>
                <a:cubicBezTo>
                  <a:pt x="42" y="50"/>
                  <a:pt x="43" y="49"/>
                  <a:pt x="45" y="48"/>
                </a:cubicBezTo>
                <a:cubicBezTo>
                  <a:pt x="46" y="46"/>
                  <a:pt x="47" y="45"/>
                  <a:pt x="47" y="43"/>
                </a:cubicBezTo>
                <a:cubicBezTo>
                  <a:pt x="47" y="41"/>
                  <a:pt x="46" y="40"/>
                  <a:pt x="45" y="39"/>
                </a:cubicBezTo>
                <a:cubicBezTo>
                  <a:pt x="45" y="39"/>
                  <a:pt x="45" y="39"/>
                  <a:pt x="45" y="39"/>
                </a:cubicBezTo>
                <a:cubicBezTo>
                  <a:pt x="43" y="37"/>
                  <a:pt x="42" y="37"/>
                  <a:pt x="40" y="37"/>
                </a:cubicBezTo>
                <a:cubicBezTo>
                  <a:pt x="38" y="37"/>
                  <a:pt x="37" y="37"/>
                  <a:pt x="36" y="39"/>
                </a:cubicBezTo>
                <a:cubicBezTo>
                  <a:pt x="34" y="40"/>
                  <a:pt x="34" y="41"/>
                  <a:pt x="34" y="43"/>
                </a:cubicBezTo>
                <a:cubicBezTo>
                  <a:pt x="34" y="45"/>
                  <a:pt x="34" y="46"/>
                  <a:pt x="36" y="48"/>
                </a:cubicBezTo>
                <a:close/>
                <a:moveTo>
                  <a:pt x="39" y="42"/>
                </a:moveTo>
                <a:cubicBezTo>
                  <a:pt x="39" y="42"/>
                  <a:pt x="39" y="42"/>
                  <a:pt x="39" y="42"/>
                </a:cubicBezTo>
                <a:cubicBezTo>
                  <a:pt x="39" y="41"/>
                  <a:pt x="40" y="41"/>
                  <a:pt x="40" y="41"/>
                </a:cubicBezTo>
                <a:cubicBezTo>
                  <a:pt x="41" y="41"/>
                  <a:pt x="41" y="41"/>
                  <a:pt x="41" y="42"/>
                </a:cubicBezTo>
                <a:cubicBezTo>
                  <a:pt x="41" y="42"/>
                  <a:pt x="41" y="42"/>
                  <a:pt x="41" y="42"/>
                </a:cubicBezTo>
                <a:cubicBezTo>
                  <a:pt x="42" y="42"/>
                  <a:pt x="42" y="43"/>
                  <a:pt x="42" y="43"/>
                </a:cubicBezTo>
                <a:cubicBezTo>
                  <a:pt x="42" y="44"/>
                  <a:pt x="42" y="44"/>
                  <a:pt x="41" y="44"/>
                </a:cubicBezTo>
                <a:cubicBezTo>
                  <a:pt x="41" y="45"/>
                  <a:pt x="41" y="45"/>
                  <a:pt x="40" y="45"/>
                </a:cubicBezTo>
                <a:cubicBezTo>
                  <a:pt x="40" y="45"/>
                  <a:pt x="39" y="45"/>
                  <a:pt x="39" y="44"/>
                </a:cubicBezTo>
                <a:cubicBezTo>
                  <a:pt x="38" y="44"/>
                  <a:pt x="38" y="44"/>
                  <a:pt x="38" y="43"/>
                </a:cubicBezTo>
                <a:cubicBezTo>
                  <a:pt x="38" y="43"/>
                  <a:pt x="38" y="42"/>
                  <a:pt x="39" y="42"/>
                </a:cubicBezTo>
                <a:close/>
                <a:moveTo>
                  <a:pt x="94" y="0"/>
                </a:moveTo>
                <a:cubicBezTo>
                  <a:pt x="94" y="0"/>
                  <a:pt x="94" y="0"/>
                  <a:pt x="94" y="0"/>
                </a:cubicBezTo>
                <a:cubicBezTo>
                  <a:pt x="3" y="0"/>
                  <a:pt x="3" y="0"/>
                  <a:pt x="3" y="0"/>
                </a:cubicBezTo>
                <a:cubicBezTo>
                  <a:pt x="1" y="0"/>
                  <a:pt x="0" y="1"/>
                  <a:pt x="0" y="4"/>
                </a:cubicBezTo>
                <a:cubicBezTo>
                  <a:pt x="0" y="94"/>
                  <a:pt x="0" y="94"/>
                  <a:pt x="0" y="94"/>
                </a:cubicBezTo>
                <a:cubicBezTo>
                  <a:pt x="0" y="97"/>
                  <a:pt x="1" y="98"/>
                  <a:pt x="3" y="98"/>
                </a:cubicBezTo>
                <a:cubicBezTo>
                  <a:pt x="94" y="98"/>
                  <a:pt x="94" y="98"/>
                  <a:pt x="94" y="98"/>
                </a:cubicBezTo>
                <a:cubicBezTo>
                  <a:pt x="96" y="98"/>
                  <a:pt x="98" y="97"/>
                  <a:pt x="98" y="94"/>
                </a:cubicBezTo>
                <a:cubicBezTo>
                  <a:pt x="98" y="4"/>
                  <a:pt x="98" y="4"/>
                  <a:pt x="98" y="4"/>
                </a:cubicBezTo>
                <a:cubicBezTo>
                  <a:pt x="98" y="1"/>
                  <a:pt x="96" y="0"/>
                  <a:pt x="94" y="0"/>
                </a:cubicBezTo>
                <a:close/>
                <a:moveTo>
                  <a:pt x="91" y="91"/>
                </a:moveTo>
                <a:cubicBezTo>
                  <a:pt x="91" y="91"/>
                  <a:pt x="91" y="91"/>
                  <a:pt x="91" y="91"/>
                </a:cubicBezTo>
                <a:cubicBezTo>
                  <a:pt x="7" y="91"/>
                  <a:pt x="7" y="91"/>
                  <a:pt x="7" y="91"/>
                </a:cubicBezTo>
                <a:cubicBezTo>
                  <a:pt x="7" y="29"/>
                  <a:pt x="7" y="29"/>
                  <a:pt x="7" y="29"/>
                </a:cubicBezTo>
                <a:cubicBezTo>
                  <a:pt x="91" y="29"/>
                  <a:pt x="91" y="29"/>
                  <a:pt x="91" y="29"/>
                </a:cubicBezTo>
                <a:cubicBezTo>
                  <a:pt x="91" y="91"/>
                  <a:pt x="91" y="91"/>
                  <a:pt x="91" y="91"/>
                </a:cubicBezTo>
                <a:close/>
                <a:moveTo>
                  <a:pt x="91" y="25"/>
                </a:moveTo>
                <a:cubicBezTo>
                  <a:pt x="91" y="25"/>
                  <a:pt x="91" y="25"/>
                  <a:pt x="91" y="25"/>
                </a:cubicBezTo>
                <a:cubicBezTo>
                  <a:pt x="7" y="25"/>
                  <a:pt x="7" y="25"/>
                  <a:pt x="7" y="25"/>
                </a:cubicBezTo>
                <a:cubicBezTo>
                  <a:pt x="7" y="7"/>
                  <a:pt x="7" y="7"/>
                  <a:pt x="7" y="7"/>
                </a:cubicBezTo>
                <a:cubicBezTo>
                  <a:pt x="15" y="7"/>
                  <a:pt x="15" y="7"/>
                  <a:pt x="15" y="7"/>
                </a:cubicBezTo>
                <a:cubicBezTo>
                  <a:pt x="15" y="13"/>
                  <a:pt x="15" y="13"/>
                  <a:pt x="15" y="13"/>
                </a:cubicBezTo>
                <a:cubicBezTo>
                  <a:pt x="15" y="15"/>
                  <a:pt x="16" y="17"/>
                  <a:pt x="18" y="17"/>
                </a:cubicBezTo>
                <a:cubicBezTo>
                  <a:pt x="20" y="17"/>
                  <a:pt x="22" y="15"/>
                  <a:pt x="22" y="13"/>
                </a:cubicBezTo>
                <a:cubicBezTo>
                  <a:pt x="22" y="7"/>
                  <a:pt x="22" y="7"/>
                  <a:pt x="22" y="7"/>
                </a:cubicBezTo>
                <a:cubicBezTo>
                  <a:pt x="35" y="7"/>
                  <a:pt x="35" y="7"/>
                  <a:pt x="35" y="7"/>
                </a:cubicBezTo>
                <a:cubicBezTo>
                  <a:pt x="35" y="13"/>
                  <a:pt x="35" y="13"/>
                  <a:pt x="35" y="13"/>
                </a:cubicBezTo>
                <a:cubicBezTo>
                  <a:pt x="35" y="15"/>
                  <a:pt x="37" y="17"/>
                  <a:pt x="39" y="17"/>
                </a:cubicBezTo>
                <a:cubicBezTo>
                  <a:pt x="41" y="17"/>
                  <a:pt x="42" y="15"/>
                  <a:pt x="42" y="13"/>
                </a:cubicBezTo>
                <a:cubicBezTo>
                  <a:pt x="42" y="7"/>
                  <a:pt x="42" y="7"/>
                  <a:pt x="42" y="7"/>
                </a:cubicBezTo>
                <a:cubicBezTo>
                  <a:pt x="55" y="7"/>
                  <a:pt x="55" y="7"/>
                  <a:pt x="55" y="7"/>
                </a:cubicBezTo>
                <a:cubicBezTo>
                  <a:pt x="55" y="13"/>
                  <a:pt x="55" y="13"/>
                  <a:pt x="55" y="13"/>
                </a:cubicBezTo>
                <a:cubicBezTo>
                  <a:pt x="55" y="15"/>
                  <a:pt x="57" y="17"/>
                  <a:pt x="59" y="17"/>
                </a:cubicBezTo>
                <a:cubicBezTo>
                  <a:pt x="61" y="17"/>
                  <a:pt x="63" y="15"/>
                  <a:pt x="63" y="13"/>
                </a:cubicBezTo>
                <a:cubicBezTo>
                  <a:pt x="63" y="7"/>
                  <a:pt x="63" y="7"/>
                  <a:pt x="63" y="7"/>
                </a:cubicBezTo>
                <a:cubicBezTo>
                  <a:pt x="76" y="7"/>
                  <a:pt x="76" y="7"/>
                  <a:pt x="76" y="7"/>
                </a:cubicBezTo>
                <a:cubicBezTo>
                  <a:pt x="76" y="13"/>
                  <a:pt x="76" y="13"/>
                  <a:pt x="76" y="13"/>
                </a:cubicBezTo>
                <a:cubicBezTo>
                  <a:pt x="76" y="15"/>
                  <a:pt x="77" y="17"/>
                  <a:pt x="79" y="17"/>
                </a:cubicBezTo>
                <a:cubicBezTo>
                  <a:pt x="81" y="17"/>
                  <a:pt x="83" y="15"/>
                  <a:pt x="83" y="13"/>
                </a:cubicBezTo>
                <a:cubicBezTo>
                  <a:pt x="83" y="7"/>
                  <a:pt x="83" y="7"/>
                  <a:pt x="83" y="7"/>
                </a:cubicBezTo>
                <a:cubicBezTo>
                  <a:pt x="91" y="7"/>
                  <a:pt x="91" y="7"/>
                  <a:pt x="91" y="7"/>
                </a:cubicBezTo>
                <a:cubicBezTo>
                  <a:pt x="91" y="25"/>
                  <a:pt x="91" y="25"/>
                  <a:pt x="91" y="25"/>
                </a:cubicBezTo>
                <a:close/>
                <a:moveTo>
                  <a:pt x="71" y="48"/>
                </a:moveTo>
                <a:cubicBezTo>
                  <a:pt x="71" y="48"/>
                  <a:pt x="71" y="48"/>
                  <a:pt x="71" y="48"/>
                </a:cubicBezTo>
                <a:cubicBezTo>
                  <a:pt x="72" y="49"/>
                  <a:pt x="73" y="50"/>
                  <a:pt x="75" y="50"/>
                </a:cubicBezTo>
                <a:cubicBezTo>
                  <a:pt x="77" y="50"/>
                  <a:pt x="78" y="49"/>
                  <a:pt x="80" y="48"/>
                </a:cubicBezTo>
                <a:cubicBezTo>
                  <a:pt x="81" y="46"/>
                  <a:pt x="82" y="45"/>
                  <a:pt x="82" y="43"/>
                </a:cubicBezTo>
                <a:cubicBezTo>
                  <a:pt x="82" y="41"/>
                  <a:pt x="81" y="40"/>
                  <a:pt x="80" y="39"/>
                </a:cubicBezTo>
                <a:cubicBezTo>
                  <a:pt x="80" y="39"/>
                  <a:pt x="80" y="39"/>
                  <a:pt x="80" y="39"/>
                </a:cubicBezTo>
                <a:cubicBezTo>
                  <a:pt x="78" y="37"/>
                  <a:pt x="77" y="37"/>
                  <a:pt x="75" y="37"/>
                </a:cubicBezTo>
                <a:cubicBezTo>
                  <a:pt x="73" y="37"/>
                  <a:pt x="72" y="37"/>
                  <a:pt x="71" y="39"/>
                </a:cubicBezTo>
                <a:cubicBezTo>
                  <a:pt x="69" y="40"/>
                  <a:pt x="69" y="41"/>
                  <a:pt x="69" y="43"/>
                </a:cubicBezTo>
                <a:cubicBezTo>
                  <a:pt x="69" y="45"/>
                  <a:pt x="69" y="46"/>
                  <a:pt x="71" y="48"/>
                </a:cubicBezTo>
                <a:close/>
                <a:moveTo>
                  <a:pt x="74" y="42"/>
                </a:moveTo>
                <a:cubicBezTo>
                  <a:pt x="74" y="42"/>
                  <a:pt x="74" y="42"/>
                  <a:pt x="74" y="42"/>
                </a:cubicBezTo>
                <a:cubicBezTo>
                  <a:pt x="74" y="41"/>
                  <a:pt x="75" y="41"/>
                  <a:pt x="75" y="41"/>
                </a:cubicBezTo>
                <a:cubicBezTo>
                  <a:pt x="76" y="41"/>
                  <a:pt x="76" y="41"/>
                  <a:pt x="76" y="42"/>
                </a:cubicBezTo>
                <a:cubicBezTo>
                  <a:pt x="77" y="42"/>
                  <a:pt x="77" y="43"/>
                  <a:pt x="77" y="43"/>
                </a:cubicBezTo>
                <a:cubicBezTo>
                  <a:pt x="77" y="44"/>
                  <a:pt x="77" y="44"/>
                  <a:pt x="76" y="44"/>
                </a:cubicBezTo>
                <a:cubicBezTo>
                  <a:pt x="76" y="45"/>
                  <a:pt x="76" y="45"/>
                  <a:pt x="75" y="45"/>
                </a:cubicBezTo>
                <a:cubicBezTo>
                  <a:pt x="75" y="45"/>
                  <a:pt x="74" y="45"/>
                  <a:pt x="74" y="44"/>
                </a:cubicBezTo>
                <a:cubicBezTo>
                  <a:pt x="73" y="44"/>
                  <a:pt x="73" y="44"/>
                  <a:pt x="73" y="43"/>
                </a:cubicBezTo>
                <a:cubicBezTo>
                  <a:pt x="73" y="43"/>
                  <a:pt x="73" y="42"/>
                  <a:pt x="74" y="42"/>
                </a:cubicBezTo>
                <a:close/>
                <a:moveTo>
                  <a:pt x="71" y="65"/>
                </a:moveTo>
                <a:cubicBezTo>
                  <a:pt x="71" y="65"/>
                  <a:pt x="71" y="65"/>
                  <a:pt x="71" y="65"/>
                </a:cubicBezTo>
                <a:cubicBezTo>
                  <a:pt x="72" y="66"/>
                  <a:pt x="73" y="67"/>
                  <a:pt x="75" y="67"/>
                </a:cubicBezTo>
                <a:cubicBezTo>
                  <a:pt x="77" y="67"/>
                  <a:pt x="78" y="66"/>
                  <a:pt x="80" y="65"/>
                </a:cubicBezTo>
                <a:cubicBezTo>
                  <a:pt x="80" y="65"/>
                  <a:pt x="80" y="65"/>
                  <a:pt x="80" y="65"/>
                </a:cubicBezTo>
                <a:cubicBezTo>
                  <a:pt x="81" y="64"/>
                  <a:pt x="82" y="62"/>
                  <a:pt x="82" y="60"/>
                </a:cubicBezTo>
                <a:cubicBezTo>
                  <a:pt x="82" y="59"/>
                  <a:pt x="81" y="57"/>
                  <a:pt x="80" y="56"/>
                </a:cubicBezTo>
                <a:cubicBezTo>
                  <a:pt x="80" y="56"/>
                  <a:pt x="80" y="56"/>
                  <a:pt x="80" y="56"/>
                </a:cubicBezTo>
                <a:cubicBezTo>
                  <a:pt x="78" y="54"/>
                  <a:pt x="77" y="54"/>
                  <a:pt x="75" y="54"/>
                </a:cubicBezTo>
                <a:cubicBezTo>
                  <a:pt x="73" y="54"/>
                  <a:pt x="72" y="54"/>
                  <a:pt x="71" y="56"/>
                </a:cubicBezTo>
                <a:cubicBezTo>
                  <a:pt x="69" y="57"/>
                  <a:pt x="69" y="59"/>
                  <a:pt x="69" y="60"/>
                </a:cubicBezTo>
                <a:cubicBezTo>
                  <a:pt x="69" y="62"/>
                  <a:pt x="69" y="64"/>
                  <a:pt x="71" y="65"/>
                </a:cubicBezTo>
                <a:cubicBezTo>
                  <a:pt x="71" y="65"/>
                  <a:pt x="71" y="65"/>
                  <a:pt x="71" y="65"/>
                </a:cubicBezTo>
                <a:close/>
                <a:moveTo>
                  <a:pt x="74" y="59"/>
                </a:moveTo>
                <a:cubicBezTo>
                  <a:pt x="74" y="59"/>
                  <a:pt x="74" y="59"/>
                  <a:pt x="74" y="59"/>
                </a:cubicBezTo>
                <a:cubicBezTo>
                  <a:pt x="74" y="59"/>
                  <a:pt x="75" y="58"/>
                  <a:pt x="75" y="58"/>
                </a:cubicBezTo>
                <a:cubicBezTo>
                  <a:pt x="76" y="58"/>
                  <a:pt x="76" y="59"/>
                  <a:pt x="76" y="59"/>
                </a:cubicBezTo>
                <a:cubicBezTo>
                  <a:pt x="77" y="59"/>
                  <a:pt x="77" y="60"/>
                  <a:pt x="77" y="60"/>
                </a:cubicBezTo>
                <a:cubicBezTo>
                  <a:pt x="77" y="61"/>
                  <a:pt x="77" y="61"/>
                  <a:pt x="76" y="62"/>
                </a:cubicBezTo>
                <a:cubicBezTo>
                  <a:pt x="76" y="62"/>
                  <a:pt x="76" y="62"/>
                  <a:pt x="75" y="62"/>
                </a:cubicBezTo>
                <a:cubicBezTo>
                  <a:pt x="75" y="62"/>
                  <a:pt x="74" y="62"/>
                  <a:pt x="74" y="62"/>
                </a:cubicBezTo>
                <a:cubicBezTo>
                  <a:pt x="73" y="61"/>
                  <a:pt x="73" y="61"/>
                  <a:pt x="73" y="60"/>
                </a:cubicBezTo>
                <a:cubicBezTo>
                  <a:pt x="73" y="60"/>
                  <a:pt x="73" y="59"/>
                  <a:pt x="74" y="59"/>
                </a:cubicBezTo>
                <a:close/>
                <a:moveTo>
                  <a:pt x="36" y="82"/>
                </a:moveTo>
                <a:cubicBezTo>
                  <a:pt x="36" y="82"/>
                  <a:pt x="36" y="82"/>
                  <a:pt x="36" y="82"/>
                </a:cubicBezTo>
                <a:cubicBezTo>
                  <a:pt x="37" y="83"/>
                  <a:pt x="38" y="84"/>
                  <a:pt x="40" y="84"/>
                </a:cubicBezTo>
                <a:cubicBezTo>
                  <a:pt x="42" y="84"/>
                  <a:pt x="43" y="83"/>
                  <a:pt x="45" y="82"/>
                </a:cubicBezTo>
                <a:cubicBezTo>
                  <a:pt x="45" y="82"/>
                  <a:pt x="45" y="82"/>
                  <a:pt x="45" y="82"/>
                </a:cubicBezTo>
                <a:cubicBezTo>
                  <a:pt x="46" y="81"/>
                  <a:pt x="47" y="79"/>
                  <a:pt x="47" y="77"/>
                </a:cubicBezTo>
                <a:cubicBezTo>
                  <a:pt x="47" y="76"/>
                  <a:pt x="46" y="74"/>
                  <a:pt x="45" y="73"/>
                </a:cubicBezTo>
                <a:cubicBezTo>
                  <a:pt x="45" y="73"/>
                  <a:pt x="45" y="73"/>
                  <a:pt x="45" y="73"/>
                </a:cubicBezTo>
                <a:cubicBezTo>
                  <a:pt x="43" y="72"/>
                  <a:pt x="42" y="71"/>
                  <a:pt x="40" y="71"/>
                </a:cubicBezTo>
                <a:cubicBezTo>
                  <a:pt x="38" y="71"/>
                  <a:pt x="37" y="72"/>
                  <a:pt x="36" y="73"/>
                </a:cubicBezTo>
                <a:cubicBezTo>
                  <a:pt x="36" y="73"/>
                  <a:pt x="36" y="73"/>
                  <a:pt x="36" y="73"/>
                </a:cubicBezTo>
                <a:cubicBezTo>
                  <a:pt x="34" y="74"/>
                  <a:pt x="34" y="76"/>
                  <a:pt x="34" y="77"/>
                </a:cubicBezTo>
                <a:cubicBezTo>
                  <a:pt x="34" y="79"/>
                  <a:pt x="34" y="81"/>
                  <a:pt x="36" y="82"/>
                </a:cubicBezTo>
                <a:close/>
                <a:moveTo>
                  <a:pt x="39" y="76"/>
                </a:moveTo>
                <a:cubicBezTo>
                  <a:pt x="39" y="76"/>
                  <a:pt x="39" y="76"/>
                  <a:pt x="39" y="76"/>
                </a:cubicBezTo>
                <a:cubicBezTo>
                  <a:pt x="39" y="76"/>
                  <a:pt x="40" y="75"/>
                  <a:pt x="40" y="75"/>
                </a:cubicBezTo>
                <a:cubicBezTo>
                  <a:pt x="41" y="75"/>
                  <a:pt x="41" y="76"/>
                  <a:pt x="41" y="76"/>
                </a:cubicBezTo>
                <a:cubicBezTo>
                  <a:pt x="41" y="76"/>
                  <a:pt x="41" y="76"/>
                  <a:pt x="41" y="76"/>
                </a:cubicBezTo>
                <a:cubicBezTo>
                  <a:pt x="42" y="76"/>
                  <a:pt x="42" y="77"/>
                  <a:pt x="42" y="77"/>
                </a:cubicBezTo>
                <a:cubicBezTo>
                  <a:pt x="42" y="78"/>
                  <a:pt x="42" y="78"/>
                  <a:pt x="41" y="79"/>
                </a:cubicBezTo>
                <a:cubicBezTo>
                  <a:pt x="41" y="79"/>
                  <a:pt x="41" y="79"/>
                  <a:pt x="41" y="79"/>
                </a:cubicBezTo>
                <a:cubicBezTo>
                  <a:pt x="41" y="79"/>
                  <a:pt x="41" y="79"/>
                  <a:pt x="40" y="79"/>
                </a:cubicBezTo>
                <a:cubicBezTo>
                  <a:pt x="40" y="79"/>
                  <a:pt x="39" y="79"/>
                  <a:pt x="39" y="79"/>
                </a:cubicBezTo>
                <a:cubicBezTo>
                  <a:pt x="38" y="78"/>
                  <a:pt x="38" y="78"/>
                  <a:pt x="38" y="77"/>
                </a:cubicBezTo>
                <a:cubicBezTo>
                  <a:pt x="38" y="77"/>
                  <a:pt x="38" y="76"/>
                  <a:pt x="39" y="76"/>
                </a:cubicBezTo>
                <a:close/>
                <a:moveTo>
                  <a:pt x="18" y="65"/>
                </a:moveTo>
                <a:cubicBezTo>
                  <a:pt x="18" y="65"/>
                  <a:pt x="18" y="65"/>
                  <a:pt x="18" y="65"/>
                </a:cubicBezTo>
                <a:cubicBezTo>
                  <a:pt x="19" y="66"/>
                  <a:pt x="21" y="67"/>
                  <a:pt x="23" y="67"/>
                </a:cubicBezTo>
                <a:cubicBezTo>
                  <a:pt x="24" y="67"/>
                  <a:pt x="26" y="66"/>
                  <a:pt x="27" y="65"/>
                </a:cubicBezTo>
                <a:cubicBezTo>
                  <a:pt x="27" y="65"/>
                  <a:pt x="27" y="65"/>
                  <a:pt x="27" y="65"/>
                </a:cubicBezTo>
                <a:cubicBezTo>
                  <a:pt x="28" y="64"/>
                  <a:pt x="29" y="62"/>
                  <a:pt x="29" y="60"/>
                </a:cubicBezTo>
                <a:cubicBezTo>
                  <a:pt x="29" y="59"/>
                  <a:pt x="28" y="57"/>
                  <a:pt x="27" y="56"/>
                </a:cubicBezTo>
                <a:cubicBezTo>
                  <a:pt x="27" y="56"/>
                  <a:pt x="27" y="56"/>
                  <a:pt x="27" y="56"/>
                </a:cubicBezTo>
                <a:cubicBezTo>
                  <a:pt x="26" y="54"/>
                  <a:pt x="24" y="54"/>
                  <a:pt x="23" y="54"/>
                </a:cubicBezTo>
                <a:cubicBezTo>
                  <a:pt x="21" y="54"/>
                  <a:pt x="19" y="54"/>
                  <a:pt x="18" y="56"/>
                </a:cubicBezTo>
                <a:cubicBezTo>
                  <a:pt x="17" y="57"/>
                  <a:pt x="16" y="59"/>
                  <a:pt x="16" y="60"/>
                </a:cubicBezTo>
                <a:cubicBezTo>
                  <a:pt x="16" y="62"/>
                  <a:pt x="17" y="64"/>
                  <a:pt x="18" y="65"/>
                </a:cubicBezTo>
                <a:cubicBezTo>
                  <a:pt x="18" y="65"/>
                  <a:pt x="18" y="65"/>
                  <a:pt x="18" y="65"/>
                </a:cubicBezTo>
                <a:close/>
                <a:moveTo>
                  <a:pt x="21" y="59"/>
                </a:moveTo>
                <a:cubicBezTo>
                  <a:pt x="21" y="59"/>
                  <a:pt x="21" y="59"/>
                  <a:pt x="21" y="59"/>
                </a:cubicBezTo>
                <a:cubicBezTo>
                  <a:pt x="21" y="59"/>
                  <a:pt x="21" y="59"/>
                  <a:pt x="21" y="59"/>
                </a:cubicBezTo>
                <a:cubicBezTo>
                  <a:pt x="22" y="59"/>
                  <a:pt x="22" y="58"/>
                  <a:pt x="23" y="58"/>
                </a:cubicBezTo>
                <a:cubicBezTo>
                  <a:pt x="23" y="58"/>
                  <a:pt x="24" y="59"/>
                  <a:pt x="24" y="59"/>
                </a:cubicBezTo>
                <a:cubicBezTo>
                  <a:pt x="24" y="59"/>
                  <a:pt x="25" y="60"/>
                  <a:pt x="25" y="60"/>
                </a:cubicBezTo>
                <a:cubicBezTo>
                  <a:pt x="25" y="61"/>
                  <a:pt x="24" y="61"/>
                  <a:pt x="24" y="62"/>
                </a:cubicBezTo>
                <a:cubicBezTo>
                  <a:pt x="24" y="62"/>
                  <a:pt x="23" y="62"/>
                  <a:pt x="23" y="62"/>
                </a:cubicBezTo>
                <a:cubicBezTo>
                  <a:pt x="22" y="62"/>
                  <a:pt x="22" y="62"/>
                  <a:pt x="21" y="62"/>
                </a:cubicBezTo>
                <a:cubicBezTo>
                  <a:pt x="21" y="62"/>
                  <a:pt x="21" y="62"/>
                  <a:pt x="21" y="62"/>
                </a:cubicBezTo>
                <a:cubicBezTo>
                  <a:pt x="21" y="61"/>
                  <a:pt x="21" y="61"/>
                  <a:pt x="21" y="60"/>
                </a:cubicBezTo>
                <a:cubicBezTo>
                  <a:pt x="21" y="60"/>
                  <a:pt x="21" y="59"/>
                  <a:pt x="21" y="59"/>
                </a:cubicBezTo>
                <a:close/>
                <a:moveTo>
                  <a:pt x="18" y="82"/>
                </a:moveTo>
                <a:cubicBezTo>
                  <a:pt x="18" y="82"/>
                  <a:pt x="18" y="82"/>
                  <a:pt x="18" y="82"/>
                </a:cubicBezTo>
                <a:cubicBezTo>
                  <a:pt x="19" y="83"/>
                  <a:pt x="21" y="84"/>
                  <a:pt x="23" y="84"/>
                </a:cubicBezTo>
                <a:cubicBezTo>
                  <a:pt x="24" y="84"/>
                  <a:pt x="26" y="83"/>
                  <a:pt x="27" y="82"/>
                </a:cubicBezTo>
                <a:cubicBezTo>
                  <a:pt x="27" y="82"/>
                  <a:pt x="27" y="82"/>
                  <a:pt x="27" y="82"/>
                </a:cubicBezTo>
                <a:cubicBezTo>
                  <a:pt x="28" y="81"/>
                  <a:pt x="29" y="79"/>
                  <a:pt x="29" y="77"/>
                </a:cubicBezTo>
                <a:cubicBezTo>
                  <a:pt x="29" y="76"/>
                  <a:pt x="28" y="74"/>
                  <a:pt x="27" y="73"/>
                </a:cubicBezTo>
                <a:cubicBezTo>
                  <a:pt x="27" y="73"/>
                  <a:pt x="27" y="73"/>
                  <a:pt x="27" y="73"/>
                </a:cubicBezTo>
                <a:cubicBezTo>
                  <a:pt x="26" y="72"/>
                  <a:pt x="24" y="71"/>
                  <a:pt x="23" y="71"/>
                </a:cubicBezTo>
                <a:cubicBezTo>
                  <a:pt x="21" y="71"/>
                  <a:pt x="19" y="72"/>
                  <a:pt x="18" y="73"/>
                </a:cubicBezTo>
                <a:cubicBezTo>
                  <a:pt x="18" y="73"/>
                  <a:pt x="18" y="73"/>
                  <a:pt x="18" y="73"/>
                </a:cubicBezTo>
                <a:cubicBezTo>
                  <a:pt x="17" y="74"/>
                  <a:pt x="16" y="76"/>
                  <a:pt x="16" y="77"/>
                </a:cubicBezTo>
                <a:cubicBezTo>
                  <a:pt x="16" y="79"/>
                  <a:pt x="17" y="81"/>
                  <a:pt x="18" y="82"/>
                </a:cubicBezTo>
                <a:close/>
                <a:moveTo>
                  <a:pt x="21" y="76"/>
                </a:moveTo>
                <a:cubicBezTo>
                  <a:pt x="21" y="76"/>
                  <a:pt x="21" y="76"/>
                  <a:pt x="21" y="76"/>
                </a:cubicBezTo>
                <a:cubicBezTo>
                  <a:pt x="21" y="76"/>
                  <a:pt x="21" y="76"/>
                  <a:pt x="21" y="76"/>
                </a:cubicBezTo>
                <a:cubicBezTo>
                  <a:pt x="22" y="76"/>
                  <a:pt x="22" y="75"/>
                  <a:pt x="23" y="75"/>
                </a:cubicBezTo>
                <a:cubicBezTo>
                  <a:pt x="23" y="75"/>
                  <a:pt x="24" y="76"/>
                  <a:pt x="24" y="76"/>
                </a:cubicBezTo>
                <a:cubicBezTo>
                  <a:pt x="24" y="76"/>
                  <a:pt x="25" y="77"/>
                  <a:pt x="25" y="77"/>
                </a:cubicBezTo>
                <a:cubicBezTo>
                  <a:pt x="25" y="78"/>
                  <a:pt x="24" y="78"/>
                  <a:pt x="24" y="79"/>
                </a:cubicBezTo>
                <a:cubicBezTo>
                  <a:pt x="24" y="79"/>
                  <a:pt x="23" y="79"/>
                  <a:pt x="23" y="79"/>
                </a:cubicBezTo>
                <a:cubicBezTo>
                  <a:pt x="22" y="79"/>
                  <a:pt x="22" y="79"/>
                  <a:pt x="21" y="79"/>
                </a:cubicBezTo>
                <a:cubicBezTo>
                  <a:pt x="21" y="79"/>
                  <a:pt x="21" y="79"/>
                  <a:pt x="21" y="79"/>
                </a:cubicBezTo>
                <a:cubicBezTo>
                  <a:pt x="21" y="78"/>
                  <a:pt x="21" y="78"/>
                  <a:pt x="21" y="77"/>
                </a:cubicBezTo>
                <a:cubicBezTo>
                  <a:pt x="21" y="77"/>
                  <a:pt x="21" y="76"/>
                  <a:pt x="21" y="76"/>
                </a:cubicBezTo>
                <a:close/>
                <a:moveTo>
                  <a:pt x="53" y="65"/>
                </a:moveTo>
                <a:cubicBezTo>
                  <a:pt x="53" y="65"/>
                  <a:pt x="53" y="65"/>
                  <a:pt x="53" y="65"/>
                </a:cubicBezTo>
                <a:cubicBezTo>
                  <a:pt x="54" y="66"/>
                  <a:pt x="56" y="67"/>
                  <a:pt x="58" y="67"/>
                </a:cubicBezTo>
                <a:cubicBezTo>
                  <a:pt x="59" y="67"/>
                  <a:pt x="61" y="66"/>
                  <a:pt x="62" y="65"/>
                </a:cubicBezTo>
                <a:cubicBezTo>
                  <a:pt x="62" y="65"/>
                  <a:pt x="62" y="65"/>
                  <a:pt x="62" y="65"/>
                </a:cubicBezTo>
                <a:cubicBezTo>
                  <a:pt x="63" y="64"/>
                  <a:pt x="64" y="62"/>
                  <a:pt x="64" y="60"/>
                </a:cubicBezTo>
                <a:cubicBezTo>
                  <a:pt x="64" y="59"/>
                  <a:pt x="63" y="57"/>
                  <a:pt x="62" y="56"/>
                </a:cubicBezTo>
                <a:cubicBezTo>
                  <a:pt x="62" y="56"/>
                  <a:pt x="62" y="56"/>
                  <a:pt x="62" y="56"/>
                </a:cubicBezTo>
                <a:cubicBezTo>
                  <a:pt x="61" y="54"/>
                  <a:pt x="59" y="54"/>
                  <a:pt x="58" y="54"/>
                </a:cubicBezTo>
                <a:cubicBezTo>
                  <a:pt x="56" y="54"/>
                  <a:pt x="54" y="54"/>
                  <a:pt x="53" y="56"/>
                </a:cubicBezTo>
                <a:cubicBezTo>
                  <a:pt x="53" y="56"/>
                  <a:pt x="53" y="56"/>
                  <a:pt x="53" y="56"/>
                </a:cubicBezTo>
                <a:cubicBezTo>
                  <a:pt x="52" y="57"/>
                  <a:pt x="51" y="59"/>
                  <a:pt x="51" y="60"/>
                </a:cubicBezTo>
                <a:cubicBezTo>
                  <a:pt x="51" y="62"/>
                  <a:pt x="52" y="64"/>
                  <a:pt x="53" y="65"/>
                </a:cubicBezTo>
                <a:cubicBezTo>
                  <a:pt x="53" y="65"/>
                  <a:pt x="53" y="65"/>
                  <a:pt x="53" y="65"/>
                </a:cubicBezTo>
                <a:close/>
                <a:moveTo>
                  <a:pt x="56" y="59"/>
                </a:moveTo>
                <a:cubicBezTo>
                  <a:pt x="56" y="59"/>
                  <a:pt x="56" y="59"/>
                  <a:pt x="56" y="59"/>
                </a:cubicBezTo>
                <a:cubicBezTo>
                  <a:pt x="57" y="59"/>
                  <a:pt x="57" y="58"/>
                  <a:pt x="58" y="58"/>
                </a:cubicBezTo>
                <a:cubicBezTo>
                  <a:pt x="58" y="58"/>
                  <a:pt x="59" y="59"/>
                  <a:pt x="59" y="59"/>
                </a:cubicBezTo>
                <a:cubicBezTo>
                  <a:pt x="59" y="59"/>
                  <a:pt x="59" y="60"/>
                  <a:pt x="59" y="60"/>
                </a:cubicBezTo>
                <a:cubicBezTo>
                  <a:pt x="59" y="61"/>
                  <a:pt x="59" y="61"/>
                  <a:pt x="59" y="62"/>
                </a:cubicBezTo>
                <a:cubicBezTo>
                  <a:pt x="59" y="62"/>
                  <a:pt x="58" y="62"/>
                  <a:pt x="58" y="62"/>
                </a:cubicBezTo>
                <a:cubicBezTo>
                  <a:pt x="57" y="62"/>
                  <a:pt x="57" y="62"/>
                  <a:pt x="56" y="62"/>
                </a:cubicBezTo>
                <a:cubicBezTo>
                  <a:pt x="56" y="61"/>
                  <a:pt x="56" y="61"/>
                  <a:pt x="56" y="60"/>
                </a:cubicBezTo>
                <a:cubicBezTo>
                  <a:pt x="56" y="60"/>
                  <a:pt x="56" y="59"/>
                  <a:pt x="56" y="59"/>
                </a:cubicBezTo>
                <a:close/>
                <a:moveTo>
                  <a:pt x="53" y="82"/>
                </a:moveTo>
                <a:cubicBezTo>
                  <a:pt x="53" y="82"/>
                  <a:pt x="53" y="82"/>
                  <a:pt x="53" y="82"/>
                </a:cubicBezTo>
                <a:cubicBezTo>
                  <a:pt x="54" y="83"/>
                  <a:pt x="56" y="84"/>
                  <a:pt x="58" y="84"/>
                </a:cubicBezTo>
                <a:cubicBezTo>
                  <a:pt x="59" y="84"/>
                  <a:pt x="61" y="83"/>
                  <a:pt x="62" y="82"/>
                </a:cubicBezTo>
                <a:cubicBezTo>
                  <a:pt x="62" y="82"/>
                  <a:pt x="62" y="82"/>
                  <a:pt x="62" y="82"/>
                </a:cubicBezTo>
                <a:cubicBezTo>
                  <a:pt x="63" y="81"/>
                  <a:pt x="64" y="79"/>
                  <a:pt x="64" y="77"/>
                </a:cubicBezTo>
                <a:cubicBezTo>
                  <a:pt x="64" y="76"/>
                  <a:pt x="63" y="74"/>
                  <a:pt x="62" y="73"/>
                </a:cubicBezTo>
                <a:cubicBezTo>
                  <a:pt x="62" y="73"/>
                  <a:pt x="62" y="73"/>
                  <a:pt x="62" y="73"/>
                </a:cubicBezTo>
                <a:cubicBezTo>
                  <a:pt x="61" y="72"/>
                  <a:pt x="59" y="71"/>
                  <a:pt x="58" y="71"/>
                </a:cubicBezTo>
                <a:cubicBezTo>
                  <a:pt x="56" y="71"/>
                  <a:pt x="54" y="72"/>
                  <a:pt x="53" y="73"/>
                </a:cubicBezTo>
                <a:cubicBezTo>
                  <a:pt x="53" y="73"/>
                  <a:pt x="53" y="73"/>
                  <a:pt x="53" y="73"/>
                </a:cubicBezTo>
                <a:cubicBezTo>
                  <a:pt x="52" y="74"/>
                  <a:pt x="51" y="76"/>
                  <a:pt x="51" y="77"/>
                </a:cubicBezTo>
                <a:cubicBezTo>
                  <a:pt x="51" y="79"/>
                  <a:pt x="52" y="81"/>
                  <a:pt x="53" y="82"/>
                </a:cubicBezTo>
                <a:cubicBezTo>
                  <a:pt x="53" y="82"/>
                  <a:pt x="53" y="82"/>
                  <a:pt x="53" y="82"/>
                </a:cubicBezTo>
                <a:close/>
                <a:moveTo>
                  <a:pt x="56" y="76"/>
                </a:moveTo>
                <a:cubicBezTo>
                  <a:pt x="56" y="76"/>
                  <a:pt x="56" y="76"/>
                  <a:pt x="56" y="76"/>
                </a:cubicBezTo>
                <a:cubicBezTo>
                  <a:pt x="57" y="76"/>
                  <a:pt x="57" y="75"/>
                  <a:pt x="58" y="75"/>
                </a:cubicBezTo>
                <a:cubicBezTo>
                  <a:pt x="58" y="75"/>
                  <a:pt x="59" y="76"/>
                  <a:pt x="59" y="76"/>
                </a:cubicBezTo>
                <a:cubicBezTo>
                  <a:pt x="59" y="76"/>
                  <a:pt x="59" y="77"/>
                  <a:pt x="59" y="77"/>
                </a:cubicBezTo>
                <a:cubicBezTo>
                  <a:pt x="59" y="78"/>
                  <a:pt x="59" y="78"/>
                  <a:pt x="59" y="79"/>
                </a:cubicBezTo>
                <a:cubicBezTo>
                  <a:pt x="59" y="79"/>
                  <a:pt x="58" y="79"/>
                  <a:pt x="58" y="79"/>
                </a:cubicBezTo>
                <a:cubicBezTo>
                  <a:pt x="57" y="79"/>
                  <a:pt x="57" y="79"/>
                  <a:pt x="56" y="79"/>
                </a:cubicBezTo>
                <a:cubicBezTo>
                  <a:pt x="56" y="78"/>
                  <a:pt x="56" y="78"/>
                  <a:pt x="56" y="77"/>
                </a:cubicBezTo>
                <a:cubicBezTo>
                  <a:pt x="56" y="77"/>
                  <a:pt x="56" y="76"/>
                  <a:pt x="56" y="76"/>
                </a:cubicBezTo>
                <a:close/>
                <a:moveTo>
                  <a:pt x="36" y="65"/>
                </a:moveTo>
                <a:cubicBezTo>
                  <a:pt x="36" y="65"/>
                  <a:pt x="36" y="65"/>
                  <a:pt x="36" y="65"/>
                </a:cubicBezTo>
                <a:cubicBezTo>
                  <a:pt x="37" y="66"/>
                  <a:pt x="38" y="67"/>
                  <a:pt x="40" y="67"/>
                </a:cubicBezTo>
                <a:cubicBezTo>
                  <a:pt x="42" y="67"/>
                  <a:pt x="43" y="66"/>
                  <a:pt x="45" y="65"/>
                </a:cubicBezTo>
                <a:cubicBezTo>
                  <a:pt x="45" y="65"/>
                  <a:pt x="45" y="65"/>
                  <a:pt x="45" y="65"/>
                </a:cubicBezTo>
                <a:cubicBezTo>
                  <a:pt x="46" y="64"/>
                  <a:pt x="47" y="62"/>
                  <a:pt x="47" y="60"/>
                </a:cubicBezTo>
                <a:cubicBezTo>
                  <a:pt x="47" y="59"/>
                  <a:pt x="46" y="57"/>
                  <a:pt x="45" y="56"/>
                </a:cubicBezTo>
                <a:cubicBezTo>
                  <a:pt x="45" y="56"/>
                  <a:pt x="45" y="56"/>
                  <a:pt x="45" y="56"/>
                </a:cubicBezTo>
                <a:cubicBezTo>
                  <a:pt x="43" y="54"/>
                  <a:pt x="42" y="54"/>
                  <a:pt x="40" y="54"/>
                </a:cubicBezTo>
                <a:cubicBezTo>
                  <a:pt x="38" y="54"/>
                  <a:pt x="37" y="54"/>
                  <a:pt x="36" y="56"/>
                </a:cubicBezTo>
                <a:cubicBezTo>
                  <a:pt x="34" y="57"/>
                  <a:pt x="34" y="59"/>
                  <a:pt x="34" y="60"/>
                </a:cubicBezTo>
                <a:cubicBezTo>
                  <a:pt x="34" y="62"/>
                  <a:pt x="34" y="64"/>
                  <a:pt x="36" y="65"/>
                </a:cubicBezTo>
                <a:cubicBezTo>
                  <a:pt x="36" y="65"/>
                  <a:pt x="36" y="65"/>
                  <a:pt x="36" y="65"/>
                </a:cubicBezTo>
                <a:close/>
                <a:moveTo>
                  <a:pt x="39" y="59"/>
                </a:moveTo>
                <a:cubicBezTo>
                  <a:pt x="39" y="59"/>
                  <a:pt x="39" y="59"/>
                  <a:pt x="39" y="59"/>
                </a:cubicBezTo>
                <a:cubicBezTo>
                  <a:pt x="39" y="59"/>
                  <a:pt x="40" y="58"/>
                  <a:pt x="40" y="58"/>
                </a:cubicBezTo>
                <a:cubicBezTo>
                  <a:pt x="41" y="58"/>
                  <a:pt x="41" y="59"/>
                  <a:pt x="41" y="59"/>
                </a:cubicBezTo>
                <a:cubicBezTo>
                  <a:pt x="41" y="59"/>
                  <a:pt x="41" y="59"/>
                  <a:pt x="41" y="59"/>
                </a:cubicBezTo>
                <a:cubicBezTo>
                  <a:pt x="42" y="59"/>
                  <a:pt x="42" y="60"/>
                  <a:pt x="42" y="60"/>
                </a:cubicBezTo>
                <a:cubicBezTo>
                  <a:pt x="42" y="61"/>
                  <a:pt x="42" y="61"/>
                  <a:pt x="41" y="62"/>
                </a:cubicBezTo>
                <a:cubicBezTo>
                  <a:pt x="41" y="62"/>
                  <a:pt x="41" y="62"/>
                  <a:pt x="41" y="62"/>
                </a:cubicBezTo>
                <a:cubicBezTo>
                  <a:pt x="41" y="62"/>
                  <a:pt x="41" y="62"/>
                  <a:pt x="40" y="62"/>
                </a:cubicBezTo>
                <a:cubicBezTo>
                  <a:pt x="40" y="62"/>
                  <a:pt x="39" y="62"/>
                  <a:pt x="39" y="62"/>
                </a:cubicBezTo>
                <a:cubicBezTo>
                  <a:pt x="38" y="61"/>
                  <a:pt x="38" y="61"/>
                  <a:pt x="38" y="60"/>
                </a:cubicBezTo>
                <a:cubicBezTo>
                  <a:pt x="38" y="60"/>
                  <a:pt x="38" y="59"/>
                  <a:pt x="39" y="59"/>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38" name="Freeform 26"/>
          <p:cNvSpPr>
            <a:spLocks noEditPoints="1"/>
          </p:cNvSpPr>
          <p:nvPr/>
        </p:nvSpPr>
        <p:spPr bwMode="auto">
          <a:xfrm>
            <a:off x="4984050" y="2636520"/>
            <a:ext cx="284407" cy="285868"/>
          </a:xfrm>
          <a:custGeom>
            <a:gdLst>
              <a:gd fmla="*/ 83 w 106" name="T0"/>
              <a:gd fmla="*/ 53 h 106" name="T1"/>
              <a:gd fmla="*/ 104 w 106" name="T2"/>
              <a:gd fmla="*/ 22 h 106" name="T3"/>
              <a:gd fmla="*/ 72 w 106" name="T4"/>
              <a:gd fmla="*/ 4 h 106" name="T5"/>
              <a:gd fmla="*/ 31 w 106" name="T6"/>
              <a:gd fmla="*/ 2 h 106" name="T7"/>
              <a:gd fmla="*/ 2 w 106" name="T8"/>
              <a:gd fmla="*/ 26 h 106" name="T9"/>
              <a:gd fmla="*/ 23 w 106" name="T10"/>
              <a:gd fmla="*/ 53 h 106" name="T11"/>
              <a:gd fmla="*/ 1 w 106" name="T12"/>
              <a:gd fmla="*/ 77 h 106" name="T13"/>
              <a:gd fmla="*/ 5 w 106" name="T14"/>
              <a:gd fmla="*/ 105 h 106" name="T15"/>
              <a:gd fmla="*/ 32 w 106" name="T16"/>
              <a:gd fmla="*/ 104 h 106" name="T17"/>
              <a:gd fmla="*/ 74 w 106" name="T18"/>
              <a:gd fmla="*/ 104 h 106" name="T19"/>
              <a:gd fmla="*/ 80 w 106" name="T20"/>
              <a:gd fmla="*/ 104 h 106" name="T21"/>
              <a:gd fmla="*/ 104 w 106" name="T22"/>
              <a:gd fmla="*/ 75 h 106" name="T23"/>
              <a:gd fmla="*/ 77 w 106" name="T24"/>
              <a:gd fmla="*/ 9 h 106" name="T25"/>
              <a:gd fmla="*/ 96 w 106" name="T26"/>
              <a:gd fmla="*/ 24 h 106" name="T27"/>
              <a:gd fmla="*/ 90 w 106" name="T28"/>
              <a:gd fmla="*/ 36 h 106" name="T29"/>
              <a:gd fmla="*/ 85 w 106" name="T30"/>
              <a:gd fmla="*/ 31 h 106" name="T31"/>
              <a:gd fmla="*/ 85 w 106" name="T32"/>
              <a:gd fmla="*/ 31 h 106" name="T33"/>
              <a:gd fmla="*/ 75 w 106" name="T34"/>
              <a:gd fmla="*/ 21 h 106" name="T35"/>
              <a:gd fmla="*/ 75 w 106" name="T36"/>
              <a:gd fmla="*/ 21 h 106" name="T37"/>
              <a:gd fmla="*/ 75 w 106" name="T38"/>
              <a:gd fmla="*/ 21 h 106" name="T39"/>
              <a:gd fmla="*/ 75 w 106" name="T40"/>
              <a:gd fmla="*/ 20 h 106" name="T41"/>
              <a:gd fmla="*/ 77 w 106" name="T42"/>
              <a:gd fmla="*/ 9 h 106" name="T43"/>
              <a:gd fmla="*/ 80 w 106" name="T44"/>
              <a:gd fmla="*/ 33 h 106" name="T45"/>
              <a:gd fmla="*/ 15 w 106" name="T46"/>
              <a:gd fmla="*/ 84 h 106" name="T47"/>
              <a:gd fmla="*/ 80 w 106" name="T48"/>
              <a:gd fmla="*/ 33 h 106" name="T49"/>
              <a:gd fmla="*/ 10 w 106" name="T50"/>
              <a:gd fmla="*/ 29 h 106" name="T51"/>
              <a:gd fmla="*/ 32 w 106" name="T52"/>
              <a:gd fmla="*/ 14 h 106" name="T53"/>
              <a:gd fmla="*/ 25 w 106" name="T54"/>
              <a:gd fmla="*/ 24 h 106" name="T55"/>
              <a:gd fmla="*/ 35 w 106" name="T56"/>
              <a:gd fmla="*/ 17 h 106" name="T57"/>
              <a:gd fmla="*/ 37 w 106" name="T58"/>
              <a:gd fmla="*/ 26 h 106" name="T59"/>
              <a:gd fmla="*/ 41 w 106" name="T60"/>
              <a:gd fmla="*/ 29 h 106" name="T61"/>
              <a:gd fmla="*/ 47 w 106" name="T62"/>
              <a:gd fmla="*/ 29 h 106" name="T63"/>
              <a:gd fmla="*/ 10 w 106" name="T64"/>
              <a:gd fmla="*/ 29 h 106" name="T65"/>
              <a:gd fmla="*/ 67 w 106" name="T66"/>
              <a:gd fmla="*/ 19 h 106" name="T67"/>
              <a:gd fmla="*/ 12 w 106" name="T68"/>
              <a:gd fmla="*/ 80 h 106" name="T69"/>
              <a:gd fmla="*/ 67 w 106" name="T70"/>
              <a:gd fmla="*/ 19 h 106" name="T71"/>
              <a:gd fmla="*/ 8 w 106" name="T72"/>
              <a:gd fmla="*/ 98 h 106" name="T73"/>
              <a:gd fmla="*/ 22 w 106" name="T74"/>
              <a:gd fmla="*/ 98 h 106" name="T75"/>
              <a:gd fmla="*/ 28 w 106" name="T76"/>
              <a:gd fmla="*/ 97 h 106" name="T77"/>
              <a:gd fmla="*/ 25 w 106" name="T78"/>
              <a:gd fmla="*/ 94 h 106" name="T79"/>
              <a:gd fmla="*/ 86 w 106" name="T80"/>
              <a:gd fmla="*/ 39 h 106" name="T81"/>
              <a:gd fmla="*/ 77 w 106" name="T82"/>
              <a:gd fmla="*/ 96 h 106" name="T83"/>
              <a:gd fmla="*/ 59 w 106" name="T84"/>
              <a:gd fmla="*/ 77 h 106" name="T85"/>
              <a:gd fmla="*/ 81 w 106" name="T86"/>
              <a:gd fmla="*/ 62 h 106" name="T87"/>
              <a:gd fmla="*/ 77 w 106" name="T88"/>
              <a:gd fmla="*/ 69 h 106" name="T89"/>
              <a:gd fmla="*/ 84 w 106" name="T90"/>
              <a:gd fmla="*/ 66 h 106" name="T91"/>
              <a:gd fmla="*/ 83 w 106" name="T92"/>
              <a:gd fmla="*/ 78 h 106" name="T93"/>
              <a:gd fmla="*/ 86 w 106" name="T94"/>
              <a:gd fmla="*/ 81 h 106" name="T95"/>
              <a:gd fmla="*/ 96 w 106" name="T96"/>
              <a:gd fmla="*/ 77 h 10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05" w="105">
                <a:moveTo>
                  <a:pt x="104" y="75"/>
                </a:moveTo>
                <a:cubicBezTo>
                  <a:pt x="83" y="53"/>
                  <a:pt x="83" y="53"/>
                  <a:pt x="83" y="53"/>
                </a:cubicBezTo>
                <a:cubicBezTo>
                  <a:pt x="102" y="34"/>
                  <a:pt x="102" y="34"/>
                  <a:pt x="102" y="34"/>
                </a:cubicBezTo>
                <a:cubicBezTo>
                  <a:pt x="105" y="31"/>
                  <a:pt x="106" y="27"/>
                  <a:pt x="104" y="22"/>
                </a:cubicBezTo>
                <a:cubicBezTo>
                  <a:pt x="102" y="17"/>
                  <a:pt x="92" y="9"/>
                  <a:pt x="87" y="4"/>
                </a:cubicBezTo>
                <a:cubicBezTo>
                  <a:pt x="83" y="0"/>
                  <a:pt x="76" y="0"/>
                  <a:pt x="72" y="4"/>
                </a:cubicBezTo>
                <a:cubicBezTo>
                  <a:pt x="52" y="23"/>
                  <a:pt x="52" y="23"/>
                  <a:pt x="52" y="23"/>
                </a:cubicBezTo>
                <a:cubicBezTo>
                  <a:pt x="31" y="2"/>
                  <a:pt x="31" y="2"/>
                  <a:pt x="31" y="2"/>
                </a:cubicBezTo>
                <a:cubicBezTo>
                  <a:pt x="30" y="1"/>
                  <a:pt x="27" y="1"/>
                  <a:pt x="26" y="2"/>
                </a:cubicBezTo>
                <a:cubicBezTo>
                  <a:pt x="2" y="26"/>
                  <a:pt x="2" y="26"/>
                  <a:pt x="2" y="26"/>
                </a:cubicBezTo>
                <a:cubicBezTo>
                  <a:pt x="0" y="28"/>
                  <a:pt x="0" y="30"/>
                  <a:pt x="2" y="31"/>
                </a:cubicBezTo>
                <a:cubicBezTo>
                  <a:pt x="23" y="53"/>
                  <a:pt x="23" y="53"/>
                  <a:pt x="23" y="53"/>
                </a:cubicBezTo>
                <a:cubicBezTo>
                  <a:pt x="2" y="74"/>
                  <a:pt x="2" y="74"/>
                  <a:pt x="2" y="74"/>
                </a:cubicBezTo>
                <a:cubicBezTo>
                  <a:pt x="1" y="75"/>
                  <a:pt x="1" y="76"/>
                  <a:pt x="1" y="77"/>
                </a:cubicBezTo>
                <a:cubicBezTo>
                  <a:pt x="1" y="85"/>
                  <a:pt x="1" y="93"/>
                  <a:pt x="1" y="101"/>
                </a:cubicBezTo>
                <a:cubicBezTo>
                  <a:pt x="1" y="103"/>
                  <a:pt x="2" y="105"/>
                  <a:pt x="5" y="105"/>
                </a:cubicBezTo>
                <a:cubicBezTo>
                  <a:pt x="29" y="105"/>
                  <a:pt x="29" y="105"/>
                  <a:pt x="29" y="105"/>
                </a:cubicBezTo>
                <a:cubicBezTo>
                  <a:pt x="30" y="105"/>
                  <a:pt x="31" y="105"/>
                  <a:pt x="32" y="104"/>
                </a:cubicBezTo>
                <a:cubicBezTo>
                  <a:pt x="53" y="83"/>
                  <a:pt x="53" y="83"/>
                  <a:pt x="53" y="83"/>
                </a:cubicBezTo>
                <a:cubicBezTo>
                  <a:pt x="74" y="104"/>
                  <a:pt x="74" y="104"/>
                  <a:pt x="74" y="104"/>
                </a:cubicBezTo>
                <a:cubicBezTo>
                  <a:pt x="75" y="104"/>
                  <a:pt x="75" y="104"/>
                  <a:pt x="75" y="104"/>
                </a:cubicBezTo>
                <a:cubicBezTo>
                  <a:pt x="76" y="106"/>
                  <a:pt x="78" y="106"/>
                  <a:pt x="80" y="104"/>
                </a:cubicBezTo>
                <a:cubicBezTo>
                  <a:pt x="104" y="80"/>
                  <a:pt x="104" y="80"/>
                  <a:pt x="104" y="80"/>
                </a:cubicBezTo>
                <a:cubicBezTo>
                  <a:pt x="105" y="79"/>
                  <a:pt x="105" y="76"/>
                  <a:pt x="104" y="75"/>
                </a:cubicBezTo>
                <a:close/>
                <a:moveTo>
                  <a:pt x="77" y="9"/>
                </a:moveTo>
                <a:cubicBezTo>
                  <a:pt x="77" y="9"/>
                  <a:pt x="77" y="9"/>
                  <a:pt x="77" y="9"/>
                </a:cubicBezTo>
                <a:cubicBezTo>
                  <a:pt x="78" y="8"/>
                  <a:pt x="80" y="8"/>
                  <a:pt x="82" y="9"/>
                </a:cubicBezTo>
                <a:cubicBezTo>
                  <a:pt x="87" y="14"/>
                  <a:pt x="92" y="19"/>
                  <a:pt x="96" y="24"/>
                </a:cubicBezTo>
                <a:cubicBezTo>
                  <a:pt x="98" y="26"/>
                  <a:pt x="98" y="28"/>
                  <a:pt x="96" y="29"/>
                </a:cubicBezTo>
                <a:cubicBezTo>
                  <a:pt x="90" y="36"/>
                  <a:pt x="90" y="36"/>
                  <a:pt x="90" y="36"/>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0" y="16"/>
                  <a:pt x="70" y="16"/>
                  <a:pt x="70" y="16"/>
                </a:cubicBezTo>
                <a:cubicBezTo>
                  <a:pt x="77" y="9"/>
                  <a:pt x="77" y="9"/>
                  <a:pt x="77" y="9"/>
                </a:cubicBezTo>
                <a:close/>
                <a:moveTo>
                  <a:pt x="80" y="33"/>
                </a:moveTo>
                <a:cubicBezTo>
                  <a:pt x="80" y="33"/>
                  <a:pt x="80" y="33"/>
                  <a:pt x="80" y="33"/>
                </a:cubicBezTo>
                <a:cubicBezTo>
                  <a:pt x="61" y="52"/>
                  <a:pt x="42" y="72"/>
                  <a:pt x="22" y="91"/>
                </a:cubicBezTo>
                <a:cubicBezTo>
                  <a:pt x="15" y="84"/>
                  <a:pt x="15" y="84"/>
                  <a:pt x="15" y="84"/>
                </a:cubicBezTo>
                <a:cubicBezTo>
                  <a:pt x="73" y="25"/>
                  <a:pt x="73" y="25"/>
                  <a:pt x="73" y="25"/>
                </a:cubicBezTo>
                <a:cubicBezTo>
                  <a:pt x="76" y="28"/>
                  <a:pt x="78" y="30"/>
                  <a:pt x="80" y="33"/>
                </a:cubicBezTo>
                <a:close/>
                <a:moveTo>
                  <a:pt x="10" y="29"/>
                </a:moveTo>
                <a:cubicBezTo>
                  <a:pt x="10" y="29"/>
                  <a:pt x="10" y="29"/>
                  <a:pt x="10" y="29"/>
                </a:cubicBezTo>
                <a:cubicBezTo>
                  <a:pt x="29" y="10"/>
                  <a:pt x="29" y="10"/>
                  <a:pt x="29" y="10"/>
                </a:cubicBezTo>
                <a:cubicBezTo>
                  <a:pt x="32" y="14"/>
                  <a:pt x="32" y="14"/>
                  <a:pt x="32" y="14"/>
                </a:cubicBezTo>
                <a:cubicBezTo>
                  <a:pt x="25" y="20"/>
                  <a:pt x="25" y="20"/>
                  <a:pt x="25" y="20"/>
                </a:cubicBezTo>
                <a:cubicBezTo>
                  <a:pt x="25" y="21"/>
                  <a:pt x="25" y="23"/>
                  <a:pt x="25" y="24"/>
                </a:cubicBezTo>
                <a:cubicBezTo>
                  <a:pt x="26" y="24"/>
                  <a:pt x="28" y="24"/>
                  <a:pt x="29" y="24"/>
                </a:cubicBezTo>
                <a:cubicBezTo>
                  <a:pt x="35" y="17"/>
                  <a:pt x="35" y="17"/>
                  <a:pt x="35" y="17"/>
                </a:cubicBezTo>
                <a:cubicBezTo>
                  <a:pt x="41" y="22"/>
                  <a:pt x="41" y="22"/>
                  <a:pt x="41" y="22"/>
                </a:cubicBezTo>
                <a:cubicBezTo>
                  <a:pt x="37" y="26"/>
                  <a:pt x="37" y="26"/>
                  <a:pt x="37" y="26"/>
                </a:cubicBezTo>
                <a:cubicBezTo>
                  <a:pt x="36" y="27"/>
                  <a:pt x="36" y="28"/>
                  <a:pt x="37" y="29"/>
                </a:cubicBezTo>
                <a:cubicBezTo>
                  <a:pt x="38" y="30"/>
                  <a:pt x="40" y="30"/>
                  <a:pt x="41" y="29"/>
                </a:cubicBezTo>
                <a:cubicBezTo>
                  <a:pt x="44" y="26"/>
                  <a:pt x="44" y="26"/>
                  <a:pt x="44" y="26"/>
                </a:cubicBezTo>
                <a:cubicBezTo>
                  <a:pt x="47" y="29"/>
                  <a:pt x="47" y="29"/>
                  <a:pt x="47" y="29"/>
                </a:cubicBezTo>
                <a:cubicBezTo>
                  <a:pt x="29" y="47"/>
                  <a:pt x="29" y="47"/>
                  <a:pt x="29" y="47"/>
                </a:cubicBezTo>
                <a:cubicBezTo>
                  <a:pt x="10" y="29"/>
                  <a:pt x="10" y="29"/>
                  <a:pt x="10" y="29"/>
                </a:cubicBezTo>
                <a:close/>
                <a:moveTo>
                  <a:pt x="67" y="19"/>
                </a:moveTo>
                <a:cubicBezTo>
                  <a:pt x="67" y="19"/>
                  <a:pt x="67" y="19"/>
                  <a:pt x="67" y="19"/>
                </a:cubicBezTo>
                <a:cubicBezTo>
                  <a:pt x="70" y="22"/>
                  <a:pt x="70" y="22"/>
                  <a:pt x="70" y="22"/>
                </a:cubicBezTo>
                <a:cubicBezTo>
                  <a:pt x="12" y="80"/>
                  <a:pt x="12" y="80"/>
                  <a:pt x="12" y="80"/>
                </a:cubicBezTo>
                <a:cubicBezTo>
                  <a:pt x="9" y="78"/>
                  <a:pt x="9" y="78"/>
                  <a:pt x="9" y="78"/>
                </a:cubicBezTo>
                <a:cubicBezTo>
                  <a:pt x="67" y="19"/>
                  <a:pt x="67" y="19"/>
                  <a:pt x="67" y="19"/>
                </a:cubicBezTo>
                <a:close/>
                <a:moveTo>
                  <a:pt x="8" y="98"/>
                </a:moveTo>
                <a:cubicBezTo>
                  <a:pt x="8" y="98"/>
                  <a:pt x="8" y="98"/>
                  <a:pt x="8" y="98"/>
                </a:cubicBezTo>
                <a:cubicBezTo>
                  <a:pt x="8" y="84"/>
                  <a:pt x="8" y="84"/>
                  <a:pt x="8" y="84"/>
                </a:cubicBezTo>
                <a:cubicBezTo>
                  <a:pt x="22" y="98"/>
                  <a:pt x="22" y="98"/>
                  <a:pt x="22" y="98"/>
                </a:cubicBezTo>
                <a:cubicBezTo>
                  <a:pt x="8" y="98"/>
                  <a:pt x="8" y="98"/>
                  <a:pt x="8" y="98"/>
                </a:cubicBezTo>
                <a:close/>
                <a:moveTo>
                  <a:pt x="28" y="97"/>
                </a:moveTo>
                <a:cubicBezTo>
                  <a:pt x="28" y="97"/>
                  <a:pt x="28" y="97"/>
                  <a:pt x="28" y="97"/>
                </a:cubicBezTo>
                <a:cubicBezTo>
                  <a:pt x="25" y="94"/>
                  <a:pt x="25" y="94"/>
                  <a:pt x="25" y="94"/>
                </a:cubicBezTo>
                <a:cubicBezTo>
                  <a:pt x="45" y="75"/>
                  <a:pt x="64" y="55"/>
                  <a:pt x="84" y="36"/>
                </a:cubicBezTo>
                <a:cubicBezTo>
                  <a:pt x="86" y="39"/>
                  <a:pt x="86" y="39"/>
                  <a:pt x="86" y="39"/>
                </a:cubicBezTo>
                <a:cubicBezTo>
                  <a:pt x="28" y="97"/>
                  <a:pt x="28" y="97"/>
                  <a:pt x="28" y="97"/>
                </a:cubicBezTo>
                <a:close/>
                <a:moveTo>
                  <a:pt x="77" y="96"/>
                </a:moveTo>
                <a:cubicBezTo>
                  <a:pt x="77" y="96"/>
                  <a:pt x="77" y="96"/>
                  <a:pt x="77" y="96"/>
                </a:cubicBezTo>
                <a:cubicBezTo>
                  <a:pt x="59" y="77"/>
                  <a:pt x="59" y="77"/>
                  <a:pt x="59" y="77"/>
                </a:cubicBezTo>
                <a:cubicBezTo>
                  <a:pt x="77" y="59"/>
                  <a:pt x="77" y="59"/>
                  <a:pt x="77" y="59"/>
                </a:cubicBezTo>
                <a:cubicBezTo>
                  <a:pt x="81" y="62"/>
                  <a:pt x="81" y="62"/>
                  <a:pt x="81" y="62"/>
                </a:cubicBezTo>
                <a:cubicBezTo>
                  <a:pt x="77" y="66"/>
                  <a:pt x="77" y="66"/>
                  <a:pt x="77" y="66"/>
                </a:cubicBezTo>
                <a:cubicBezTo>
                  <a:pt x="77" y="67"/>
                  <a:pt x="77" y="68"/>
                  <a:pt x="77" y="69"/>
                </a:cubicBezTo>
                <a:cubicBezTo>
                  <a:pt x="78" y="70"/>
                  <a:pt x="80" y="70"/>
                  <a:pt x="81" y="69"/>
                </a:cubicBezTo>
                <a:cubicBezTo>
                  <a:pt x="84" y="66"/>
                  <a:pt x="84" y="66"/>
                  <a:pt x="84" y="66"/>
                </a:cubicBezTo>
                <a:cubicBezTo>
                  <a:pt x="89" y="71"/>
                  <a:pt x="89" y="71"/>
                  <a:pt x="89" y="71"/>
                </a:cubicBezTo>
                <a:cubicBezTo>
                  <a:pt x="83" y="78"/>
                  <a:pt x="83" y="78"/>
                  <a:pt x="83" y="78"/>
                </a:cubicBezTo>
                <a:cubicBezTo>
                  <a:pt x="82" y="78"/>
                  <a:pt x="82" y="80"/>
                  <a:pt x="83" y="81"/>
                </a:cubicBezTo>
                <a:cubicBezTo>
                  <a:pt x="84" y="82"/>
                  <a:pt x="85" y="82"/>
                  <a:pt x="86" y="81"/>
                </a:cubicBezTo>
                <a:cubicBezTo>
                  <a:pt x="93" y="74"/>
                  <a:pt x="93" y="74"/>
                  <a:pt x="93" y="74"/>
                </a:cubicBezTo>
                <a:cubicBezTo>
                  <a:pt x="96" y="77"/>
                  <a:pt x="96" y="77"/>
                  <a:pt x="96" y="77"/>
                </a:cubicBezTo>
                <a:cubicBezTo>
                  <a:pt x="77" y="96"/>
                  <a:pt x="77" y="96"/>
                  <a:pt x="77" y="96"/>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34" compatLnSpc="1" lIns="91467" numCol="1" rIns="91467" tIns="45734" vert="horz" wrap="square"/>
          <a:lstStyle/>
          <a:p>
            <a:endParaRPr altLang="en-US" lang="zh-CN"/>
          </a:p>
        </p:txBody>
      </p:sp>
      <p:sp>
        <p:nvSpPr>
          <p:cNvPr id="39" name="Rectangle 24"/>
          <p:cNvSpPr>
            <a:spLocks noChangeArrowheads="1"/>
          </p:cNvSpPr>
          <p:nvPr/>
        </p:nvSpPr>
        <p:spPr bwMode="auto">
          <a:xfrm>
            <a:off x="1094230" y="3874779"/>
            <a:ext cx="142254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cxnSp>
        <p:nvCxnSpPr>
          <p:cNvPr id="44" name="直接连接符 43"/>
          <p:cNvCxnSpPr/>
          <p:nvPr/>
        </p:nvCxnSpPr>
        <p:spPr>
          <a:xfrm flipH="1" flipV="1">
            <a:off x="1805503" y="3435649"/>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5" name="Rectangle 24"/>
          <p:cNvSpPr>
            <a:spLocks noChangeArrowheads="1"/>
          </p:cNvSpPr>
          <p:nvPr/>
        </p:nvSpPr>
        <p:spPr bwMode="auto">
          <a:xfrm>
            <a:off x="3308065" y="3874779"/>
            <a:ext cx="142254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cxnSp>
        <p:nvCxnSpPr>
          <p:cNvPr id="46" name="直接连接符 45"/>
          <p:cNvCxnSpPr/>
          <p:nvPr/>
        </p:nvCxnSpPr>
        <p:spPr>
          <a:xfrm flipH="1" flipV="1">
            <a:off x="4019338" y="3435649"/>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Rectangle 24"/>
          <p:cNvSpPr>
            <a:spLocks noChangeArrowheads="1"/>
          </p:cNvSpPr>
          <p:nvPr/>
        </p:nvSpPr>
        <p:spPr bwMode="auto">
          <a:xfrm>
            <a:off x="5533491" y="3874779"/>
            <a:ext cx="142254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cxnSp>
        <p:nvCxnSpPr>
          <p:cNvPr id="48" name="直接连接符 47"/>
          <p:cNvCxnSpPr/>
          <p:nvPr/>
        </p:nvCxnSpPr>
        <p:spPr>
          <a:xfrm flipH="1" flipV="1">
            <a:off x="6244764" y="3435649"/>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flipV="1">
            <a:off x="2912420" y="1752898"/>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Rectangle 24"/>
          <p:cNvSpPr>
            <a:spLocks noChangeArrowheads="1"/>
          </p:cNvSpPr>
          <p:nvPr/>
        </p:nvSpPr>
        <p:spPr bwMode="auto">
          <a:xfrm>
            <a:off x="2201148" y="987390"/>
            <a:ext cx="1422544" cy="9921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a:t>
            </a:r>
          </a:p>
        </p:txBody>
      </p:sp>
      <p:cxnSp>
        <p:nvCxnSpPr>
          <p:cNvPr id="51" name="直接连接符 50"/>
          <p:cNvCxnSpPr/>
          <p:nvPr/>
        </p:nvCxnSpPr>
        <p:spPr>
          <a:xfrm flipH="1" flipV="1">
            <a:off x="5114982" y="1752898"/>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2" name="Rectangle 24"/>
          <p:cNvSpPr>
            <a:spLocks noChangeArrowheads="1"/>
          </p:cNvSpPr>
          <p:nvPr/>
        </p:nvSpPr>
        <p:spPr bwMode="auto">
          <a:xfrm>
            <a:off x="4403710" y="987390"/>
            <a:ext cx="142254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cxnSp>
        <p:nvCxnSpPr>
          <p:cNvPr id="53" name="直接连接符 52"/>
          <p:cNvCxnSpPr/>
          <p:nvPr/>
        </p:nvCxnSpPr>
        <p:spPr>
          <a:xfrm flipH="1" flipV="1">
            <a:off x="7332787" y="1752898"/>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6" name="Rectangle 24"/>
          <p:cNvSpPr>
            <a:spLocks noChangeArrowheads="1"/>
          </p:cNvSpPr>
          <p:nvPr/>
        </p:nvSpPr>
        <p:spPr bwMode="auto">
          <a:xfrm>
            <a:off x="6621514" y="987390"/>
            <a:ext cx="142254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sp>
        <p:nvSpPr>
          <p:cNvPr id="40" name="文本框 32">
            <a:extLst>
              <a:ext uri="{FF2B5EF4-FFF2-40B4-BE49-F238E27FC236}">
                <a16:creationId xmlns:a16="http://schemas.microsoft.com/office/drawing/2014/main" id="{02BCFBA8-9716-4E10-BDF2-87AEDF74943F}"/>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教学内容</a:t>
            </a:r>
          </a:p>
        </p:txBody>
      </p:sp>
      <p:sp>
        <p:nvSpPr>
          <p:cNvPr id="41" name="矩形 40">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3452695183"/>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70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fltVal val="0"/>
                                          </p:val>
                                        </p:tav>
                                        <p:tav tm="100000">
                                          <p:val>
                                            <p:strVal val="#ppt_w"/>
                                          </p:val>
                                        </p:tav>
                                      </p:tavLst>
                                    </p:anim>
                                    <p:anim calcmode="lin" valueType="num">
                                      <p:cBhvr>
                                        <p:cTn dur="500" fill="hold" id="8"/>
                                        <p:tgtEl>
                                          <p:spTgt spid="21"/>
                                        </p:tgtEl>
                                        <p:attrNameLst>
                                          <p:attrName>ppt_h</p:attrName>
                                        </p:attrNameLst>
                                      </p:cBhvr>
                                      <p:tavLst>
                                        <p:tav tm="0">
                                          <p:val>
                                            <p:fltVal val="0"/>
                                          </p:val>
                                        </p:tav>
                                        <p:tav tm="100000">
                                          <p:val>
                                            <p:strVal val="#ppt_h"/>
                                          </p:val>
                                        </p:tav>
                                      </p:tavLst>
                                    </p:anim>
                                    <p:animEffect filter="fade" transition="in">
                                      <p:cBhvr>
                                        <p:cTn dur="500" id="9"/>
                                        <p:tgtEl>
                                          <p:spTgt spid="21"/>
                                        </p:tgtEl>
                                      </p:cBhvr>
                                    </p:animEffect>
                                  </p:childTnLst>
                                </p:cTn>
                              </p:par>
                              <p:par>
                                <p:cTn fill="hold" grpId="0" id="10" nodeType="withEffect" presetClass="entr" presetID="53" presetSubtype="0">
                                  <p:stCondLst>
                                    <p:cond delay="700"/>
                                  </p:stCondLst>
                                  <p:childTnLst>
                                    <p:set>
                                      <p:cBhvr>
                                        <p:cTn dur="1" fill="hold" id="11">
                                          <p:stCondLst>
                                            <p:cond delay="0"/>
                                          </p:stCondLst>
                                        </p:cTn>
                                        <p:tgtEl>
                                          <p:spTgt spid="34"/>
                                        </p:tgtEl>
                                        <p:attrNameLst>
                                          <p:attrName>style.visibility</p:attrName>
                                        </p:attrNameLst>
                                      </p:cBhvr>
                                      <p:to>
                                        <p:strVal val="visible"/>
                                      </p:to>
                                    </p:set>
                                    <p:anim calcmode="lin" valueType="num">
                                      <p:cBhvr>
                                        <p:cTn dur="500" fill="hold" id="12"/>
                                        <p:tgtEl>
                                          <p:spTgt spid="34"/>
                                        </p:tgtEl>
                                        <p:attrNameLst>
                                          <p:attrName>ppt_w</p:attrName>
                                        </p:attrNameLst>
                                      </p:cBhvr>
                                      <p:tavLst>
                                        <p:tav tm="0">
                                          <p:val>
                                            <p:fltVal val="0"/>
                                          </p:val>
                                        </p:tav>
                                        <p:tav tm="100000">
                                          <p:val>
                                            <p:strVal val="#ppt_w"/>
                                          </p:val>
                                        </p:tav>
                                      </p:tavLst>
                                    </p:anim>
                                    <p:anim calcmode="lin" valueType="num">
                                      <p:cBhvr>
                                        <p:cTn dur="500" fill="hold" id="13"/>
                                        <p:tgtEl>
                                          <p:spTgt spid="34"/>
                                        </p:tgtEl>
                                        <p:attrNameLst>
                                          <p:attrName>ppt_h</p:attrName>
                                        </p:attrNameLst>
                                      </p:cBhvr>
                                      <p:tavLst>
                                        <p:tav tm="0">
                                          <p:val>
                                            <p:fltVal val="0"/>
                                          </p:val>
                                        </p:tav>
                                        <p:tav tm="100000">
                                          <p:val>
                                            <p:strVal val="#ppt_h"/>
                                          </p:val>
                                        </p:tav>
                                      </p:tavLst>
                                    </p:anim>
                                    <p:animEffect filter="fade" transition="in">
                                      <p:cBhvr>
                                        <p:cTn dur="500" id="14"/>
                                        <p:tgtEl>
                                          <p:spTgt spid="34"/>
                                        </p:tgtEl>
                                      </p:cBhvr>
                                    </p:animEffect>
                                  </p:childTnLst>
                                </p:cTn>
                              </p:par>
                              <p:par>
                                <p:cTn fill="hold" grpId="1" id="15" nodeType="withEffect" presetClass="entr" presetID="53" presetSubtype="0">
                                  <p:stCondLst>
                                    <p:cond delay="700"/>
                                  </p:stCondLst>
                                  <p:childTnLst>
                                    <p:set>
                                      <p:cBhvr>
                                        <p:cTn dur="1" fill="hold" id="16">
                                          <p:stCondLst>
                                            <p:cond delay="0"/>
                                          </p:stCondLst>
                                        </p:cTn>
                                        <p:tgtEl>
                                          <p:spTgt spid="19"/>
                                        </p:tgtEl>
                                        <p:attrNameLst>
                                          <p:attrName>style.visibility</p:attrName>
                                        </p:attrNameLst>
                                      </p:cBhvr>
                                      <p:to>
                                        <p:strVal val="visible"/>
                                      </p:to>
                                    </p:set>
                                    <p:anim calcmode="lin" valueType="num">
                                      <p:cBhvr>
                                        <p:cTn dur="500" fill="hold" id="17"/>
                                        <p:tgtEl>
                                          <p:spTgt spid="19"/>
                                        </p:tgtEl>
                                        <p:attrNameLst>
                                          <p:attrName>ppt_w</p:attrName>
                                        </p:attrNameLst>
                                      </p:cBhvr>
                                      <p:tavLst>
                                        <p:tav tm="0">
                                          <p:val>
                                            <p:fltVal val="0"/>
                                          </p:val>
                                        </p:tav>
                                        <p:tav tm="100000">
                                          <p:val>
                                            <p:strVal val="#ppt_w"/>
                                          </p:val>
                                        </p:tav>
                                      </p:tavLst>
                                    </p:anim>
                                    <p:anim calcmode="lin" valueType="num">
                                      <p:cBhvr>
                                        <p:cTn dur="500" fill="hold" id="18"/>
                                        <p:tgtEl>
                                          <p:spTgt spid="19"/>
                                        </p:tgtEl>
                                        <p:attrNameLst>
                                          <p:attrName>ppt_h</p:attrName>
                                        </p:attrNameLst>
                                      </p:cBhvr>
                                      <p:tavLst>
                                        <p:tav tm="0">
                                          <p:val>
                                            <p:fltVal val="0"/>
                                          </p:val>
                                        </p:tav>
                                        <p:tav tm="100000">
                                          <p:val>
                                            <p:strVal val="#ppt_h"/>
                                          </p:val>
                                        </p:tav>
                                      </p:tavLst>
                                    </p:anim>
                                    <p:animEffect filter="fade" transition="in">
                                      <p:cBhvr>
                                        <p:cTn dur="500" id="19"/>
                                        <p:tgtEl>
                                          <p:spTgt spid="19"/>
                                        </p:tgtEl>
                                      </p:cBhvr>
                                    </p:animEffect>
                                  </p:childTnLst>
                                </p:cTn>
                              </p:par>
                              <p:par>
                                <p:cTn fill="hold" grpId="0" id="20" nodeType="withEffect" presetClass="emph" presetID="8" presetSubtype="0" repeatCount="indefinite">
                                  <p:stCondLst>
                                    <p:cond delay="700"/>
                                  </p:stCondLst>
                                  <p:childTnLst>
                                    <p:animRot by="21600000">
                                      <p:cBhvr>
                                        <p:cTn dur="2000" fill="hold" id="21"/>
                                        <p:tgtEl>
                                          <p:spTgt spid="19"/>
                                        </p:tgtEl>
                                        <p:attrNameLst>
                                          <p:attrName>r</p:attrName>
                                        </p:attrNameLst>
                                      </p:cBhvr>
                                    </p:animRot>
                                  </p:childTnLst>
                                </p:cTn>
                              </p:par>
                              <p:par>
                                <p:cTn fill="hold" grpId="0" id="22" nodeType="withEffect" presetClass="entr" presetID="53" presetSubtype="0">
                                  <p:stCondLst>
                                    <p:cond delay="700"/>
                                  </p:stCondLst>
                                  <p:childTnLst>
                                    <p:set>
                                      <p:cBhvr>
                                        <p:cTn dur="1" fill="hold" id="23">
                                          <p:stCondLst>
                                            <p:cond delay="0"/>
                                          </p:stCondLst>
                                        </p:cTn>
                                        <p:tgtEl>
                                          <p:spTgt spid="25"/>
                                        </p:tgtEl>
                                        <p:attrNameLst>
                                          <p:attrName>style.visibility</p:attrName>
                                        </p:attrNameLst>
                                      </p:cBhvr>
                                      <p:to>
                                        <p:strVal val="visible"/>
                                      </p:to>
                                    </p:set>
                                    <p:anim calcmode="lin" valueType="num">
                                      <p:cBhvr>
                                        <p:cTn dur="500" fill="hold" id="24"/>
                                        <p:tgtEl>
                                          <p:spTgt spid="25"/>
                                        </p:tgtEl>
                                        <p:attrNameLst>
                                          <p:attrName>ppt_w</p:attrName>
                                        </p:attrNameLst>
                                      </p:cBhvr>
                                      <p:tavLst>
                                        <p:tav tm="0">
                                          <p:val>
                                            <p:fltVal val="0"/>
                                          </p:val>
                                        </p:tav>
                                        <p:tav tm="100000">
                                          <p:val>
                                            <p:strVal val="#ppt_w"/>
                                          </p:val>
                                        </p:tav>
                                      </p:tavLst>
                                    </p:anim>
                                    <p:anim calcmode="lin" valueType="num">
                                      <p:cBhvr>
                                        <p:cTn dur="500" fill="hold" id="25"/>
                                        <p:tgtEl>
                                          <p:spTgt spid="25"/>
                                        </p:tgtEl>
                                        <p:attrNameLst>
                                          <p:attrName>ppt_h</p:attrName>
                                        </p:attrNameLst>
                                      </p:cBhvr>
                                      <p:tavLst>
                                        <p:tav tm="0">
                                          <p:val>
                                            <p:fltVal val="0"/>
                                          </p:val>
                                        </p:tav>
                                        <p:tav tm="100000">
                                          <p:val>
                                            <p:strVal val="#ppt_h"/>
                                          </p:val>
                                        </p:tav>
                                      </p:tavLst>
                                    </p:anim>
                                    <p:animEffect filter="fade" transition="in">
                                      <p:cBhvr>
                                        <p:cTn dur="500" id="26"/>
                                        <p:tgtEl>
                                          <p:spTgt spid="25"/>
                                        </p:tgtEl>
                                      </p:cBhvr>
                                    </p:animEffect>
                                  </p:childTnLst>
                                </p:cTn>
                              </p:par>
                              <p:par>
                                <p:cTn fill="hold" grpId="1" id="27" nodeType="withEffect" presetClass="emph" presetID="8" presetSubtype="0" repeatCount="indefinite">
                                  <p:stCondLst>
                                    <p:cond delay="700"/>
                                  </p:stCondLst>
                                  <p:childTnLst>
                                    <p:animRot by="-21600000">
                                      <p:cBhvr>
                                        <p:cTn dur="2000" fill="hold" id="28"/>
                                        <p:tgtEl>
                                          <p:spTgt spid="25"/>
                                        </p:tgtEl>
                                        <p:attrNameLst>
                                          <p:attrName>r</p:attrName>
                                        </p:attrNameLst>
                                      </p:cBhvr>
                                    </p:animRot>
                                  </p:childTnLst>
                                </p:cTn>
                              </p:par>
                              <p:par>
                                <p:cTn fill="hold" grpId="0" id="29" nodeType="withEffect" presetClass="entr" presetID="53" presetSubtype="0">
                                  <p:stCondLst>
                                    <p:cond delay="700"/>
                                  </p:stCondLst>
                                  <p:childTnLst>
                                    <p:set>
                                      <p:cBhvr>
                                        <p:cTn dur="1" fill="hold" id="30">
                                          <p:stCondLst>
                                            <p:cond delay="0"/>
                                          </p:stCondLst>
                                        </p:cTn>
                                        <p:tgtEl>
                                          <p:spTgt spid="26"/>
                                        </p:tgtEl>
                                        <p:attrNameLst>
                                          <p:attrName>style.visibility</p:attrName>
                                        </p:attrNameLst>
                                      </p:cBhvr>
                                      <p:to>
                                        <p:strVal val="visible"/>
                                      </p:to>
                                    </p:set>
                                    <p:anim calcmode="lin" valueType="num">
                                      <p:cBhvr>
                                        <p:cTn dur="500" fill="hold" id="31"/>
                                        <p:tgtEl>
                                          <p:spTgt spid="26"/>
                                        </p:tgtEl>
                                        <p:attrNameLst>
                                          <p:attrName>ppt_w</p:attrName>
                                        </p:attrNameLst>
                                      </p:cBhvr>
                                      <p:tavLst>
                                        <p:tav tm="0">
                                          <p:val>
                                            <p:fltVal val="0"/>
                                          </p:val>
                                        </p:tav>
                                        <p:tav tm="100000">
                                          <p:val>
                                            <p:strVal val="#ppt_w"/>
                                          </p:val>
                                        </p:tav>
                                      </p:tavLst>
                                    </p:anim>
                                    <p:anim calcmode="lin" valueType="num">
                                      <p:cBhvr>
                                        <p:cTn dur="500" fill="hold" id="32"/>
                                        <p:tgtEl>
                                          <p:spTgt spid="26"/>
                                        </p:tgtEl>
                                        <p:attrNameLst>
                                          <p:attrName>ppt_h</p:attrName>
                                        </p:attrNameLst>
                                      </p:cBhvr>
                                      <p:tavLst>
                                        <p:tav tm="0">
                                          <p:val>
                                            <p:fltVal val="0"/>
                                          </p:val>
                                        </p:tav>
                                        <p:tav tm="100000">
                                          <p:val>
                                            <p:strVal val="#ppt_h"/>
                                          </p:val>
                                        </p:tav>
                                      </p:tavLst>
                                    </p:anim>
                                    <p:animEffect filter="fade" transition="in">
                                      <p:cBhvr>
                                        <p:cTn dur="500" id="33"/>
                                        <p:tgtEl>
                                          <p:spTgt spid="26"/>
                                        </p:tgtEl>
                                      </p:cBhvr>
                                    </p:animEffect>
                                  </p:childTnLst>
                                </p:cTn>
                              </p:par>
                              <p:par>
                                <p:cTn fill="hold" grpId="0" id="34" nodeType="withEffect" presetClass="entr" presetID="53" presetSubtype="0">
                                  <p:stCondLst>
                                    <p:cond delay="700"/>
                                  </p:stCondLst>
                                  <p:childTnLst>
                                    <p:set>
                                      <p:cBhvr>
                                        <p:cTn dur="1" fill="hold" id="35">
                                          <p:stCondLst>
                                            <p:cond delay="0"/>
                                          </p:stCondLst>
                                        </p:cTn>
                                        <p:tgtEl>
                                          <p:spTgt spid="36"/>
                                        </p:tgtEl>
                                        <p:attrNameLst>
                                          <p:attrName>style.visibility</p:attrName>
                                        </p:attrNameLst>
                                      </p:cBhvr>
                                      <p:to>
                                        <p:strVal val="visible"/>
                                      </p:to>
                                    </p:set>
                                    <p:anim calcmode="lin" valueType="num">
                                      <p:cBhvr>
                                        <p:cTn dur="500" fill="hold" id="36"/>
                                        <p:tgtEl>
                                          <p:spTgt spid="36"/>
                                        </p:tgtEl>
                                        <p:attrNameLst>
                                          <p:attrName>ppt_w</p:attrName>
                                        </p:attrNameLst>
                                      </p:cBhvr>
                                      <p:tavLst>
                                        <p:tav tm="0">
                                          <p:val>
                                            <p:fltVal val="0"/>
                                          </p:val>
                                        </p:tav>
                                        <p:tav tm="100000">
                                          <p:val>
                                            <p:strVal val="#ppt_w"/>
                                          </p:val>
                                        </p:tav>
                                      </p:tavLst>
                                    </p:anim>
                                    <p:anim calcmode="lin" valueType="num">
                                      <p:cBhvr>
                                        <p:cTn dur="500" fill="hold" id="37"/>
                                        <p:tgtEl>
                                          <p:spTgt spid="36"/>
                                        </p:tgtEl>
                                        <p:attrNameLst>
                                          <p:attrName>ppt_h</p:attrName>
                                        </p:attrNameLst>
                                      </p:cBhvr>
                                      <p:tavLst>
                                        <p:tav tm="0">
                                          <p:val>
                                            <p:fltVal val="0"/>
                                          </p:val>
                                        </p:tav>
                                        <p:tav tm="100000">
                                          <p:val>
                                            <p:strVal val="#ppt_h"/>
                                          </p:val>
                                        </p:tav>
                                      </p:tavLst>
                                    </p:anim>
                                    <p:animEffect filter="fade" transition="in">
                                      <p:cBhvr>
                                        <p:cTn dur="500" id="38"/>
                                        <p:tgtEl>
                                          <p:spTgt spid="36"/>
                                        </p:tgtEl>
                                      </p:cBhvr>
                                    </p:animEffect>
                                  </p:childTnLst>
                                </p:cTn>
                              </p:par>
                              <p:par>
                                <p:cTn fill="hold" grpId="0" id="39" nodeType="withEffect" presetClass="entr" presetID="53" presetSubtype="0">
                                  <p:stCondLst>
                                    <p:cond delay="700"/>
                                  </p:stCondLst>
                                  <p:childTnLst>
                                    <p:set>
                                      <p:cBhvr>
                                        <p:cTn dur="1" fill="hold" id="40">
                                          <p:stCondLst>
                                            <p:cond delay="0"/>
                                          </p:stCondLst>
                                        </p:cTn>
                                        <p:tgtEl>
                                          <p:spTgt spid="27"/>
                                        </p:tgtEl>
                                        <p:attrNameLst>
                                          <p:attrName>style.visibility</p:attrName>
                                        </p:attrNameLst>
                                      </p:cBhvr>
                                      <p:to>
                                        <p:strVal val="visible"/>
                                      </p:to>
                                    </p:set>
                                    <p:anim calcmode="lin" valueType="num">
                                      <p:cBhvr>
                                        <p:cTn dur="500" fill="hold" id="41"/>
                                        <p:tgtEl>
                                          <p:spTgt spid="27"/>
                                        </p:tgtEl>
                                        <p:attrNameLst>
                                          <p:attrName>ppt_w</p:attrName>
                                        </p:attrNameLst>
                                      </p:cBhvr>
                                      <p:tavLst>
                                        <p:tav tm="0">
                                          <p:val>
                                            <p:fltVal val="0"/>
                                          </p:val>
                                        </p:tav>
                                        <p:tav tm="100000">
                                          <p:val>
                                            <p:strVal val="#ppt_w"/>
                                          </p:val>
                                        </p:tav>
                                      </p:tavLst>
                                    </p:anim>
                                    <p:anim calcmode="lin" valueType="num">
                                      <p:cBhvr>
                                        <p:cTn dur="500" fill="hold" id="42"/>
                                        <p:tgtEl>
                                          <p:spTgt spid="27"/>
                                        </p:tgtEl>
                                        <p:attrNameLst>
                                          <p:attrName>ppt_h</p:attrName>
                                        </p:attrNameLst>
                                      </p:cBhvr>
                                      <p:tavLst>
                                        <p:tav tm="0">
                                          <p:val>
                                            <p:fltVal val="0"/>
                                          </p:val>
                                        </p:tav>
                                        <p:tav tm="100000">
                                          <p:val>
                                            <p:strVal val="#ppt_h"/>
                                          </p:val>
                                        </p:tav>
                                      </p:tavLst>
                                    </p:anim>
                                    <p:animEffect filter="fade" transition="in">
                                      <p:cBhvr>
                                        <p:cTn dur="500" id="43"/>
                                        <p:tgtEl>
                                          <p:spTgt spid="27"/>
                                        </p:tgtEl>
                                      </p:cBhvr>
                                    </p:animEffect>
                                  </p:childTnLst>
                                </p:cTn>
                              </p:par>
                              <p:par>
                                <p:cTn fill="hold" grpId="1" id="44" nodeType="withEffect" presetClass="emph" presetID="8" presetSubtype="0" repeatCount="indefinite">
                                  <p:stCondLst>
                                    <p:cond delay="700"/>
                                  </p:stCondLst>
                                  <p:childTnLst>
                                    <p:animRot by="21600000">
                                      <p:cBhvr>
                                        <p:cTn dur="2000" fill="hold" id="45"/>
                                        <p:tgtEl>
                                          <p:spTgt spid="27"/>
                                        </p:tgtEl>
                                        <p:attrNameLst>
                                          <p:attrName>r</p:attrName>
                                        </p:attrNameLst>
                                      </p:cBhvr>
                                    </p:animRot>
                                  </p:childTnLst>
                                </p:cTn>
                              </p:par>
                              <p:par>
                                <p:cTn fill="hold" grpId="0" id="46" nodeType="withEffect" presetClass="entr" presetID="53" presetSubtype="0">
                                  <p:stCondLst>
                                    <p:cond delay="700"/>
                                  </p:stCondLst>
                                  <p:childTnLst>
                                    <p:set>
                                      <p:cBhvr>
                                        <p:cTn dur="1" fill="hold" id="47">
                                          <p:stCondLst>
                                            <p:cond delay="0"/>
                                          </p:stCondLst>
                                        </p:cTn>
                                        <p:tgtEl>
                                          <p:spTgt spid="28"/>
                                        </p:tgtEl>
                                        <p:attrNameLst>
                                          <p:attrName>style.visibility</p:attrName>
                                        </p:attrNameLst>
                                      </p:cBhvr>
                                      <p:to>
                                        <p:strVal val="visible"/>
                                      </p:to>
                                    </p:set>
                                    <p:anim calcmode="lin" valueType="num">
                                      <p:cBhvr>
                                        <p:cTn dur="500" fill="hold" id="48"/>
                                        <p:tgtEl>
                                          <p:spTgt spid="28"/>
                                        </p:tgtEl>
                                        <p:attrNameLst>
                                          <p:attrName>ppt_w</p:attrName>
                                        </p:attrNameLst>
                                      </p:cBhvr>
                                      <p:tavLst>
                                        <p:tav tm="0">
                                          <p:val>
                                            <p:fltVal val="0"/>
                                          </p:val>
                                        </p:tav>
                                        <p:tav tm="100000">
                                          <p:val>
                                            <p:strVal val="#ppt_w"/>
                                          </p:val>
                                        </p:tav>
                                      </p:tavLst>
                                    </p:anim>
                                    <p:anim calcmode="lin" valueType="num">
                                      <p:cBhvr>
                                        <p:cTn dur="500" fill="hold" id="49"/>
                                        <p:tgtEl>
                                          <p:spTgt spid="28"/>
                                        </p:tgtEl>
                                        <p:attrNameLst>
                                          <p:attrName>ppt_h</p:attrName>
                                        </p:attrNameLst>
                                      </p:cBhvr>
                                      <p:tavLst>
                                        <p:tav tm="0">
                                          <p:val>
                                            <p:fltVal val="0"/>
                                          </p:val>
                                        </p:tav>
                                        <p:tav tm="100000">
                                          <p:val>
                                            <p:strVal val="#ppt_h"/>
                                          </p:val>
                                        </p:tav>
                                      </p:tavLst>
                                    </p:anim>
                                    <p:animEffect filter="fade" transition="in">
                                      <p:cBhvr>
                                        <p:cTn dur="500" id="50"/>
                                        <p:tgtEl>
                                          <p:spTgt spid="28"/>
                                        </p:tgtEl>
                                      </p:cBhvr>
                                    </p:animEffect>
                                  </p:childTnLst>
                                </p:cTn>
                              </p:par>
                              <p:par>
                                <p:cTn fill="hold" grpId="0" id="51" nodeType="withEffect" presetClass="entr" presetID="53" presetSubtype="0">
                                  <p:stCondLst>
                                    <p:cond delay="700"/>
                                  </p:stCondLst>
                                  <p:childTnLst>
                                    <p:set>
                                      <p:cBhvr>
                                        <p:cTn dur="1" fill="hold" id="52">
                                          <p:stCondLst>
                                            <p:cond delay="0"/>
                                          </p:stCondLst>
                                        </p:cTn>
                                        <p:tgtEl>
                                          <p:spTgt spid="37"/>
                                        </p:tgtEl>
                                        <p:attrNameLst>
                                          <p:attrName>style.visibility</p:attrName>
                                        </p:attrNameLst>
                                      </p:cBhvr>
                                      <p:to>
                                        <p:strVal val="visible"/>
                                      </p:to>
                                    </p:set>
                                    <p:anim calcmode="lin" valueType="num">
                                      <p:cBhvr>
                                        <p:cTn dur="500" fill="hold" id="53"/>
                                        <p:tgtEl>
                                          <p:spTgt spid="37"/>
                                        </p:tgtEl>
                                        <p:attrNameLst>
                                          <p:attrName>ppt_w</p:attrName>
                                        </p:attrNameLst>
                                      </p:cBhvr>
                                      <p:tavLst>
                                        <p:tav tm="0">
                                          <p:val>
                                            <p:fltVal val="0"/>
                                          </p:val>
                                        </p:tav>
                                        <p:tav tm="100000">
                                          <p:val>
                                            <p:strVal val="#ppt_w"/>
                                          </p:val>
                                        </p:tav>
                                      </p:tavLst>
                                    </p:anim>
                                    <p:anim calcmode="lin" valueType="num">
                                      <p:cBhvr>
                                        <p:cTn dur="500" fill="hold" id="54"/>
                                        <p:tgtEl>
                                          <p:spTgt spid="37"/>
                                        </p:tgtEl>
                                        <p:attrNameLst>
                                          <p:attrName>ppt_h</p:attrName>
                                        </p:attrNameLst>
                                      </p:cBhvr>
                                      <p:tavLst>
                                        <p:tav tm="0">
                                          <p:val>
                                            <p:fltVal val="0"/>
                                          </p:val>
                                        </p:tav>
                                        <p:tav tm="100000">
                                          <p:val>
                                            <p:strVal val="#ppt_h"/>
                                          </p:val>
                                        </p:tav>
                                      </p:tavLst>
                                    </p:anim>
                                    <p:animEffect filter="fade" transition="in">
                                      <p:cBhvr>
                                        <p:cTn dur="500" id="55"/>
                                        <p:tgtEl>
                                          <p:spTgt spid="37"/>
                                        </p:tgtEl>
                                      </p:cBhvr>
                                    </p:animEffect>
                                  </p:childTnLst>
                                </p:cTn>
                              </p:par>
                              <p:par>
                                <p:cTn fill="hold" grpId="0" id="56" nodeType="withEffect" presetClass="entr" presetID="53" presetSubtype="0">
                                  <p:stCondLst>
                                    <p:cond delay="700"/>
                                  </p:stCondLst>
                                  <p:childTnLst>
                                    <p:set>
                                      <p:cBhvr>
                                        <p:cTn dur="1" fill="hold" id="57">
                                          <p:stCondLst>
                                            <p:cond delay="0"/>
                                          </p:stCondLst>
                                        </p:cTn>
                                        <p:tgtEl>
                                          <p:spTgt spid="29"/>
                                        </p:tgtEl>
                                        <p:attrNameLst>
                                          <p:attrName>style.visibility</p:attrName>
                                        </p:attrNameLst>
                                      </p:cBhvr>
                                      <p:to>
                                        <p:strVal val="visible"/>
                                      </p:to>
                                    </p:set>
                                    <p:anim calcmode="lin" valueType="num">
                                      <p:cBhvr>
                                        <p:cTn dur="500" fill="hold" id="58"/>
                                        <p:tgtEl>
                                          <p:spTgt spid="29"/>
                                        </p:tgtEl>
                                        <p:attrNameLst>
                                          <p:attrName>ppt_w</p:attrName>
                                        </p:attrNameLst>
                                      </p:cBhvr>
                                      <p:tavLst>
                                        <p:tav tm="0">
                                          <p:val>
                                            <p:fltVal val="0"/>
                                          </p:val>
                                        </p:tav>
                                        <p:tav tm="100000">
                                          <p:val>
                                            <p:strVal val="#ppt_w"/>
                                          </p:val>
                                        </p:tav>
                                      </p:tavLst>
                                    </p:anim>
                                    <p:anim calcmode="lin" valueType="num">
                                      <p:cBhvr>
                                        <p:cTn dur="500" fill="hold" id="59"/>
                                        <p:tgtEl>
                                          <p:spTgt spid="29"/>
                                        </p:tgtEl>
                                        <p:attrNameLst>
                                          <p:attrName>ppt_h</p:attrName>
                                        </p:attrNameLst>
                                      </p:cBhvr>
                                      <p:tavLst>
                                        <p:tav tm="0">
                                          <p:val>
                                            <p:fltVal val="0"/>
                                          </p:val>
                                        </p:tav>
                                        <p:tav tm="100000">
                                          <p:val>
                                            <p:strVal val="#ppt_h"/>
                                          </p:val>
                                        </p:tav>
                                      </p:tavLst>
                                    </p:anim>
                                    <p:animEffect filter="fade" transition="in">
                                      <p:cBhvr>
                                        <p:cTn dur="500" id="60"/>
                                        <p:tgtEl>
                                          <p:spTgt spid="29"/>
                                        </p:tgtEl>
                                      </p:cBhvr>
                                    </p:animEffect>
                                  </p:childTnLst>
                                </p:cTn>
                              </p:par>
                              <p:par>
                                <p:cTn fill="hold" grpId="1" id="61" nodeType="withEffect" presetClass="emph" presetID="8" presetSubtype="0" repeatCount="indefinite">
                                  <p:stCondLst>
                                    <p:cond delay="700"/>
                                  </p:stCondLst>
                                  <p:childTnLst>
                                    <p:animRot by="-21600000">
                                      <p:cBhvr>
                                        <p:cTn dur="2000" fill="hold" id="62"/>
                                        <p:tgtEl>
                                          <p:spTgt spid="29"/>
                                        </p:tgtEl>
                                        <p:attrNameLst>
                                          <p:attrName>r</p:attrName>
                                        </p:attrNameLst>
                                      </p:cBhvr>
                                    </p:animRot>
                                  </p:childTnLst>
                                </p:cTn>
                              </p:par>
                              <p:par>
                                <p:cTn fill="hold" grpId="0" id="63" nodeType="withEffect" presetClass="entr" presetID="53" presetSubtype="0">
                                  <p:stCondLst>
                                    <p:cond delay="700"/>
                                  </p:stCondLst>
                                  <p:childTnLst>
                                    <p:set>
                                      <p:cBhvr>
                                        <p:cTn dur="1" fill="hold" id="64">
                                          <p:stCondLst>
                                            <p:cond delay="0"/>
                                          </p:stCondLst>
                                        </p:cTn>
                                        <p:tgtEl>
                                          <p:spTgt spid="30"/>
                                        </p:tgtEl>
                                        <p:attrNameLst>
                                          <p:attrName>style.visibility</p:attrName>
                                        </p:attrNameLst>
                                      </p:cBhvr>
                                      <p:to>
                                        <p:strVal val="visible"/>
                                      </p:to>
                                    </p:set>
                                    <p:anim calcmode="lin" valueType="num">
                                      <p:cBhvr>
                                        <p:cTn dur="500" fill="hold" id="65"/>
                                        <p:tgtEl>
                                          <p:spTgt spid="30"/>
                                        </p:tgtEl>
                                        <p:attrNameLst>
                                          <p:attrName>ppt_w</p:attrName>
                                        </p:attrNameLst>
                                      </p:cBhvr>
                                      <p:tavLst>
                                        <p:tav tm="0">
                                          <p:val>
                                            <p:fltVal val="0"/>
                                          </p:val>
                                        </p:tav>
                                        <p:tav tm="100000">
                                          <p:val>
                                            <p:strVal val="#ppt_w"/>
                                          </p:val>
                                        </p:tav>
                                      </p:tavLst>
                                    </p:anim>
                                    <p:anim calcmode="lin" valueType="num">
                                      <p:cBhvr>
                                        <p:cTn dur="500" fill="hold" id="66"/>
                                        <p:tgtEl>
                                          <p:spTgt spid="30"/>
                                        </p:tgtEl>
                                        <p:attrNameLst>
                                          <p:attrName>ppt_h</p:attrName>
                                        </p:attrNameLst>
                                      </p:cBhvr>
                                      <p:tavLst>
                                        <p:tav tm="0">
                                          <p:val>
                                            <p:fltVal val="0"/>
                                          </p:val>
                                        </p:tav>
                                        <p:tav tm="100000">
                                          <p:val>
                                            <p:strVal val="#ppt_h"/>
                                          </p:val>
                                        </p:tav>
                                      </p:tavLst>
                                    </p:anim>
                                    <p:animEffect filter="fade" transition="in">
                                      <p:cBhvr>
                                        <p:cTn dur="500" id="67"/>
                                        <p:tgtEl>
                                          <p:spTgt spid="30"/>
                                        </p:tgtEl>
                                      </p:cBhvr>
                                    </p:animEffect>
                                  </p:childTnLst>
                                </p:cTn>
                              </p:par>
                              <p:par>
                                <p:cTn fill="hold" grpId="0" id="68" nodeType="withEffect" presetClass="entr" presetID="53" presetSubtype="0">
                                  <p:stCondLst>
                                    <p:cond delay="700"/>
                                  </p:stCondLst>
                                  <p:childTnLst>
                                    <p:set>
                                      <p:cBhvr>
                                        <p:cTn dur="1" fill="hold" id="69">
                                          <p:stCondLst>
                                            <p:cond delay="0"/>
                                          </p:stCondLst>
                                        </p:cTn>
                                        <p:tgtEl>
                                          <p:spTgt spid="38"/>
                                        </p:tgtEl>
                                        <p:attrNameLst>
                                          <p:attrName>style.visibility</p:attrName>
                                        </p:attrNameLst>
                                      </p:cBhvr>
                                      <p:to>
                                        <p:strVal val="visible"/>
                                      </p:to>
                                    </p:set>
                                    <p:anim calcmode="lin" valueType="num">
                                      <p:cBhvr>
                                        <p:cTn dur="500" fill="hold" id="70"/>
                                        <p:tgtEl>
                                          <p:spTgt spid="38"/>
                                        </p:tgtEl>
                                        <p:attrNameLst>
                                          <p:attrName>ppt_w</p:attrName>
                                        </p:attrNameLst>
                                      </p:cBhvr>
                                      <p:tavLst>
                                        <p:tav tm="0">
                                          <p:val>
                                            <p:fltVal val="0"/>
                                          </p:val>
                                        </p:tav>
                                        <p:tav tm="100000">
                                          <p:val>
                                            <p:strVal val="#ppt_w"/>
                                          </p:val>
                                        </p:tav>
                                      </p:tavLst>
                                    </p:anim>
                                    <p:anim calcmode="lin" valueType="num">
                                      <p:cBhvr>
                                        <p:cTn dur="500" fill="hold" id="71"/>
                                        <p:tgtEl>
                                          <p:spTgt spid="38"/>
                                        </p:tgtEl>
                                        <p:attrNameLst>
                                          <p:attrName>ppt_h</p:attrName>
                                        </p:attrNameLst>
                                      </p:cBhvr>
                                      <p:tavLst>
                                        <p:tav tm="0">
                                          <p:val>
                                            <p:fltVal val="0"/>
                                          </p:val>
                                        </p:tav>
                                        <p:tav tm="100000">
                                          <p:val>
                                            <p:strVal val="#ppt_h"/>
                                          </p:val>
                                        </p:tav>
                                      </p:tavLst>
                                    </p:anim>
                                    <p:animEffect filter="fade" transition="in">
                                      <p:cBhvr>
                                        <p:cTn dur="500" id="72"/>
                                        <p:tgtEl>
                                          <p:spTgt spid="38"/>
                                        </p:tgtEl>
                                      </p:cBhvr>
                                    </p:animEffect>
                                  </p:childTnLst>
                                </p:cTn>
                              </p:par>
                              <p:par>
                                <p:cTn fill="hold" grpId="0" id="73" nodeType="withEffect" presetClass="entr" presetID="53" presetSubtype="0">
                                  <p:stCondLst>
                                    <p:cond delay="700"/>
                                  </p:stCondLst>
                                  <p:childTnLst>
                                    <p:set>
                                      <p:cBhvr>
                                        <p:cTn dur="1" fill="hold" id="74">
                                          <p:stCondLst>
                                            <p:cond delay="0"/>
                                          </p:stCondLst>
                                        </p:cTn>
                                        <p:tgtEl>
                                          <p:spTgt spid="31"/>
                                        </p:tgtEl>
                                        <p:attrNameLst>
                                          <p:attrName>style.visibility</p:attrName>
                                        </p:attrNameLst>
                                      </p:cBhvr>
                                      <p:to>
                                        <p:strVal val="visible"/>
                                      </p:to>
                                    </p:set>
                                    <p:anim calcmode="lin" valueType="num">
                                      <p:cBhvr>
                                        <p:cTn dur="500" fill="hold" id="75"/>
                                        <p:tgtEl>
                                          <p:spTgt spid="31"/>
                                        </p:tgtEl>
                                        <p:attrNameLst>
                                          <p:attrName>ppt_w</p:attrName>
                                        </p:attrNameLst>
                                      </p:cBhvr>
                                      <p:tavLst>
                                        <p:tav tm="0">
                                          <p:val>
                                            <p:fltVal val="0"/>
                                          </p:val>
                                        </p:tav>
                                        <p:tav tm="100000">
                                          <p:val>
                                            <p:strVal val="#ppt_w"/>
                                          </p:val>
                                        </p:tav>
                                      </p:tavLst>
                                    </p:anim>
                                    <p:anim calcmode="lin" valueType="num">
                                      <p:cBhvr>
                                        <p:cTn dur="500" fill="hold" id="76"/>
                                        <p:tgtEl>
                                          <p:spTgt spid="31"/>
                                        </p:tgtEl>
                                        <p:attrNameLst>
                                          <p:attrName>ppt_h</p:attrName>
                                        </p:attrNameLst>
                                      </p:cBhvr>
                                      <p:tavLst>
                                        <p:tav tm="0">
                                          <p:val>
                                            <p:fltVal val="0"/>
                                          </p:val>
                                        </p:tav>
                                        <p:tav tm="100000">
                                          <p:val>
                                            <p:strVal val="#ppt_h"/>
                                          </p:val>
                                        </p:tav>
                                      </p:tavLst>
                                    </p:anim>
                                    <p:animEffect filter="fade" transition="in">
                                      <p:cBhvr>
                                        <p:cTn dur="500" id="77"/>
                                        <p:tgtEl>
                                          <p:spTgt spid="31"/>
                                        </p:tgtEl>
                                      </p:cBhvr>
                                    </p:animEffect>
                                  </p:childTnLst>
                                </p:cTn>
                              </p:par>
                              <p:par>
                                <p:cTn fill="hold" grpId="1" id="78" nodeType="withEffect" presetClass="emph" presetID="8" presetSubtype="0" repeatCount="indefinite">
                                  <p:stCondLst>
                                    <p:cond delay="700"/>
                                  </p:stCondLst>
                                  <p:childTnLst>
                                    <p:animRot by="21600000">
                                      <p:cBhvr>
                                        <p:cTn dur="2000" fill="hold" id="79"/>
                                        <p:tgtEl>
                                          <p:spTgt spid="31"/>
                                        </p:tgtEl>
                                        <p:attrNameLst>
                                          <p:attrName>r</p:attrName>
                                        </p:attrNameLst>
                                      </p:cBhvr>
                                    </p:animRot>
                                  </p:childTnLst>
                                </p:cTn>
                              </p:par>
                              <p:par>
                                <p:cTn fill="hold" grpId="0" id="80" nodeType="withEffect" presetClass="entr" presetID="53" presetSubtype="0">
                                  <p:stCondLst>
                                    <p:cond delay="700"/>
                                  </p:stCondLst>
                                  <p:childTnLst>
                                    <p:set>
                                      <p:cBhvr>
                                        <p:cTn dur="1" fill="hold" id="81">
                                          <p:stCondLst>
                                            <p:cond delay="0"/>
                                          </p:stCondLst>
                                        </p:cTn>
                                        <p:tgtEl>
                                          <p:spTgt spid="32"/>
                                        </p:tgtEl>
                                        <p:attrNameLst>
                                          <p:attrName>style.visibility</p:attrName>
                                        </p:attrNameLst>
                                      </p:cBhvr>
                                      <p:to>
                                        <p:strVal val="visible"/>
                                      </p:to>
                                    </p:set>
                                    <p:anim calcmode="lin" valueType="num">
                                      <p:cBhvr>
                                        <p:cTn dur="500" fill="hold" id="82"/>
                                        <p:tgtEl>
                                          <p:spTgt spid="32"/>
                                        </p:tgtEl>
                                        <p:attrNameLst>
                                          <p:attrName>ppt_w</p:attrName>
                                        </p:attrNameLst>
                                      </p:cBhvr>
                                      <p:tavLst>
                                        <p:tav tm="0">
                                          <p:val>
                                            <p:fltVal val="0"/>
                                          </p:val>
                                        </p:tav>
                                        <p:tav tm="100000">
                                          <p:val>
                                            <p:strVal val="#ppt_w"/>
                                          </p:val>
                                        </p:tav>
                                      </p:tavLst>
                                    </p:anim>
                                    <p:anim calcmode="lin" valueType="num">
                                      <p:cBhvr>
                                        <p:cTn dur="500" fill="hold" id="83"/>
                                        <p:tgtEl>
                                          <p:spTgt spid="32"/>
                                        </p:tgtEl>
                                        <p:attrNameLst>
                                          <p:attrName>ppt_h</p:attrName>
                                        </p:attrNameLst>
                                      </p:cBhvr>
                                      <p:tavLst>
                                        <p:tav tm="0">
                                          <p:val>
                                            <p:fltVal val="0"/>
                                          </p:val>
                                        </p:tav>
                                        <p:tav tm="100000">
                                          <p:val>
                                            <p:strVal val="#ppt_h"/>
                                          </p:val>
                                        </p:tav>
                                      </p:tavLst>
                                    </p:anim>
                                    <p:animEffect filter="fade" transition="in">
                                      <p:cBhvr>
                                        <p:cTn dur="500" id="84"/>
                                        <p:tgtEl>
                                          <p:spTgt spid="32"/>
                                        </p:tgtEl>
                                      </p:cBhvr>
                                    </p:animEffect>
                                  </p:childTnLst>
                                </p:cTn>
                              </p:par>
                              <p:par>
                                <p:cTn fill="hold" grpId="0" id="85" nodeType="withEffect" presetClass="entr" presetID="53" presetSubtype="0">
                                  <p:stCondLst>
                                    <p:cond delay="700"/>
                                  </p:stCondLst>
                                  <p:childTnLst>
                                    <p:set>
                                      <p:cBhvr>
                                        <p:cTn dur="1" fill="hold" id="86">
                                          <p:stCondLst>
                                            <p:cond delay="0"/>
                                          </p:stCondLst>
                                        </p:cTn>
                                        <p:tgtEl>
                                          <p:spTgt spid="35"/>
                                        </p:tgtEl>
                                        <p:attrNameLst>
                                          <p:attrName>style.visibility</p:attrName>
                                        </p:attrNameLst>
                                      </p:cBhvr>
                                      <p:to>
                                        <p:strVal val="visible"/>
                                      </p:to>
                                    </p:set>
                                    <p:anim calcmode="lin" valueType="num">
                                      <p:cBhvr>
                                        <p:cTn dur="500" fill="hold" id="87"/>
                                        <p:tgtEl>
                                          <p:spTgt spid="35"/>
                                        </p:tgtEl>
                                        <p:attrNameLst>
                                          <p:attrName>ppt_w</p:attrName>
                                        </p:attrNameLst>
                                      </p:cBhvr>
                                      <p:tavLst>
                                        <p:tav tm="0">
                                          <p:val>
                                            <p:fltVal val="0"/>
                                          </p:val>
                                        </p:tav>
                                        <p:tav tm="100000">
                                          <p:val>
                                            <p:strVal val="#ppt_w"/>
                                          </p:val>
                                        </p:tav>
                                      </p:tavLst>
                                    </p:anim>
                                    <p:anim calcmode="lin" valueType="num">
                                      <p:cBhvr>
                                        <p:cTn dur="500" fill="hold" id="88"/>
                                        <p:tgtEl>
                                          <p:spTgt spid="35"/>
                                        </p:tgtEl>
                                        <p:attrNameLst>
                                          <p:attrName>ppt_h</p:attrName>
                                        </p:attrNameLst>
                                      </p:cBhvr>
                                      <p:tavLst>
                                        <p:tav tm="0">
                                          <p:val>
                                            <p:fltVal val="0"/>
                                          </p:val>
                                        </p:tav>
                                        <p:tav tm="100000">
                                          <p:val>
                                            <p:strVal val="#ppt_h"/>
                                          </p:val>
                                        </p:tav>
                                      </p:tavLst>
                                    </p:anim>
                                    <p:animEffect filter="fade" transition="in">
                                      <p:cBhvr>
                                        <p:cTn dur="500" id="89"/>
                                        <p:tgtEl>
                                          <p:spTgt spid="35"/>
                                        </p:tgtEl>
                                      </p:cBhvr>
                                    </p:animEffect>
                                  </p:childTnLst>
                                </p:cTn>
                              </p:par>
                              <p:par>
                                <p:cTn fill="hold" grpId="0" id="90" nodeType="withEffect" presetClass="entr" presetID="53" presetSubtype="0">
                                  <p:stCondLst>
                                    <p:cond delay="700"/>
                                  </p:stCondLst>
                                  <p:childTnLst>
                                    <p:set>
                                      <p:cBhvr>
                                        <p:cTn dur="1" fill="hold" id="91">
                                          <p:stCondLst>
                                            <p:cond delay="0"/>
                                          </p:stCondLst>
                                        </p:cTn>
                                        <p:tgtEl>
                                          <p:spTgt spid="22"/>
                                        </p:tgtEl>
                                        <p:attrNameLst>
                                          <p:attrName>style.visibility</p:attrName>
                                        </p:attrNameLst>
                                      </p:cBhvr>
                                      <p:to>
                                        <p:strVal val="visible"/>
                                      </p:to>
                                    </p:set>
                                    <p:anim calcmode="lin" valueType="num">
                                      <p:cBhvr>
                                        <p:cTn dur="500" fill="hold" id="92"/>
                                        <p:tgtEl>
                                          <p:spTgt spid="22"/>
                                        </p:tgtEl>
                                        <p:attrNameLst>
                                          <p:attrName>ppt_w</p:attrName>
                                        </p:attrNameLst>
                                      </p:cBhvr>
                                      <p:tavLst>
                                        <p:tav tm="0">
                                          <p:val>
                                            <p:fltVal val="0"/>
                                          </p:val>
                                        </p:tav>
                                        <p:tav tm="100000">
                                          <p:val>
                                            <p:strVal val="#ppt_w"/>
                                          </p:val>
                                        </p:tav>
                                      </p:tavLst>
                                    </p:anim>
                                    <p:anim calcmode="lin" valueType="num">
                                      <p:cBhvr>
                                        <p:cTn dur="500" fill="hold" id="93"/>
                                        <p:tgtEl>
                                          <p:spTgt spid="22"/>
                                        </p:tgtEl>
                                        <p:attrNameLst>
                                          <p:attrName>ppt_h</p:attrName>
                                        </p:attrNameLst>
                                      </p:cBhvr>
                                      <p:tavLst>
                                        <p:tav tm="0">
                                          <p:val>
                                            <p:fltVal val="0"/>
                                          </p:val>
                                        </p:tav>
                                        <p:tav tm="100000">
                                          <p:val>
                                            <p:strVal val="#ppt_h"/>
                                          </p:val>
                                        </p:tav>
                                      </p:tavLst>
                                    </p:anim>
                                    <p:animEffect filter="fade" transition="in">
                                      <p:cBhvr>
                                        <p:cTn dur="500" id="94"/>
                                        <p:tgtEl>
                                          <p:spTgt spid="22"/>
                                        </p:tgtEl>
                                      </p:cBhvr>
                                    </p:animEffect>
                                  </p:childTnLst>
                                </p:cTn>
                              </p:par>
                              <p:par>
                                <p:cTn fill="hold" grpId="1" id="95" nodeType="withEffect" presetClass="emph" presetID="8" presetSubtype="0" repeatCount="indefinite">
                                  <p:stCondLst>
                                    <p:cond delay="700"/>
                                  </p:stCondLst>
                                  <p:childTnLst>
                                    <p:animRot by="-21600000">
                                      <p:cBhvr>
                                        <p:cTn dur="2000" fill="hold" id="96"/>
                                        <p:tgtEl>
                                          <p:spTgt spid="22"/>
                                        </p:tgtEl>
                                        <p:attrNameLst>
                                          <p:attrName>r</p:attrName>
                                        </p:attrNameLst>
                                      </p:cBhvr>
                                    </p:animRot>
                                  </p:childTnLst>
                                </p:cTn>
                              </p:par>
                              <p:par>
                                <p:cTn fill="hold" grpId="0" id="97" nodeType="withEffect" presetClass="entr" presetID="53" presetSubtype="0">
                                  <p:stCondLst>
                                    <p:cond delay="700"/>
                                  </p:stCondLst>
                                  <p:childTnLst>
                                    <p:set>
                                      <p:cBhvr>
                                        <p:cTn dur="1" fill="hold" id="98">
                                          <p:stCondLst>
                                            <p:cond delay="0"/>
                                          </p:stCondLst>
                                        </p:cTn>
                                        <p:tgtEl>
                                          <p:spTgt spid="24"/>
                                        </p:tgtEl>
                                        <p:attrNameLst>
                                          <p:attrName>style.visibility</p:attrName>
                                        </p:attrNameLst>
                                      </p:cBhvr>
                                      <p:to>
                                        <p:strVal val="visible"/>
                                      </p:to>
                                    </p:set>
                                    <p:anim calcmode="lin" valueType="num">
                                      <p:cBhvr>
                                        <p:cTn dur="500" fill="hold" id="99"/>
                                        <p:tgtEl>
                                          <p:spTgt spid="24"/>
                                        </p:tgtEl>
                                        <p:attrNameLst>
                                          <p:attrName>ppt_w</p:attrName>
                                        </p:attrNameLst>
                                      </p:cBhvr>
                                      <p:tavLst>
                                        <p:tav tm="0">
                                          <p:val>
                                            <p:fltVal val="0"/>
                                          </p:val>
                                        </p:tav>
                                        <p:tav tm="100000">
                                          <p:val>
                                            <p:strVal val="#ppt_w"/>
                                          </p:val>
                                        </p:tav>
                                      </p:tavLst>
                                    </p:anim>
                                    <p:anim calcmode="lin" valueType="num">
                                      <p:cBhvr>
                                        <p:cTn dur="500" fill="hold" id="100"/>
                                        <p:tgtEl>
                                          <p:spTgt spid="24"/>
                                        </p:tgtEl>
                                        <p:attrNameLst>
                                          <p:attrName>ppt_h</p:attrName>
                                        </p:attrNameLst>
                                      </p:cBhvr>
                                      <p:tavLst>
                                        <p:tav tm="0">
                                          <p:val>
                                            <p:fltVal val="0"/>
                                          </p:val>
                                        </p:tav>
                                        <p:tav tm="100000">
                                          <p:val>
                                            <p:strVal val="#ppt_h"/>
                                          </p:val>
                                        </p:tav>
                                      </p:tavLst>
                                    </p:anim>
                                    <p:animEffect filter="fade" transition="in">
                                      <p:cBhvr>
                                        <p:cTn dur="500" id="101"/>
                                        <p:tgtEl>
                                          <p:spTgt spid="24"/>
                                        </p:tgtEl>
                                      </p:cBhvr>
                                    </p:animEffect>
                                  </p:childTnLst>
                                </p:cTn>
                              </p:par>
                              <p:par>
                                <p:cTn fill="hold" grpId="0" id="102" nodeType="withEffect" presetClass="entr" presetID="53" presetSubtype="0">
                                  <p:stCondLst>
                                    <p:cond delay="700"/>
                                  </p:stCondLst>
                                  <p:childTnLst>
                                    <p:set>
                                      <p:cBhvr>
                                        <p:cTn dur="1" fill="hold" id="103">
                                          <p:stCondLst>
                                            <p:cond delay="0"/>
                                          </p:stCondLst>
                                        </p:cTn>
                                        <p:tgtEl>
                                          <p:spTgt spid="33"/>
                                        </p:tgtEl>
                                        <p:attrNameLst>
                                          <p:attrName>style.visibility</p:attrName>
                                        </p:attrNameLst>
                                      </p:cBhvr>
                                      <p:to>
                                        <p:strVal val="visible"/>
                                      </p:to>
                                    </p:set>
                                    <p:anim calcmode="lin" valueType="num">
                                      <p:cBhvr>
                                        <p:cTn dur="500" fill="hold" id="104"/>
                                        <p:tgtEl>
                                          <p:spTgt spid="33"/>
                                        </p:tgtEl>
                                        <p:attrNameLst>
                                          <p:attrName>ppt_w</p:attrName>
                                        </p:attrNameLst>
                                      </p:cBhvr>
                                      <p:tavLst>
                                        <p:tav tm="0">
                                          <p:val>
                                            <p:fltVal val="0"/>
                                          </p:val>
                                        </p:tav>
                                        <p:tav tm="100000">
                                          <p:val>
                                            <p:strVal val="#ppt_w"/>
                                          </p:val>
                                        </p:tav>
                                      </p:tavLst>
                                    </p:anim>
                                    <p:anim calcmode="lin" valueType="num">
                                      <p:cBhvr>
                                        <p:cTn dur="500" fill="hold" id="105"/>
                                        <p:tgtEl>
                                          <p:spTgt spid="33"/>
                                        </p:tgtEl>
                                        <p:attrNameLst>
                                          <p:attrName>ppt_h</p:attrName>
                                        </p:attrNameLst>
                                      </p:cBhvr>
                                      <p:tavLst>
                                        <p:tav tm="0">
                                          <p:val>
                                            <p:fltVal val="0"/>
                                          </p:val>
                                        </p:tav>
                                        <p:tav tm="100000">
                                          <p:val>
                                            <p:strVal val="#ppt_h"/>
                                          </p:val>
                                        </p:tav>
                                      </p:tavLst>
                                    </p:anim>
                                    <p:animEffect filter="fade" transition="in">
                                      <p:cBhvr>
                                        <p:cTn dur="500" id="106"/>
                                        <p:tgtEl>
                                          <p:spTgt spid="33"/>
                                        </p:tgtEl>
                                      </p:cBhvr>
                                    </p:animEffect>
                                  </p:childTnLst>
                                </p:cTn>
                              </p:par>
                              <p:par>
                                <p:cTn fill="hold" grpId="0" id="107" nodeType="withEffect" presetClass="entr" presetID="10" presetSubtype="0">
                                  <p:stCondLst>
                                    <p:cond delay="1200"/>
                                  </p:stCondLst>
                                  <p:childTnLst>
                                    <p:set>
                                      <p:cBhvr>
                                        <p:cTn dur="1" fill="hold" id="108">
                                          <p:stCondLst>
                                            <p:cond delay="0"/>
                                          </p:stCondLst>
                                        </p:cTn>
                                        <p:tgtEl>
                                          <p:spTgt spid="20"/>
                                        </p:tgtEl>
                                        <p:attrNameLst>
                                          <p:attrName>style.visibility</p:attrName>
                                        </p:attrNameLst>
                                      </p:cBhvr>
                                      <p:to>
                                        <p:strVal val="visible"/>
                                      </p:to>
                                    </p:set>
                                    <p:animEffect filter="fade" transition="in">
                                      <p:cBhvr>
                                        <p:cTn dur="500" id="109"/>
                                        <p:tgtEl>
                                          <p:spTgt spid="20"/>
                                        </p:tgtEl>
                                      </p:cBhvr>
                                    </p:animEffect>
                                  </p:childTnLst>
                                </p:cTn>
                              </p:par>
                              <p:par>
                                <p:cTn fill="hold" grpId="0" id="110" nodeType="withEffect" presetClass="entr" presetID="10" presetSubtype="0">
                                  <p:stCondLst>
                                    <p:cond delay="1200"/>
                                  </p:stCondLst>
                                  <p:childTnLst>
                                    <p:set>
                                      <p:cBhvr>
                                        <p:cTn dur="1" fill="hold" id="111">
                                          <p:stCondLst>
                                            <p:cond delay="0"/>
                                          </p:stCondLst>
                                        </p:cTn>
                                        <p:tgtEl>
                                          <p:spTgt spid="23"/>
                                        </p:tgtEl>
                                        <p:attrNameLst>
                                          <p:attrName>style.visibility</p:attrName>
                                        </p:attrNameLst>
                                      </p:cBhvr>
                                      <p:to>
                                        <p:strVal val="visible"/>
                                      </p:to>
                                    </p:set>
                                    <p:animEffect filter="fade" transition="in">
                                      <p:cBhvr>
                                        <p:cTn dur="500" id="112"/>
                                        <p:tgtEl>
                                          <p:spTgt spid="23"/>
                                        </p:tgtEl>
                                      </p:cBhvr>
                                    </p:animEffect>
                                  </p:childTnLst>
                                </p:cTn>
                              </p:par>
                              <p:par>
                                <p:cTn fill="hold" id="113" nodeType="withEffect" presetClass="entr" presetID="22" presetSubtype="1">
                                  <p:stCondLst>
                                    <p:cond delay="1200"/>
                                  </p:stCondLst>
                                  <p:childTnLst>
                                    <p:set>
                                      <p:cBhvr>
                                        <p:cTn dur="1" fill="hold" id="114">
                                          <p:stCondLst>
                                            <p:cond delay="0"/>
                                          </p:stCondLst>
                                        </p:cTn>
                                        <p:tgtEl>
                                          <p:spTgt spid="44"/>
                                        </p:tgtEl>
                                        <p:attrNameLst>
                                          <p:attrName>style.visibility</p:attrName>
                                        </p:attrNameLst>
                                      </p:cBhvr>
                                      <p:to>
                                        <p:strVal val="visible"/>
                                      </p:to>
                                    </p:set>
                                    <p:animEffect filter="wipe(up)" transition="in">
                                      <p:cBhvr>
                                        <p:cTn dur="500" id="115"/>
                                        <p:tgtEl>
                                          <p:spTgt spid="44"/>
                                        </p:tgtEl>
                                      </p:cBhvr>
                                    </p:animEffect>
                                  </p:childTnLst>
                                </p:cTn>
                              </p:par>
                              <p:par>
                                <p:cTn fill="hold" grpId="0" id="116" nodeType="withEffect" presetClass="entr" presetID="42" presetSubtype="0">
                                  <p:stCondLst>
                                    <p:cond delay="1200"/>
                                  </p:stCondLst>
                                  <p:childTnLst>
                                    <p:set>
                                      <p:cBhvr>
                                        <p:cTn dur="1" fill="hold" id="117">
                                          <p:stCondLst>
                                            <p:cond delay="0"/>
                                          </p:stCondLst>
                                        </p:cTn>
                                        <p:tgtEl>
                                          <p:spTgt spid="39"/>
                                        </p:tgtEl>
                                        <p:attrNameLst>
                                          <p:attrName>style.visibility</p:attrName>
                                        </p:attrNameLst>
                                      </p:cBhvr>
                                      <p:to>
                                        <p:strVal val="visible"/>
                                      </p:to>
                                    </p:set>
                                    <p:animEffect filter="fade" transition="in">
                                      <p:cBhvr>
                                        <p:cTn dur="500" id="118"/>
                                        <p:tgtEl>
                                          <p:spTgt spid="39"/>
                                        </p:tgtEl>
                                      </p:cBhvr>
                                    </p:animEffect>
                                    <p:anim calcmode="lin" valueType="num">
                                      <p:cBhvr>
                                        <p:cTn dur="500" fill="hold" id="119"/>
                                        <p:tgtEl>
                                          <p:spTgt spid="39"/>
                                        </p:tgtEl>
                                        <p:attrNameLst>
                                          <p:attrName>ppt_x</p:attrName>
                                        </p:attrNameLst>
                                      </p:cBhvr>
                                      <p:tavLst>
                                        <p:tav tm="0">
                                          <p:val>
                                            <p:strVal val="#ppt_x"/>
                                          </p:val>
                                        </p:tav>
                                        <p:tav tm="100000">
                                          <p:val>
                                            <p:strVal val="#ppt_x"/>
                                          </p:val>
                                        </p:tav>
                                      </p:tavLst>
                                    </p:anim>
                                    <p:anim calcmode="lin" valueType="num">
                                      <p:cBhvr>
                                        <p:cTn dur="500" fill="hold" id="120"/>
                                        <p:tgtEl>
                                          <p:spTgt spid="39"/>
                                        </p:tgtEl>
                                        <p:attrNameLst>
                                          <p:attrName>ppt_y</p:attrName>
                                        </p:attrNameLst>
                                      </p:cBhvr>
                                      <p:tavLst>
                                        <p:tav tm="0">
                                          <p:val>
                                            <p:strVal val="#ppt_y+.1"/>
                                          </p:val>
                                        </p:tav>
                                        <p:tav tm="100000">
                                          <p:val>
                                            <p:strVal val="#ppt_y"/>
                                          </p:val>
                                        </p:tav>
                                      </p:tavLst>
                                    </p:anim>
                                  </p:childTnLst>
                                </p:cTn>
                              </p:par>
                              <p:par>
                                <p:cTn fill="hold" id="121" nodeType="withEffect" presetClass="entr" presetID="22" presetSubtype="4">
                                  <p:stCondLst>
                                    <p:cond delay="1700"/>
                                  </p:stCondLst>
                                  <p:childTnLst>
                                    <p:set>
                                      <p:cBhvr>
                                        <p:cTn dur="1" fill="hold" id="122">
                                          <p:stCondLst>
                                            <p:cond delay="0"/>
                                          </p:stCondLst>
                                        </p:cTn>
                                        <p:tgtEl>
                                          <p:spTgt spid="49"/>
                                        </p:tgtEl>
                                        <p:attrNameLst>
                                          <p:attrName>style.visibility</p:attrName>
                                        </p:attrNameLst>
                                      </p:cBhvr>
                                      <p:to>
                                        <p:strVal val="visible"/>
                                      </p:to>
                                    </p:set>
                                    <p:animEffect filter="wipe(down)" transition="in">
                                      <p:cBhvr>
                                        <p:cTn dur="500" id="123"/>
                                        <p:tgtEl>
                                          <p:spTgt spid="49"/>
                                        </p:tgtEl>
                                      </p:cBhvr>
                                    </p:animEffect>
                                  </p:childTnLst>
                                </p:cTn>
                              </p:par>
                              <p:par>
                                <p:cTn fill="hold" grpId="0" id="124" nodeType="withEffect" presetClass="entr" presetID="47" presetSubtype="0">
                                  <p:stCondLst>
                                    <p:cond delay="1700"/>
                                  </p:stCondLst>
                                  <p:childTnLst>
                                    <p:set>
                                      <p:cBhvr>
                                        <p:cTn dur="1" fill="hold" id="125">
                                          <p:stCondLst>
                                            <p:cond delay="0"/>
                                          </p:stCondLst>
                                        </p:cTn>
                                        <p:tgtEl>
                                          <p:spTgt spid="50"/>
                                        </p:tgtEl>
                                        <p:attrNameLst>
                                          <p:attrName>style.visibility</p:attrName>
                                        </p:attrNameLst>
                                      </p:cBhvr>
                                      <p:to>
                                        <p:strVal val="visible"/>
                                      </p:to>
                                    </p:set>
                                    <p:animEffect filter="fade" transition="in">
                                      <p:cBhvr>
                                        <p:cTn dur="500" id="126"/>
                                        <p:tgtEl>
                                          <p:spTgt spid="50"/>
                                        </p:tgtEl>
                                      </p:cBhvr>
                                    </p:animEffect>
                                    <p:anim calcmode="lin" valueType="num">
                                      <p:cBhvr>
                                        <p:cTn dur="500" fill="hold" id="127"/>
                                        <p:tgtEl>
                                          <p:spTgt spid="50"/>
                                        </p:tgtEl>
                                        <p:attrNameLst>
                                          <p:attrName>ppt_x</p:attrName>
                                        </p:attrNameLst>
                                      </p:cBhvr>
                                      <p:tavLst>
                                        <p:tav tm="0">
                                          <p:val>
                                            <p:strVal val="#ppt_x"/>
                                          </p:val>
                                        </p:tav>
                                        <p:tav tm="100000">
                                          <p:val>
                                            <p:strVal val="#ppt_x"/>
                                          </p:val>
                                        </p:tav>
                                      </p:tavLst>
                                    </p:anim>
                                    <p:anim calcmode="lin" valueType="num">
                                      <p:cBhvr>
                                        <p:cTn dur="500" fill="hold" id="128"/>
                                        <p:tgtEl>
                                          <p:spTgt spid="50"/>
                                        </p:tgtEl>
                                        <p:attrNameLst>
                                          <p:attrName>ppt_y</p:attrName>
                                        </p:attrNameLst>
                                      </p:cBhvr>
                                      <p:tavLst>
                                        <p:tav tm="0">
                                          <p:val>
                                            <p:strVal val="#ppt_y-.1"/>
                                          </p:val>
                                        </p:tav>
                                        <p:tav tm="100000">
                                          <p:val>
                                            <p:strVal val="#ppt_y"/>
                                          </p:val>
                                        </p:tav>
                                      </p:tavLst>
                                    </p:anim>
                                  </p:childTnLst>
                                </p:cTn>
                              </p:par>
                              <p:par>
                                <p:cTn fill="hold" id="129" nodeType="withEffect" presetClass="entr" presetID="22" presetSubtype="1">
                                  <p:stCondLst>
                                    <p:cond delay="2200"/>
                                  </p:stCondLst>
                                  <p:childTnLst>
                                    <p:set>
                                      <p:cBhvr>
                                        <p:cTn dur="1" fill="hold" id="130">
                                          <p:stCondLst>
                                            <p:cond delay="0"/>
                                          </p:stCondLst>
                                        </p:cTn>
                                        <p:tgtEl>
                                          <p:spTgt spid="46"/>
                                        </p:tgtEl>
                                        <p:attrNameLst>
                                          <p:attrName>style.visibility</p:attrName>
                                        </p:attrNameLst>
                                      </p:cBhvr>
                                      <p:to>
                                        <p:strVal val="visible"/>
                                      </p:to>
                                    </p:set>
                                    <p:animEffect filter="wipe(up)" transition="in">
                                      <p:cBhvr>
                                        <p:cTn dur="500" id="131"/>
                                        <p:tgtEl>
                                          <p:spTgt spid="46"/>
                                        </p:tgtEl>
                                      </p:cBhvr>
                                    </p:animEffect>
                                  </p:childTnLst>
                                </p:cTn>
                              </p:par>
                              <p:par>
                                <p:cTn fill="hold" grpId="0" id="132" nodeType="withEffect" presetClass="entr" presetID="42" presetSubtype="0">
                                  <p:stCondLst>
                                    <p:cond delay="2200"/>
                                  </p:stCondLst>
                                  <p:childTnLst>
                                    <p:set>
                                      <p:cBhvr>
                                        <p:cTn dur="1" fill="hold" id="133">
                                          <p:stCondLst>
                                            <p:cond delay="0"/>
                                          </p:stCondLst>
                                        </p:cTn>
                                        <p:tgtEl>
                                          <p:spTgt spid="45"/>
                                        </p:tgtEl>
                                        <p:attrNameLst>
                                          <p:attrName>style.visibility</p:attrName>
                                        </p:attrNameLst>
                                      </p:cBhvr>
                                      <p:to>
                                        <p:strVal val="visible"/>
                                      </p:to>
                                    </p:set>
                                    <p:animEffect filter="fade" transition="in">
                                      <p:cBhvr>
                                        <p:cTn dur="500" id="134"/>
                                        <p:tgtEl>
                                          <p:spTgt spid="45"/>
                                        </p:tgtEl>
                                      </p:cBhvr>
                                    </p:animEffect>
                                    <p:anim calcmode="lin" valueType="num">
                                      <p:cBhvr>
                                        <p:cTn dur="500" fill="hold" id="135"/>
                                        <p:tgtEl>
                                          <p:spTgt spid="45"/>
                                        </p:tgtEl>
                                        <p:attrNameLst>
                                          <p:attrName>ppt_x</p:attrName>
                                        </p:attrNameLst>
                                      </p:cBhvr>
                                      <p:tavLst>
                                        <p:tav tm="0">
                                          <p:val>
                                            <p:strVal val="#ppt_x"/>
                                          </p:val>
                                        </p:tav>
                                        <p:tav tm="100000">
                                          <p:val>
                                            <p:strVal val="#ppt_x"/>
                                          </p:val>
                                        </p:tav>
                                      </p:tavLst>
                                    </p:anim>
                                    <p:anim calcmode="lin" valueType="num">
                                      <p:cBhvr>
                                        <p:cTn dur="500" fill="hold" id="136"/>
                                        <p:tgtEl>
                                          <p:spTgt spid="45"/>
                                        </p:tgtEl>
                                        <p:attrNameLst>
                                          <p:attrName>ppt_y</p:attrName>
                                        </p:attrNameLst>
                                      </p:cBhvr>
                                      <p:tavLst>
                                        <p:tav tm="0">
                                          <p:val>
                                            <p:strVal val="#ppt_y+.1"/>
                                          </p:val>
                                        </p:tav>
                                        <p:tav tm="100000">
                                          <p:val>
                                            <p:strVal val="#ppt_y"/>
                                          </p:val>
                                        </p:tav>
                                      </p:tavLst>
                                    </p:anim>
                                  </p:childTnLst>
                                </p:cTn>
                              </p:par>
                              <p:par>
                                <p:cTn fill="hold" id="137" nodeType="withEffect" presetClass="entr" presetID="22" presetSubtype="4">
                                  <p:stCondLst>
                                    <p:cond delay="2700"/>
                                  </p:stCondLst>
                                  <p:childTnLst>
                                    <p:set>
                                      <p:cBhvr>
                                        <p:cTn dur="1" fill="hold" id="138">
                                          <p:stCondLst>
                                            <p:cond delay="0"/>
                                          </p:stCondLst>
                                        </p:cTn>
                                        <p:tgtEl>
                                          <p:spTgt spid="51"/>
                                        </p:tgtEl>
                                        <p:attrNameLst>
                                          <p:attrName>style.visibility</p:attrName>
                                        </p:attrNameLst>
                                      </p:cBhvr>
                                      <p:to>
                                        <p:strVal val="visible"/>
                                      </p:to>
                                    </p:set>
                                    <p:animEffect filter="wipe(down)" transition="in">
                                      <p:cBhvr>
                                        <p:cTn dur="500" id="139"/>
                                        <p:tgtEl>
                                          <p:spTgt spid="51"/>
                                        </p:tgtEl>
                                      </p:cBhvr>
                                    </p:animEffect>
                                  </p:childTnLst>
                                </p:cTn>
                              </p:par>
                              <p:par>
                                <p:cTn fill="hold" grpId="0" id="140" nodeType="withEffect" presetClass="entr" presetID="47" presetSubtype="0">
                                  <p:stCondLst>
                                    <p:cond delay="2700"/>
                                  </p:stCondLst>
                                  <p:childTnLst>
                                    <p:set>
                                      <p:cBhvr>
                                        <p:cTn dur="1" fill="hold" id="141">
                                          <p:stCondLst>
                                            <p:cond delay="0"/>
                                          </p:stCondLst>
                                        </p:cTn>
                                        <p:tgtEl>
                                          <p:spTgt spid="52"/>
                                        </p:tgtEl>
                                        <p:attrNameLst>
                                          <p:attrName>style.visibility</p:attrName>
                                        </p:attrNameLst>
                                      </p:cBhvr>
                                      <p:to>
                                        <p:strVal val="visible"/>
                                      </p:to>
                                    </p:set>
                                    <p:animEffect filter="fade" transition="in">
                                      <p:cBhvr>
                                        <p:cTn dur="500" id="142"/>
                                        <p:tgtEl>
                                          <p:spTgt spid="52"/>
                                        </p:tgtEl>
                                      </p:cBhvr>
                                    </p:animEffect>
                                    <p:anim calcmode="lin" valueType="num">
                                      <p:cBhvr>
                                        <p:cTn dur="500" fill="hold" id="143"/>
                                        <p:tgtEl>
                                          <p:spTgt spid="52"/>
                                        </p:tgtEl>
                                        <p:attrNameLst>
                                          <p:attrName>ppt_x</p:attrName>
                                        </p:attrNameLst>
                                      </p:cBhvr>
                                      <p:tavLst>
                                        <p:tav tm="0">
                                          <p:val>
                                            <p:strVal val="#ppt_x"/>
                                          </p:val>
                                        </p:tav>
                                        <p:tav tm="100000">
                                          <p:val>
                                            <p:strVal val="#ppt_x"/>
                                          </p:val>
                                        </p:tav>
                                      </p:tavLst>
                                    </p:anim>
                                    <p:anim calcmode="lin" valueType="num">
                                      <p:cBhvr>
                                        <p:cTn dur="500" fill="hold" id="144"/>
                                        <p:tgtEl>
                                          <p:spTgt spid="52"/>
                                        </p:tgtEl>
                                        <p:attrNameLst>
                                          <p:attrName>ppt_y</p:attrName>
                                        </p:attrNameLst>
                                      </p:cBhvr>
                                      <p:tavLst>
                                        <p:tav tm="0">
                                          <p:val>
                                            <p:strVal val="#ppt_y-.1"/>
                                          </p:val>
                                        </p:tav>
                                        <p:tav tm="100000">
                                          <p:val>
                                            <p:strVal val="#ppt_y"/>
                                          </p:val>
                                        </p:tav>
                                      </p:tavLst>
                                    </p:anim>
                                  </p:childTnLst>
                                </p:cTn>
                              </p:par>
                              <p:par>
                                <p:cTn fill="hold" id="145" nodeType="withEffect" presetClass="entr" presetID="22" presetSubtype="1">
                                  <p:stCondLst>
                                    <p:cond delay="3200"/>
                                  </p:stCondLst>
                                  <p:childTnLst>
                                    <p:set>
                                      <p:cBhvr>
                                        <p:cTn dur="1" fill="hold" id="146">
                                          <p:stCondLst>
                                            <p:cond delay="0"/>
                                          </p:stCondLst>
                                        </p:cTn>
                                        <p:tgtEl>
                                          <p:spTgt spid="48"/>
                                        </p:tgtEl>
                                        <p:attrNameLst>
                                          <p:attrName>style.visibility</p:attrName>
                                        </p:attrNameLst>
                                      </p:cBhvr>
                                      <p:to>
                                        <p:strVal val="visible"/>
                                      </p:to>
                                    </p:set>
                                    <p:animEffect filter="wipe(up)" transition="in">
                                      <p:cBhvr>
                                        <p:cTn dur="500" id="147"/>
                                        <p:tgtEl>
                                          <p:spTgt spid="48"/>
                                        </p:tgtEl>
                                      </p:cBhvr>
                                    </p:animEffect>
                                  </p:childTnLst>
                                </p:cTn>
                              </p:par>
                              <p:par>
                                <p:cTn fill="hold" grpId="0" id="148" nodeType="withEffect" presetClass="entr" presetID="42" presetSubtype="0">
                                  <p:stCondLst>
                                    <p:cond delay="3200"/>
                                  </p:stCondLst>
                                  <p:childTnLst>
                                    <p:set>
                                      <p:cBhvr>
                                        <p:cTn dur="1" fill="hold" id="149">
                                          <p:stCondLst>
                                            <p:cond delay="0"/>
                                          </p:stCondLst>
                                        </p:cTn>
                                        <p:tgtEl>
                                          <p:spTgt spid="47"/>
                                        </p:tgtEl>
                                        <p:attrNameLst>
                                          <p:attrName>style.visibility</p:attrName>
                                        </p:attrNameLst>
                                      </p:cBhvr>
                                      <p:to>
                                        <p:strVal val="visible"/>
                                      </p:to>
                                    </p:set>
                                    <p:animEffect filter="fade" transition="in">
                                      <p:cBhvr>
                                        <p:cTn dur="500" id="150"/>
                                        <p:tgtEl>
                                          <p:spTgt spid="47"/>
                                        </p:tgtEl>
                                      </p:cBhvr>
                                    </p:animEffect>
                                    <p:anim calcmode="lin" valueType="num">
                                      <p:cBhvr>
                                        <p:cTn dur="500" fill="hold" id="151"/>
                                        <p:tgtEl>
                                          <p:spTgt spid="47"/>
                                        </p:tgtEl>
                                        <p:attrNameLst>
                                          <p:attrName>ppt_x</p:attrName>
                                        </p:attrNameLst>
                                      </p:cBhvr>
                                      <p:tavLst>
                                        <p:tav tm="0">
                                          <p:val>
                                            <p:strVal val="#ppt_x"/>
                                          </p:val>
                                        </p:tav>
                                        <p:tav tm="100000">
                                          <p:val>
                                            <p:strVal val="#ppt_x"/>
                                          </p:val>
                                        </p:tav>
                                      </p:tavLst>
                                    </p:anim>
                                    <p:anim calcmode="lin" valueType="num">
                                      <p:cBhvr>
                                        <p:cTn dur="500" fill="hold" id="152"/>
                                        <p:tgtEl>
                                          <p:spTgt spid="47"/>
                                        </p:tgtEl>
                                        <p:attrNameLst>
                                          <p:attrName>ppt_y</p:attrName>
                                        </p:attrNameLst>
                                      </p:cBhvr>
                                      <p:tavLst>
                                        <p:tav tm="0">
                                          <p:val>
                                            <p:strVal val="#ppt_y+.1"/>
                                          </p:val>
                                        </p:tav>
                                        <p:tav tm="100000">
                                          <p:val>
                                            <p:strVal val="#ppt_y"/>
                                          </p:val>
                                        </p:tav>
                                      </p:tavLst>
                                    </p:anim>
                                  </p:childTnLst>
                                </p:cTn>
                              </p:par>
                              <p:par>
                                <p:cTn fill="hold" id="153" nodeType="withEffect" presetClass="entr" presetID="22" presetSubtype="4">
                                  <p:stCondLst>
                                    <p:cond delay="3700"/>
                                  </p:stCondLst>
                                  <p:childTnLst>
                                    <p:set>
                                      <p:cBhvr>
                                        <p:cTn dur="1" fill="hold" id="154">
                                          <p:stCondLst>
                                            <p:cond delay="0"/>
                                          </p:stCondLst>
                                        </p:cTn>
                                        <p:tgtEl>
                                          <p:spTgt spid="53"/>
                                        </p:tgtEl>
                                        <p:attrNameLst>
                                          <p:attrName>style.visibility</p:attrName>
                                        </p:attrNameLst>
                                      </p:cBhvr>
                                      <p:to>
                                        <p:strVal val="visible"/>
                                      </p:to>
                                    </p:set>
                                    <p:animEffect filter="wipe(down)" transition="in">
                                      <p:cBhvr>
                                        <p:cTn dur="500" id="155"/>
                                        <p:tgtEl>
                                          <p:spTgt spid="53"/>
                                        </p:tgtEl>
                                      </p:cBhvr>
                                    </p:animEffect>
                                  </p:childTnLst>
                                </p:cTn>
                              </p:par>
                              <p:par>
                                <p:cTn fill="hold" grpId="0" id="156" nodeType="withEffect" presetClass="entr" presetID="47" presetSubtype="0">
                                  <p:stCondLst>
                                    <p:cond delay="3700"/>
                                  </p:stCondLst>
                                  <p:childTnLst>
                                    <p:set>
                                      <p:cBhvr>
                                        <p:cTn dur="1" fill="hold" id="157">
                                          <p:stCondLst>
                                            <p:cond delay="0"/>
                                          </p:stCondLst>
                                        </p:cTn>
                                        <p:tgtEl>
                                          <p:spTgt spid="56"/>
                                        </p:tgtEl>
                                        <p:attrNameLst>
                                          <p:attrName>style.visibility</p:attrName>
                                        </p:attrNameLst>
                                      </p:cBhvr>
                                      <p:to>
                                        <p:strVal val="visible"/>
                                      </p:to>
                                    </p:set>
                                    <p:animEffect filter="fade" transition="in">
                                      <p:cBhvr>
                                        <p:cTn dur="500" id="158"/>
                                        <p:tgtEl>
                                          <p:spTgt spid="56"/>
                                        </p:tgtEl>
                                      </p:cBhvr>
                                    </p:animEffect>
                                    <p:anim calcmode="lin" valueType="num">
                                      <p:cBhvr>
                                        <p:cTn dur="500" fill="hold" id="159"/>
                                        <p:tgtEl>
                                          <p:spTgt spid="56"/>
                                        </p:tgtEl>
                                        <p:attrNameLst>
                                          <p:attrName>ppt_x</p:attrName>
                                        </p:attrNameLst>
                                      </p:cBhvr>
                                      <p:tavLst>
                                        <p:tav tm="0">
                                          <p:val>
                                            <p:strVal val="#ppt_x"/>
                                          </p:val>
                                        </p:tav>
                                        <p:tav tm="100000">
                                          <p:val>
                                            <p:strVal val="#ppt_x"/>
                                          </p:val>
                                        </p:tav>
                                      </p:tavLst>
                                    </p:anim>
                                    <p:anim calcmode="lin" valueType="num">
                                      <p:cBhvr>
                                        <p:cTn dur="500" fill="hold" id="160"/>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1" spid="19"/>
      <p:bldP grpId="0" spid="20"/>
      <p:bldP grpId="0" spid="21"/>
      <p:bldP grpId="0" spid="22"/>
      <p:bldP grpId="1" spid="22"/>
      <p:bldP grpId="0" spid="23"/>
      <p:bldP grpId="0" spid="24"/>
      <p:bldP grpId="0" spid="25"/>
      <p:bldP grpId="1" spid="25"/>
      <p:bldP grpId="0" spid="26"/>
      <p:bldP grpId="0" spid="27"/>
      <p:bldP grpId="1" spid="27"/>
      <p:bldP grpId="0" spid="28"/>
      <p:bldP grpId="0" spid="29"/>
      <p:bldP grpId="1" spid="29"/>
      <p:bldP grpId="0" spid="30"/>
      <p:bldP grpId="0" spid="31"/>
      <p:bldP grpId="1" spid="31"/>
      <p:bldP grpId="0" spid="32"/>
      <p:bldP grpId="0" spid="33"/>
      <p:bldP grpId="0" spid="34"/>
      <p:bldP grpId="0" spid="35"/>
      <p:bldP grpId="0" spid="36"/>
      <p:bldP grpId="0" spid="37"/>
      <p:bldP grpId="0" spid="38"/>
      <p:bldP grpId="0" spid="39"/>
      <p:bldP grpId="0" spid="45"/>
      <p:bldP grpId="0" spid="47"/>
      <p:bldP grpId="0" spid="50"/>
      <p:bldP grpId="0" spid="52"/>
      <p:bldP grpId="0" spid="5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42" name="图表 41"/>
          <p:cNvGraphicFramePr/>
          <p:nvPr/>
        </p:nvGraphicFramePr>
        <p:xfrm>
          <a:off x="827728" y="1013269"/>
          <a:ext cx="7490133" cy="2393517"/>
        </p:xfrm>
        <a:graphic>
          <a:graphicData uri="http://schemas.openxmlformats.org/drawingml/2006/chart">
            <c:chart xmlns:c="http://schemas.openxmlformats.org/drawingml/2006/chart" r:id="rId3"/>
          </a:graphicData>
        </a:graphic>
      </p:graphicFrame>
      <p:cxnSp>
        <p:nvCxnSpPr>
          <p:cNvPr id="43" name="直接连接符 42"/>
          <p:cNvCxnSpPr/>
          <p:nvPr/>
        </p:nvCxnSpPr>
        <p:spPr>
          <a:xfrm>
            <a:off x="683687" y="3088963"/>
            <a:ext cx="7778215"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2487" y="3564575"/>
            <a:ext cx="9148076" cy="86383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34" lIns="91467" rIns="91467" rtlCol="0" tIns="45734"/>
          <a:lstStyle/>
          <a:p>
            <a:pPr algn="ctr"/>
            <a:endParaRPr altLang="en-US" lang="zh-CN"/>
          </a:p>
        </p:txBody>
      </p:sp>
      <p:sp>
        <p:nvSpPr>
          <p:cNvPr id="45" name="Rectangle 24"/>
          <p:cNvSpPr>
            <a:spLocks noChangeArrowheads="1"/>
          </p:cNvSpPr>
          <p:nvPr/>
        </p:nvSpPr>
        <p:spPr bwMode="auto">
          <a:xfrm>
            <a:off x="1014496" y="3706727"/>
            <a:ext cx="3450357" cy="9540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00"/>
              </a:spcBef>
            </a:pPr>
            <a:r>
              <a:rPr altLang="en-US" b="1" lang="zh-CN" sz="1200">
                <a:solidFill>
                  <a:schemeClr val="bg1"/>
                </a:solidFill>
                <a:latin charset="-122" pitchFamily="34" typeface="微软雅黑"/>
                <a:ea charset="-122" pitchFamily="34" typeface="微软雅黑"/>
              </a:rPr>
              <a:t>单击添加文本</a:t>
            </a:r>
          </a:p>
          <a:p>
            <a:pPr>
              <a:lnSpc>
                <a:spcPct val="120000"/>
              </a:lnSpc>
              <a:spcBef>
                <a:spcPts val="300"/>
              </a:spcBef>
            </a:pPr>
            <a:r>
              <a:rPr altLang="en-US" b="1" lang="zh-CN" sz="1200">
                <a:solidFill>
                  <a:schemeClr val="bg1"/>
                </a:solidFill>
                <a:latin charset="-122" pitchFamily="34" typeface="微软雅黑"/>
                <a:ea charset="-122" pitchFamily="34" typeface="微软雅黑"/>
              </a:rPr>
              <a:t>单击此处添加文本单击此处添加文本单击此处添加文本单击此处添加文本</a:t>
            </a:r>
          </a:p>
          <a:p>
            <a:pPr>
              <a:lnSpc>
                <a:spcPct val="120000"/>
              </a:lnSpc>
              <a:spcBef>
                <a:spcPts val="300"/>
              </a:spcBef>
            </a:pPr>
            <a:r>
              <a:rPr altLang="en-US" b="1" lang="zh-CN" sz="1200">
                <a:solidFill>
                  <a:schemeClr val="bg1"/>
                </a:solidFill>
                <a:latin charset="-122" pitchFamily="34" typeface="微软雅黑"/>
                <a:ea charset="-122" pitchFamily="34" typeface="微软雅黑"/>
              </a:rPr>
              <a:t>单击此处添加文本单击此处添加文本</a:t>
            </a:r>
          </a:p>
        </p:txBody>
      </p:sp>
      <p:sp>
        <p:nvSpPr>
          <p:cNvPr id="46" name="Rectangle 24"/>
          <p:cNvSpPr>
            <a:spLocks noChangeArrowheads="1"/>
          </p:cNvSpPr>
          <p:nvPr/>
        </p:nvSpPr>
        <p:spPr bwMode="auto">
          <a:xfrm>
            <a:off x="4666104" y="3706727"/>
            <a:ext cx="3450357" cy="9540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00"/>
              </a:spcBef>
            </a:pPr>
            <a:r>
              <a:rPr altLang="en-US" b="1" lang="zh-CN" sz="1200">
                <a:solidFill>
                  <a:schemeClr val="bg1"/>
                </a:solidFill>
                <a:latin charset="-122" pitchFamily="34" typeface="微软雅黑"/>
                <a:ea charset="-122" pitchFamily="34" typeface="微软雅黑"/>
              </a:rPr>
              <a:t>单击添加文本</a:t>
            </a:r>
          </a:p>
          <a:p>
            <a:pPr>
              <a:lnSpc>
                <a:spcPct val="120000"/>
              </a:lnSpc>
              <a:spcBef>
                <a:spcPts val="300"/>
              </a:spcBef>
            </a:pPr>
            <a:r>
              <a:rPr altLang="en-US" b="1" lang="zh-CN" sz="1200">
                <a:solidFill>
                  <a:schemeClr val="bg1"/>
                </a:solidFill>
                <a:latin charset="-122" pitchFamily="34" typeface="微软雅黑"/>
                <a:ea charset="-122" pitchFamily="34" typeface="微软雅黑"/>
              </a:rPr>
              <a:t>单击此处添加文本单击此处添加文本单击此处添加文本单击此处添加文本</a:t>
            </a:r>
          </a:p>
          <a:p>
            <a:pPr>
              <a:lnSpc>
                <a:spcPct val="120000"/>
              </a:lnSpc>
              <a:spcBef>
                <a:spcPts val="300"/>
              </a:spcBef>
            </a:pPr>
            <a:r>
              <a:rPr altLang="en-US" b="1" lang="zh-CN" sz="1200">
                <a:solidFill>
                  <a:schemeClr val="bg1"/>
                </a:solidFill>
                <a:latin charset="-122" pitchFamily="34" typeface="微软雅黑"/>
                <a:ea charset="-122" pitchFamily="34" typeface="微软雅黑"/>
              </a:rPr>
              <a:t>单击此处添加文本单击此处添加文本</a:t>
            </a:r>
          </a:p>
        </p:txBody>
      </p:sp>
      <p:sp>
        <p:nvSpPr>
          <p:cNvPr id="7" name="文本框 32">
            <a:extLst>
              <a:ext uri="{FF2B5EF4-FFF2-40B4-BE49-F238E27FC236}">
                <a16:creationId xmlns:a16="http://schemas.microsoft.com/office/drawing/2014/main" id="{02BCFBA8-9716-4E10-BDF2-87AEDF74943F}"/>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教学内容</a:t>
            </a:r>
          </a:p>
        </p:txBody>
      </p:sp>
      <p:sp>
        <p:nvSpPr>
          <p:cNvPr id="8" name="矩形 7">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4149027908"/>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300"/>
                                  </p:stCondLst>
                                  <p:childTnLst>
                                    <p:set>
                                      <p:cBhvr>
                                        <p:cTn dur="1" fill="hold" id="6">
                                          <p:stCondLst>
                                            <p:cond delay="0"/>
                                          </p:stCondLst>
                                        </p:cTn>
                                        <p:tgtEl>
                                          <p:spTgt spid="42"/>
                                        </p:tgtEl>
                                        <p:attrNameLst>
                                          <p:attrName>style.visibility</p:attrName>
                                        </p:attrNameLst>
                                      </p:cBhvr>
                                      <p:to>
                                        <p:strVal val="visible"/>
                                      </p:to>
                                    </p:set>
                                    <p:animEffect filter="fade" transition="in">
                                      <p:cBhvr>
                                        <p:cTn dur="500" id="7"/>
                                        <p:tgtEl>
                                          <p:spTgt spid="42"/>
                                        </p:tgtEl>
                                      </p:cBhvr>
                                    </p:animEffect>
                                    <p:anim calcmode="lin" valueType="num">
                                      <p:cBhvr>
                                        <p:cTn dur="500" fill="hold" id="8"/>
                                        <p:tgtEl>
                                          <p:spTgt spid="42"/>
                                        </p:tgtEl>
                                        <p:attrNameLst>
                                          <p:attrName>ppt_x</p:attrName>
                                        </p:attrNameLst>
                                      </p:cBhvr>
                                      <p:tavLst>
                                        <p:tav tm="0">
                                          <p:val>
                                            <p:strVal val="#ppt_x"/>
                                          </p:val>
                                        </p:tav>
                                        <p:tav tm="100000">
                                          <p:val>
                                            <p:strVal val="#ppt_x"/>
                                          </p:val>
                                        </p:tav>
                                      </p:tavLst>
                                    </p:anim>
                                    <p:anim calcmode="lin" valueType="num">
                                      <p:cBhvr>
                                        <p:cTn dur="500" fill="hold" id="9"/>
                                        <p:tgtEl>
                                          <p:spTgt spid="42"/>
                                        </p:tgtEl>
                                        <p:attrNameLst>
                                          <p:attrName>ppt_y</p:attrName>
                                        </p:attrNameLst>
                                      </p:cBhvr>
                                      <p:tavLst>
                                        <p:tav tm="0">
                                          <p:val>
                                            <p:strVal val="#ppt_y+.1"/>
                                          </p:val>
                                        </p:tav>
                                        <p:tav tm="100000">
                                          <p:val>
                                            <p:strVal val="#ppt_y"/>
                                          </p:val>
                                        </p:tav>
                                      </p:tavLst>
                                    </p:anim>
                                  </p:childTnLst>
                                </p:cTn>
                              </p:par>
                              <p:par>
                                <p:cTn fill="hold" id="10" nodeType="withEffect" presetClass="entr" presetID="16" presetSubtype="37">
                                  <p:stCondLst>
                                    <p:cond delay="800"/>
                                  </p:stCondLst>
                                  <p:childTnLst>
                                    <p:set>
                                      <p:cBhvr>
                                        <p:cTn dur="1" fill="hold" id="11">
                                          <p:stCondLst>
                                            <p:cond delay="0"/>
                                          </p:stCondLst>
                                        </p:cTn>
                                        <p:tgtEl>
                                          <p:spTgt spid="43"/>
                                        </p:tgtEl>
                                        <p:attrNameLst>
                                          <p:attrName>style.visibility</p:attrName>
                                        </p:attrNameLst>
                                      </p:cBhvr>
                                      <p:to>
                                        <p:strVal val="visible"/>
                                      </p:to>
                                    </p:set>
                                    <p:animEffect filter="barn(outVertical)" transition="in">
                                      <p:cBhvr>
                                        <p:cTn dur="500" id="12"/>
                                        <p:tgtEl>
                                          <p:spTgt spid="43"/>
                                        </p:tgtEl>
                                      </p:cBhvr>
                                    </p:animEffect>
                                  </p:childTnLst>
                                </p:cTn>
                              </p:par>
                              <p:par>
                                <p:cTn fill="hold" grpId="0" id="13" nodeType="withEffect" presetClass="entr" presetID="16" presetSubtype="37">
                                  <p:stCondLst>
                                    <p:cond delay="800"/>
                                  </p:stCondLst>
                                  <p:childTnLst>
                                    <p:set>
                                      <p:cBhvr>
                                        <p:cTn dur="1" fill="hold" id="14">
                                          <p:stCondLst>
                                            <p:cond delay="0"/>
                                          </p:stCondLst>
                                        </p:cTn>
                                        <p:tgtEl>
                                          <p:spTgt spid="44"/>
                                        </p:tgtEl>
                                        <p:attrNameLst>
                                          <p:attrName>style.visibility</p:attrName>
                                        </p:attrNameLst>
                                      </p:cBhvr>
                                      <p:to>
                                        <p:strVal val="visible"/>
                                      </p:to>
                                    </p:set>
                                    <p:animEffect filter="barn(outVertical)" transition="in">
                                      <p:cBhvr>
                                        <p:cTn dur="500" id="15"/>
                                        <p:tgtEl>
                                          <p:spTgt spid="44"/>
                                        </p:tgtEl>
                                      </p:cBhvr>
                                    </p:animEffect>
                                  </p:childTnLst>
                                </p:cTn>
                              </p:par>
                              <p:par>
                                <p:cTn fill="hold" grpId="0" id="16" nodeType="withEffect" presetClass="entr" presetID="2" presetSubtype="2">
                                  <p:stCondLst>
                                    <p:cond delay="1300"/>
                                  </p:stCondLst>
                                  <p:childTnLst>
                                    <p:set>
                                      <p:cBhvr>
                                        <p:cTn dur="1" fill="hold" id="17">
                                          <p:stCondLst>
                                            <p:cond delay="0"/>
                                          </p:stCondLst>
                                        </p:cTn>
                                        <p:tgtEl>
                                          <p:spTgt spid="45"/>
                                        </p:tgtEl>
                                        <p:attrNameLst>
                                          <p:attrName>style.visibility</p:attrName>
                                        </p:attrNameLst>
                                      </p:cBhvr>
                                      <p:to>
                                        <p:strVal val="visible"/>
                                      </p:to>
                                    </p:set>
                                    <p:anim calcmode="lin" valueType="num">
                                      <p:cBhvr additive="base">
                                        <p:cTn dur="500" fill="hold" id="18"/>
                                        <p:tgtEl>
                                          <p:spTgt spid="45"/>
                                        </p:tgtEl>
                                        <p:attrNameLst>
                                          <p:attrName>ppt_x</p:attrName>
                                        </p:attrNameLst>
                                      </p:cBhvr>
                                      <p:tavLst>
                                        <p:tav tm="0">
                                          <p:val>
                                            <p:strVal val="1+#ppt_w/2"/>
                                          </p:val>
                                        </p:tav>
                                        <p:tav tm="100000">
                                          <p:val>
                                            <p:strVal val="#ppt_x"/>
                                          </p:val>
                                        </p:tav>
                                      </p:tavLst>
                                    </p:anim>
                                    <p:anim calcmode="lin" valueType="num">
                                      <p:cBhvr additive="base">
                                        <p:cTn dur="500" fill="hold" id="19"/>
                                        <p:tgtEl>
                                          <p:spTgt spid="45"/>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2">
                                  <p:stCondLst>
                                    <p:cond delay="1300"/>
                                  </p:stCondLst>
                                  <p:childTnLst>
                                    <p:set>
                                      <p:cBhvr>
                                        <p:cTn dur="1" fill="hold" id="21">
                                          <p:stCondLst>
                                            <p:cond delay="0"/>
                                          </p:stCondLst>
                                        </p:cTn>
                                        <p:tgtEl>
                                          <p:spTgt spid="46"/>
                                        </p:tgtEl>
                                        <p:attrNameLst>
                                          <p:attrName>style.visibility</p:attrName>
                                        </p:attrNameLst>
                                      </p:cBhvr>
                                      <p:to>
                                        <p:strVal val="visible"/>
                                      </p:to>
                                    </p:set>
                                    <p:anim calcmode="lin" valueType="num">
                                      <p:cBhvr additive="base">
                                        <p:cTn dur="500" fill="hold" id="22"/>
                                        <p:tgtEl>
                                          <p:spTgt spid="46"/>
                                        </p:tgtEl>
                                        <p:attrNameLst>
                                          <p:attrName>ppt_x</p:attrName>
                                        </p:attrNameLst>
                                      </p:cBhvr>
                                      <p:tavLst>
                                        <p:tav tm="0">
                                          <p:val>
                                            <p:strVal val="1+#ppt_w/2"/>
                                          </p:val>
                                        </p:tav>
                                        <p:tav tm="100000">
                                          <p:val>
                                            <p:strVal val="#ppt_x"/>
                                          </p:val>
                                        </p:tav>
                                      </p:tavLst>
                                    </p:anim>
                                    <p:anim calcmode="lin" valueType="num">
                                      <p:cBhvr additive="base">
                                        <p:cTn dur="500" fill="hold" id="23"/>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5"/>
      <p:bldP grpId="0" spid="46"/>
      <p:bldGraphic grpId="0" spid="42">
        <p:bldAsOne/>
      </p:bldGraphic>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3" name="TextBox 82"/>
          <p:cNvSpPr txBox="1"/>
          <p:nvPr/>
        </p:nvSpPr>
        <p:spPr>
          <a:xfrm>
            <a:off x="1276140" y="1762205"/>
            <a:ext cx="1104668" cy="251466"/>
          </a:xfrm>
          <a:prstGeom prst="rect">
            <a:avLst/>
          </a:prstGeom>
          <a:noFill/>
        </p:spPr>
        <p:txBody>
          <a:bodyPr bIns="34293" lIns="68587" rIns="68587" rtlCol="0" tIns="34293" wrap="square">
            <a:spAutoFit/>
          </a:bodyPr>
          <a:lstStyle/>
          <a:p>
            <a:r>
              <a:rPr altLang="en-US" b="1" lang="zh-CN" sz="1200">
                <a:solidFill>
                  <a:schemeClr val="bg1">
                    <a:lumMod val="50000"/>
                  </a:schemeClr>
                </a:solidFill>
                <a:latin charset="-122" pitchFamily="49" typeface="黑体"/>
                <a:ea charset="-122" pitchFamily="49" typeface="黑体"/>
              </a:rPr>
              <a:t>添加内容</a:t>
            </a:r>
          </a:p>
        </p:txBody>
      </p:sp>
      <p:sp>
        <p:nvSpPr>
          <p:cNvPr id="84" name="TextBox 83"/>
          <p:cNvSpPr txBox="1"/>
          <p:nvPr/>
        </p:nvSpPr>
        <p:spPr>
          <a:xfrm>
            <a:off x="1215776" y="2053952"/>
            <a:ext cx="1952620" cy="1653546"/>
          </a:xfrm>
          <a:prstGeom prst="rect">
            <a:avLst/>
          </a:prstGeom>
          <a:noFill/>
        </p:spPr>
        <p:txBody>
          <a:bodyPr bIns="34293" lIns="68587" rIns="68587" rtlCol="0" tIns="34293" wrap="square">
            <a:spAutoFit/>
          </a:bodyPr>
          <a:lstStyle/>
          <a:p>
            <a:pPr>
              <a:lnSpc>
                <a:spcPct val="130000"/>
              </a:lnSpc>
            </a:pPr>
            <a:r>
              <a:rPr altLang="en-US" lang="zh-CN" sz="800">
                <a:solidFill>
                  <a:schemeClr val="bg1">
                    <a:lumMod val="50000"/>
                  </a:schemeClr>
                </a:solidFill>
                <a:latin charset="-122" pitchFamily="34" typeface="微软雅黑"/>
                <a:ea charset="-122" pitchFamily="34" typeface="微软雅黑"/>
              </a:rPr>
              <a:t>您的内容打在这里，或者通过复制您的文本后，在此框中选择粘贴，您的内容打在这里，或者通过复制您的文本后，在此框中选择粘贴，</a:t>
            </a:r>
          </a:p>
          <a:p>
            <a:pPr>
              <a:lnSpc>
                <a:spcPct val="130000"/>
              </a:lnSpc>
            </a:pPr>
            <a:r>
              <a:rPr altLang="en-US" lang="zh-CN" sz="800">
                <a:solidFill>
                  <a:schemeClr val="bg1">
                    <a:lumMod val="50000"/>
                  </a:schemeClr>
                </a:solidFill>
                <a:latin charset="-122" pitchFamily="34" typeface="微软雅黑"/>
                <a:ea charset="-122" pitchFamily="34" typeface="微软雅黑"/>
              </a:rPr>
              <a:t>您的内容打在这里，或者通过复制您的文本后，在此框中选择粘贴，</a:t>
            </a:r>
          </a:p>
          <a:p>
            <a:pPr>
              <a:lnSpc>
                <a:spcPct val="130000"/>
              </a:lnSpc>
            </a:pPr>
            <a:r>
              <a:rPr altLang="en-US" lang="zh-CN" sz="800">
                <a:solidFill>
                  <a:schemeClr val="bg1">
                    <a:lumMod val="50000"/>
                  </a:schemeClr>
                </a:solidFill>
                <a:latin charset="-122" pitchFamily="34" typeface="微软雅黑"/>
                <a:ea charset="-122" pitchFamily="34" typeface="微软雅黑"/>
              </a:rPr>
              <a:t>您的内容打在这里，或者通过复制您的文本后，在此框中选择粘贴，</a:t>
            </a:r>
          </a:p>
          <a:p>
            <a:pPr>
              <a:lnSpc>
                <a:spcPct val="130000"/>
              </a:lnSpc>
            </a:pPr>
            <a:r>
              <a:rPr altLang="en-US" lang="zh-CN" sz="800">
                <a:solidFill>
                  <a:schemeClr val="bg1">
                    <a:lumMod val="50000"/>
                  </a:schemeClr>
                </a:solidFill>
                <a:latin charset="-122" pitchFamily="34" typeface="微软雅黑"/>
                <a:ea charset="-122" pitchFamily="34" typeface="微软雅黑"/>
              </a:rPr>
              <a:t>您的内容打在这里，或者通过复制您的文本后，在此框中选择粘贴，</a:t>
            </a:r>
          </a:p>
        </p:txBody>
      </p:sp>
      <p:sp>
        <p:nvSpPr>
          <p:cNvPr id="2" name="圆角矩形 1"/>
          <p:cNvSpPr/>
          <p:nvPr/>
        </p:nvSpPr>
        <p:spPr>
          <a:xfrm>
            <a:off x="1072983" y="1518930"/>
            <a:ext cx="2203443" cy="2671129"/>
          </a:xfrm>
          <a:prstGeom prst="roundRect">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rtlCol="0" tIns="45729"/>
          <a:lstStyle/>
          <a:p>
            <a:pPr algn="ctr"/>
            <a:endParaRPr altLang="en-US" lang="zh-CN"/>
          </a:p>
        </p:txBody>
      </p:sp>
      <p:grpSp>
        <p:nvGrpSpPr>
          <p:cNvPr id="3" name="组合 2"/>
          <p:cNvGrpSpPr/>
          <p:nvPr/>
        </p:nvGrpSpPr>
        <p:grpSpPr>
          <a:xfrm>
            <a:off x="1583213" y="1343438"/>
            <a:ext cx="1258427" cy="324136"/>
            <a:chOff x="2109790" y="1790699"/>
            <a:chExt cx="1677610" cy="432048"/>
          </a:xfrm>
        </p:grpSpPr>
        <p:sp>
          <p:nvSpPr>
            <p:cNvPr id="73" name="圆角矩形 72"/>
            <p:cNvSpPr/>
            <p:nvPr/>
          </p:nvSpPr>
          <p:spPr>
            <a:xfrm>
              <a:off x="2109790" y="1790699"/>
              <a:ext cx="1440160" cy="43204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7" name="TextBox 116"/>
            <p:cNvSpPr txBox="1"/>
            <p:nvPr/>
          </p:nvSpPr>
          <p:spPr>
            <a:xfrm>
              <a:off x="2314766" y="1820187"/>
              <a:ext cx="1472634" cy="375793"/>
            </a:xfrm>
            <a:prstGeom prst="rect">
              <a:avLst/>
            </a:prstGeom>
            <a:noFill/>
          </p:spPr>
          <p:txBody>
            <a:bodyPr bIns="34286" lIns="68573" rIns="68573" rtlCol="0" tIns="34286" wrap="square">
              <a:spAutoFit/>
            </a:bodyPr>
            <a:lstStyle/>
            <a:p>
              <a:r>
                <a:rPr altLang="en-US" lang="zh-CN" sz="1400">
                  <a:solidFill>
                    <a:schemeClr val="bg1"/>
                  </a:solidFill>
                  <a:latin charset="-122" pitchFamily="49" typeface="黑体"/>
                  <a:ea charset="-122" pitchFamily="49" typeface="黑体"/>
                </a:rPr>
                <a:t>完成概述</a:t>
              </a:r>
            </a:p>
          </p:txBody>
        </p:sp>
      </p:grpSp>
      <p:grpSp>
        <p:nvGrpSpPr>
          <p:cNvPr id="7" name="组合 8"/>
          <p:cNvGrpSpPr/>
          <p:nvPr/>
        </p:nvGrpSpPr>
        <p:grpSpPr>
          <a:xfrm>
            <a:off x="3276425" y="1912505"/>
            <a:ext cx="2108656" cy="2010767"/>
            <a:chOff x="4367014" y="2549219"/>
            <a:chExt cx="681712" cy="2680195"/>
          </a:xfrm>
        </p:grpSpPr>
        <p:cxnSp>
          <p:nvCxnSpPr>
            <p:cNvPr id="11" name="直接连接符 10"/>
            <p:cNvCxnSpPr>
              <a:endCxn id="4" idx="1"/>
            </p:cNvCxnSpPr>
            <p:nvPr/>
          </p:nvCxnSpPr>
          <p:spPr>
            <a:xfrm>
              <a:off x="4367014" y="2549219"/>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a:xfrm>
              <a:off x="4367014" y="3449940"/>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p:nvPr/>
          </p:nvCxnSpPr>
          <p:spPr>
            <a:xfrm>
              <a:off x="4367014" y="4313409"/>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p:nvPr/>
          </p:nvCxnSpPr>
          <p:spPr>
            <a:xfrm>
              <a:off x="4367014" y="5229413"/>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9" name="组合 9"/>
          <p:cNvGrpSpPr/>
          <p:nvPr/>
        </p:nvGrpSpPr>
        <p:grpSpPr>
          <a:xfrm>
            <a:off x="5385081" y="1345916"/>
            <a:ext cx="3104971" cy="2735632"/>
            <a:chOff x="7178067" y="1794000"/>
            <a:chExt cx="4139243" cy="3646384"/>
          </a:xfrm>
        </p:grpSpPr>
        <p:grpSp>
          <p:nvGrpSpPr>
            <p:cNvPr id="10" name="组合 6"/>
            <p:cNvGrpSpPr/>
            <p:nvPr/>
          </p:nvGrpSpPr>
          <p:grpSpPr>
            <a:xfrm>
              <a:off x="7178067" y="4038192"/>
              <a:ext cx="4139243" cy="1402192"/>
              <a:chOff x="7445805" y="4169658"/>
              <a:chExt cx="4092125" cy="1402192"/>
            </a:xfrm>
          </p:grpSpPr>
          <p:pic>
            <p:nvPicPr>
              <p:cNvPr id="120" name="Picture 3"/>
              <p:cNvPicPr>
                <a:picLocks noChangeArrowheads="1" noChangeAspect="1"/>
              </p:cNvPicPr>
              <p:nvPr/>
            </p:nvPicPr>
            <p:blipFill>
              <a:blip r:embed="rId3">
                <a:extLst>
                  <a:ext uri="{28A0092B-C50C-407E-A947-70E740481C1C}">
                    <a14:useLocalDpi val="0"/>
                  </a:ext>
                </a:extLst>
              </a:blip>
              <a:stretch>
                <a:fillRect/>
              </a:stretch>
            </p:blipFill>
            <p:spPr bwMode="auto">
              <a:xfrm>
                <a:off x="9458303" y="4169658"/>
                <a:ext cx="2079627" cy="1402192"/>
              </a:xfrm>
              <a:prstGeom prst="rect">
                <a:avLst/>
              </a:prstGeom>
              <a:noFill/>
              <a:extLst>
                <a:ext uri="{909E8E84-426E-40DD-AFC4-6F175D3DCCD1}">
                  <a14:hiddenFill>
                    <a:solidFill>
                      <a:srgbClr val="FFFFFF"/>
                    </a:solidFill>
                  </a14:hiddenFill>
                </a:ext>
              </a:extLst>
            </p:spPr>
          </p:pic>
          <p:pic>
            <p:nvPicPr>
              <p:cNvPr id="5" name="图片 4"/>
              <p:cNvPicPr>
                <a:picLocks noChangeAspect="1"/>
              </p:cNvPicPr>
              <p:nvPr/>
            </p:nvPicPr>
            <p:blipFill>
              <a:blip r:embed="rId4">
                <a:extLst>
                  <a:ext uri="{28A0092B-C50C-407E-A947-70E740481C1C}">
                    <a14:useLocalDpi val="0"/>
                  </a:ext>
                </a:extLst>
              </a:blip>
              <a:stretch>
                <a:fillRect/>
              </a:stretch>
            </p:blipFill>
            <p:spPr>
              <a:xfrm>
                <a:off x="7445805" y="4214211"/>
                <a:ext cx="1947470" cy="1313086"/>
              </a:xfrm>
              <a:prstGeom prst="rect">
                <a:avLst/>
              </a:prstGeom>
            </p:spPr>
          </p:pic>
        </p:grpSp>
        <p:pic>
          <p:nvPicPr>
            <p:cNvPr id="6" name="图片 5"/>
            <p:cNvPicPr>
              <a:picLocks noChangeAspect="1"/>
            </p:cNvPicPr>
            <p:nvPr/>
          </p:nvPicPr>
          <p:blipFill>
            <a:blip r:embed="rId5">
              <a:extLst>
                <a:ext uri="{28A0092B-C50C-407E-A947-70E740481C1C}">
                  <a14:useLocalDpi val="0"/>
                </a:ext>
              </a:extLst>
            </a:blip>
            <a:stretch>
              <a:fillRect/>
            </a:stretch>
          </p:blipFill>
          <p:spPr>
            <a:xfrm>
              <a:off x="7602901" y="1794000"/>
              <a:ext cx="3289573" cy="1825218"/>
            </a:xfrm>
            <a:prstGeom prst="rect">
              <a:avLst/>
            </a:prstGeom>
          </p:spPr>
        </p:pic>
      </p:grpSp>
      <p:grpSp>
        <p:nvGrpSpPr>
          <p:cNvPr id="15" name="组合 14"/>
          <p:cNvGrpSpPr/>
          <p:nvPr/>
        </p:nvGrpSpPr>
        <p:grpSpPr>
          <a:xfrm>
            <a:off x="3787798" y="1741961"/>
            <a:ext cx="1149067" cy="338227"/>
            <a:chOff x="5048726" y="2321898"/>
            <a:chExt cx="1531822" cy="450830"/>
          </a:xfrm>
          <a:solidFill>
            <a:srgbClr val="CB1B3D"/>
          </a:solidFill>
        </p:grpSpPr>
        <p:sp>
          <p:nvSpPr>
            <p:cNvPr id="4" name="圆角矩形 3"/>
            <p:cNvSpPr/>
            <p:nvPr/>
          </p:nvSpPr>
          <p:spPr>
            <a:xfrm>
              <a:off x="5048726" y="2325711"/>
              <a:ext cx="1531822" cy="44701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9" name="TextBox 168"/>
            <p:cNvSpPr txBox="1"/>
            <p:nvPr/>
          </p:nvSpPr>
          <p:spPr>
            <a:xfrm>
              <a:off x="5231110" y="2321898"/>
              <a:ext cx="1244303" cy="335166"/>
            </a:xfrm>
            <a:prstGeom prst="rect">
              <a:avLst/>
            </a:prstGeom>
            <a:noFill/>
          </p:spPr>
          <p:txBody>
            <a:bodyPr bIns="34286" lIns="68573" rIns="68573" rtlCol="0" tIns="34286" wrap="square">
              <a:spAutoFit/>
            </a:bodyPr>
            <a:lstStyle/>
            <a:p>
              <a:r>
                <a:rPr altLang="en-US" lang="zh-CN" sz="1200">
                  <a:solidFill>
                    <a:schemeClr val="bg1"/>
                  </a:solidFill>
                  <a:latin charset="-122" pitchFamily="49" typeface="黑体"/>
                  <a:ea charset="-122" pitchFamily="49" typeface="黑体"/>
                </a:rPr>
                <a:t>添加内容</a:t>
              </a:r>
            </a:p>
          </p:txBody>
        </p:sp>
      </p:grpSp>
      <p:grpSp>
        <p:nvGrpSpPr>
          <p:cNvPr id="16" name="组合 13"/>
          <p:cNvGrpSpPr/>
          <p:nvPr/>
        </p:nvGrpSpPr>
        <p:grpSpPr>
          <a:xfrm>
            <a:off x="3787798" y="2423436"/>
            <a:ext cx="1149067" cy="335367"/>
            <a:chOff x="5048726" y="3230247"/>
            <a:chExt cx="1531822" cy="447017"/>
          </a:xfrm>
          <a:solidFill>
            <a:srgbClr val="CB1B3D"/>
          </a:solidFill>
        </p:grpSpPr>
        <p:sp>
          <p:nvSpPr>
            <p:cNvPr id="125" name="圆角矩形 124"/>
            <p:cNvSpPr/>
            <p:nvPr/>
          </p:nvSpPr>
          <p:spPr>
            <a:xfrm>
              <a:off x="5048726" y="3230247"/>
              <a:ext cx="1531822" cy="447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0" name="TextBox 169"/>
            <p:cNvSpPr txBox="1"/>
            <p:nvPr/>
          </p:nvSpPr>
          <p:spPr>
            <a:xfrm>
              <a:off x="5231110" y="3257581"/>
              <a:ext cx="1244303" cy="335165"/>
            </a:xfrm>
            <a:prstGeom prst="rect">
              <a:avLst/>
            </a:prstGeom>
            <a:noFill/>
          </p:spPr>
          <p:txBody>
            <a:bodyPr bIns="34286" lIns="68573" rIns="68573" rtlCol="0" tIns="34286" wrap="square">
              <a:spAutoFit/>
            </a:bodyPr>
            <a:lstStyle/>
            <a:p>
              <a:r>
                <a:rPr altLang="en-US" lang="zh-CN" sz="1200">
                  <a:solidFill>
                    <a:schemeClr val="bg1"/>
                  </a:solidFill>
                  <a:latin charset="-122" pitchFamily="49" typeface="黑体"/>
                  <a:ea charset="-122" pitchFamily="49" typeface="黑体"/>
                </a:rPr>
                <a:t>添加内容</a:t>
              </a:r>
            </a:p>
          </p:txBody>
        </p:sp>
      </p:grpSp>
      <p:grpSp>
        <p:nvGrpSpPr>
          <p:cNvPr id="17" name="组合 12"/>
          <p:cNvGrpSpPr/>
          <p:nvPr/>
        </p:nvGrpSpPr>
        <p:grpSpPr>
          <a:xfrm>
            <a:off x="3787798" y="3092956"/>
            <a:ext cx="1149067" cy="335401"/>
            <a:chOff x="5048726" y="4122666"/>
            <a:chExt cx="1531822" cy="447064"/>
          </a:xfrm>
          <a:solidFill>
            <a:srgbClr val="CB1B3D"/>
          </a:solidFill>
        </p:grpSpPr>
        <p:sp>
          <p:nvSpPr>
            <p:cNvPr id="126" name="圆角矩形 125"/>
            <p:cNvSpPr/>
            <p:nvPr/>
          </p:nvSpPr>
          <p:spPr>
            <a:xfrm>
              <a:off x="5048726" y="4122713"/>
              <a:ext cx="1531822" cy="44701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1" name="TextBox 170"/>
            <p:cNvSpPr txBox="1"/>
            <p:nvPr/>
          </p:nvSpPr>
          <p:spPr>
            <a:xfrm>
              <a:off x="5231110" y="4122666"/>
              <a:ext cx="1244303" cy="335166"/>
            </a:xfrm>
            <a:prstGeom prst="rect">
              <a:avLst/>
            </a:prstGeom>
            <a:noFill/>
          </p:spPr>
          <p:txBody>
            <a:bodyPr bIns="34286" lIns="68573" rIns="68573" rtlCol="0" tIns="34286" wrap="square">
              <a:spAutoFit/>
            </a:bodyPr>
            <a:lstStyle/>
            <a:p>
              <a:r>
                <a:rPr altLang="en-US" lang="zh-CN" sz="1200">
                  <a:solidFill>
                    <a:schemeClr val="bg1"/>
                  </a:solidFill>
                  <a:latin charset="-122" pitchFamily="49" typeface="黑体"/>
                  <a:ea charset="-122" pitchFamily="49" typeface="黑体"/>
                </a:rPr>
                <a:t>添加内容</a:t>
              </a:r>
            </a:p>
          </p:txBody>
        </p:sp>
      </p:grpSp>
      <p:grpSp>
        <p:nvGrpSpPr>
          <p:cNvPr id="18" name="组合 11"/>
          <p:cNvGrpSpPr/>
          <p:nvPr/>
        </p:nvGrpSpPr>
        <p:grpSpPr>
          <a:xfrm>
            <a:off x="3787798" y="3755581"/>
            <a:ext cx="1149067" cy="335366"/>
            <a:chOff x="5048726" y="5005906"/>
            <a:chExt cx="1531822" cy="447017"/>
          </a:xfrm>
          <a:solidFill>
            <a:srgbClr val="CB1B3D"/>
          </a:solidFill>
        </p:grpSpPr>
        <p:sp>
          <p:nvSpPr>
            <p:cNvPr id="127" name="圆角矩形 126"/>
            <p:cNvSpPr/>
            <p:nvPr/>
          </p:nvSpPr>
          <p:spPr>
            <a:xfrm>
              <a:off x="5048726" y="5005906"/>
              <a:ext cx="1531822" cy="447017"/>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2" name="TextBox 171"/>
            <p:cNvSpPr txBox="1"/>
            <p:nvPr/>
          </p:nvSpPr>
          <p:spPr>
            <a:xfrm>
              <a:off x="5231110" y="5015543"/>
              <a:ext cx="1244303" cy="335166"/>
            </a:xfrm>
            <a:prstGeom prst="rect">
              <a:avLst/>
            </a:prstGeom>
            <a:noFill/>
          </p:spPr>
          <p:txBody>
            <a:bodyPr bIns="34286" lIns="68573" rIns="68573" rtlCol="0" tIns="34286" wrap="square">
              <a:spAutoFit/>
            </a:bodyPr>
            <a:lstStyle/>
            <a:p>
              <a:r>
                <a:rPr altLang="en-US" lang="zh-CN" sz="1200">
                  <a:solidFill>
                    <a:schemeClr val="bg1"/>
                  </a:solidFill>
                  <a:latin charset="-122" pitchFamily="49" typeface="黑体"/>
                  <a:ea charset="-122" pitchFamily="49" typeface="黑体"/>
                </a:rPr>
                <a:t>添加内容</a:t>
              </a:r>
            </a:p>
          </p:txBody>
        </p:sp>
      </p:grpSp>
      <p:sp>
        <p:nvSpPr>
          <p:cNvPr id="8" name="燕尾形 7"/>
          <p:cNvSpPr/>
          <p:nvPr/>
        </p:nvSpPr>
        <p:spPr>
          <a:xfrm rot="5400000">
            <a:off x="4275685" y="1398878"/>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rtlCol="0" tIns="45729"/>
          <a:lstStyle/>
          <a:p>
            <a:pPr algn="ctr"/>
            <a:endParaRPr altLang="en-US" lang="zh-CN">
              <a:solidFill>
                <a:schemeClr val="tx1"/>
              </a:solidFill>
            </a:endParaRPr>
          </a:p>
        </p:txBody>
      </p:sp>
      <p:sp>
        <p:nvSpPr>
          <p:cNvPr id="173" name="燕尾形 172"/>
          <p:cNvSpPr/>
          <p:nvPr/>
        </p:nvSpPr>
        <p:spPr>
          <a:xfrm rot="5400000">
            <a:off x="4275685" y="2155334"/>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rtlCol="0" tIns="45729"/>
          <a:lstStyle/>
          <a:p>
            <a:pPr algn="ctr"/>
            <a:endParaRPr altLang="en-US" lang="zh-CN">
              <a:solidFill>
                <a:schemeClr val="tx1"/>
              </a:solidFill>
            </a:endParaRPr>
          </a:p>
        </p:txBody>
      </p:sp>
      <p:sp>
        <p:nvSpPr>
          <p:cNvPr id="174" name="燕尾形 173"/>
          <p:cNvSpPr/>
          <p:nvPr/>
        </p:nvSpPr>
        <p:spPr>
          <a:xfrm rot="5400000">
            <a:off x="4275685" y="2816759"/>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rtlCol="0" tIns="45729"/>
          <a:lstStyle/>
          <a:p>
            <a:pPr algn="ctr"/>
            <a:endParaRPr altLang="en-US" lang="zh-CN">
              <a:solidFill>
                <a:schemeClr val="tx1"/>
              </a:solidFill>
            </a:endParaRPr>
          </a:p>
        </p:txBody>
      </p:sp>
      <p:sp>
        <p:nvSpPr>
          <p:cNvPr id="175" name="燕尾形 174"/>
          <p:cNvSpPr/>
          <p:nvPr/>
        </p:nvSpPr>
        <p:spPr>
          <a:xfrm rot="5400000">
            <a:off x="4275685" y="3457196"/>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9" lIns="91458" rIns="91458" rtlCol="0" tIns="45729"/>
          <a:lstStyle/>
          <a:p>
            <a:pPr algn="ctr"/>
            <a:endParaRPr altLang="en-US" lang="zh-CN">
              <a:solidFill>
                <a:schemeClr val="tx1"/>
              </a:solidFill>
            </a:endParaRPr>
          </a:p>
        </p:txBody>
      </p:sp>
      <p:sp>
        <p:nvSpPr>
          <p:cNvPr id="34" name="文本框 32">
            <a:extLst>
              <a:ext uri="{FF2B5EF4-FFF2-40B4-BE49-F238E27FC236}">
                <a16:creationId xmlns:a16="http://schemas.microsoft.com/office/drawing/2014/main" id="{02BCFBA8-9716-4E10-BDF2-87AEDF74943F}"/>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教学内容</a:t>
            </a:r>
          </a:p>
        </p:txBody>
      </p:sp>
      <p:sp>
        <p:nvSpPr>
          <p:cNvPr id="35" name="矩形 34">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3030310300"/>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2"/>
                                        </p:tgtEl>
                                        <p:attrNameLst>
                                          <p:attrName>style.visibility</p:attrName>
                                        </p:attrNameLst>
                                      </p:cBhvr>
                                      <p:to>
                                        <p:strVal val="visible"/>
                                      </p:to>
                                    </p:set>
                                    <p:animEffect filter="wipe(down)"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14" presetSubtype="10">
                                  <p:stCondLst>
                                    <p:cond delay="0"/>
                                  </p:stCondLst>
                                  <p:childTnLst>
                                    <p:set>
                                      <p:cBhvr>
                                        <p:cTn dur="1" fill="hold" id="16">
                                          <p:stCondLst>
                                            <p:cond delay="0"/>
                                          </p:stCondLst>
                                        </p:cTn>
                                        <p:tgtEl>
                                          <p:spTgt spid="84"/>
                                        </p:tgtEl>
                                        <p:attrNameLst>
                                          <p:attrName>style.visibility</p:attrName>
                                        </p:attrNameLst>
                                      </p:cBhvr>
                                      <p:to>
                                        <p:strVal val="visible"/>
                                      </p:to>
                                    </p:set>
                                    <p:animEffect filter="randombar(horizontal)" transition="in">
                                      <p:cBhvr>
                                        <p:cTn dur="500" id="17"/>
                                        <p:tgtEl>
                                          <p:spTgt spid="84"/>
                                        </p:tgtEl>
                                      </p:cBhvr>
                                    </p:animEffect>
                                  </p:childTnLst>
                                </p:cTn>
                              </p:par>
                            </p:childTnLst>
                          </p:cTn>
                        </p:par>
                        <p:par>
                          <p:cTn fill="hold" id="18" nodeType="afterGroup">
                            <p:stCondLst>
                              <p:cond delay="1500"/>
                            </p:stCondLst>
                            <p:childTnLst>
                              <p:par>
                                <p:cTn fill="hold" grpId="0" id="19" nodeType="afterEffect" presetClass="entr" presetID="14" presetSubtype="10">
                                  <p:stCondLst>
                                    <p:cond delay="0"/>
                                  </p:stCondLst>
                                  <p:childTnLst>
                                    <p:set>
                                      <p:cBhvr>
                                        <p:cTn dur="1" fill="hold" id="20">
                                          <p:stCondLst>
                                            <p:cond delay="0"/>
                                          </p:stCondLst>
                                        </p:cTn>
                                        <p:tgtEl>
                                          <p:spTgt spid="83"/>
                                        </p:tgtEl>
                                        <p:attrNameLst>
                                          <p:attrName>style.visibility</p:attrName>
                                        </p:attrNameLst>
                                      </p:cBhvr>
                                      <p:to>
                                        <p:strVal val="visible"/>
                                      </p:to>
                                    </p:set>
                                    <p:animEffect filter="randombar(horizontal)" transition="in">
                                      <p:cBhvr>
                                        <p:cTn dur="500" id="21"/>
                                        <p:tgtEl>
                                          <p:spTgt spid="83"/>
                                        </p:tgtEl>
                                      </p:cBhvr>
                                    </p:animEffect>
                                  </p:childTnLst>
                                </p:cTn>
                              </p:par>
                            </p:childTnLst>
                          </p:cTn>
                        </p:par>
                        <p:par>
                          <p:cTn fill="hold" id="22" nodeType="afterGroup">
                            <p:stCondLst>
                              <p:cond delay="2000"/>
                            </p:stCondLst>
                            <p:childTnLst>
                              <p:par>
                                <p:cTn fill="hold" id="23" nodeType="afterEffect" presetClass="entr" presetID="22" presetSubtype="8">
                                  <p:stCondLst>
                                    <p:cond delay="0"/>
                                  </p:stCondLst>
                                  <p:childTnLst>
                                    <p:set>
                                      <p:cBhvr>
                                        <p:cTn dur="1" fill="hold" id="24">
                                          <p:stCondLst>
                                            <p:cond delay="0"/>
                                          </p:stCondLst>
                                        </p:cTn>
                                        <p:tgtEl>
                                          <p:spTgt spid="7"/>
                                        </p:tgtEl>
                                        <p:attrNameLst>
                                          <p:attrName>style.visibility</p:attrName>
                                        </p:attrNameLst>
                                      </p:cBhvr>
                                      <p:to>
                                        <p:strVal val="visible"/>
                                      </p:to>
                                    </p:set>
                                    <p:animEffect filter="wipe(left)" transition="in">
                                      <p:cBhvr>
                                        <p:cTn dur="500" id="25"/>
                                        <p:tgtEl>
                                          <p:spTgt spid="7"/>
                                        </p:tgtEl>
                                      </p:cBhvr>
                                    </p:animEffect>
                                  </p:childTnLst>
                                </p:cTn>
                              </p:par>
                            </p:childTnLst>
                          </p:cTn>
                        </p:par>
                        <p:par>
                          <p:cTn fill="hold" id="26" nodeType="afterGroup">
                            <p:stCondLst>
                              <p:cond delay="2500"/>
                            </p:stCondLst>
                            <p:childTnLst>
                              <p:par>
                                <p:cTn decel="100000" fill="hold" id="27" nodeType="afterEffect" presetClass="entr" presetID="49" presetSubtype="0">
                                  <p:stCondLst>
                                    <p:cond delay="0"/>
                                  </p:stCondLst>
                                  <p:childTnLst>
                                    <p:set>
                                      <p:cBhvr>
                                        <p:cTn dur="1" fill="hold" id="28">
                                          <p:stCondLst>
                                            <p:cond delay="0"/>
                                          </p:stCondLst>
                                        </p:cTn>
                                        <p:tgtEl>
                                          <p:spTgt spid="9"/>
                                        </p:tgtEl>
                                        <p:attrNameLst>
                                          <p:attrName>style.visibility</p:attrName>
                                        </p:attrNameLst>
                                      </p:cBhvr>
                                      <p:to>
                                        <p:strVal val="visible"/>
                                      </p:to>
                                    </p:set>
                                    <p:anim calcmode="lin" valueType="num">
                                      <p:cBhvr>
                                        <p:cTn dur="500" fill="hold" id="29"/>
                                        <p:tgtEl>
                                          <p:spTgt spid="9"/>
                                        </p:tgtEl>
                                        <p:attrNameLst>
                                          <p:attrName>ppt_w</p:attrName>
                                        </p:attrNameLst>
                                      </p:cBhvr>
                                      <p:tavLst>
                                        <p:tav tm="0">
                                          <p:val>
                                            <p:fltVal val="0"/>
                                          </p:val>
                                        </p:tav>
                                        <p:tav tm="100000">
                                          <p:val>
                                            <p:strVal val="#ppt_w"/>
                                          </p:val>
                                        </p:tav>
                                      </p:tavLst>
                                    </p:anim>
                                    <p:anim calcmode="lin" valueType="num">
                                      <p:cBhvr>
                                        <p:cTn dur="500" fill="hold" id="30"/>
                                        <p:tgtEl>
                                          <p:spTgt spid="9"/>
                                        </p:tgtEl>
                                        <p:attrNameLst>
                                          <p:attrName>ppt_h</p:attrName>
                                        </p:attrNameLst>
                                      </p:cBhvr>
                                      <p:tavLst>
                                        <p:tav tm="0">
                                          <p:val>
                                            <p:fltVal val="0"/>
                                          </p:val>
                                        </p:tav>
                                        <p:tav tm="100000">
                                          <p:val>
                                            <p:strVal val="#ppt_h"/>
                                          </p:val>
                                        </p:tav>
                                      </p:tavLst>
                                    </p:anim>
                                    <p:anim calcmode="lin" valueType="num">
                                      <p:cBhvr>
                                        <p:cTn dur="500" fill="hold" id="31"/>
                                        <p:tgtEl>
                                          <p:spTgt spid="9"/>
                                        </p:tgtEl>
                                        <p:attrNameLst>
                                          <p:attrName>style.rotation</p:attrName>
                                        </p:attrNameLst>
                                      </p:cBhvr>
                                      <p:tavLst>
                                        <p:tav tm="0">
                                          <p:val>
                                            <p:fltVal val="360"/>
                                          </p:val>
                                        </p:tav>
                                        <p:tav tm="100000">
                                          <p:val>
                                            <p:fltVal val="0"/>
                                          </p:val>
                                        </p:tav>
                                      </p:tavLst>
                                    </p:anim>
                                    <p:animEffect filter="fade" transition="in">
                                      <p:cBhvr>
                                        <p:cTn dur="500" id="32"/>
                                        <p:tgtEl>
                                          <p:spTgt spid="9"/>
                                        </p:tgtEl>
                                      </p:cBhvr>
                                    </p:animEffect>
                                  </p:childTnLst>
                                </p:cTn>
                              </p:par>
                            </p:childTnLst>
                          </p:cTn>
                        </p:par>
                        <p:par>
                          <p:cTn fill="hold" id="33" nodeType="afterGroup">
                            <p:stCondLst>
                              <p:cond delay="3000"/>
                            </p:stCondLst>
                            <p:childTnLst>
                              <p:par>
                                <p:cTn fill="hold" grpId="0" id="34" nodeType="afterEffect" presetClass="entr" presetID="10" presetSubtype="0">
                                  <p:stCondLst>
                                    <p:cond delay="0"/>
                                  </p:stCondLst>
                                  <p:childTnLst>
                                    <p:set>
                                      <p:cBhvr>
                                        <p:cTn dur="1" fill="hold" id="35">
                                          <p:stCondLst>
                                            <p:cond delay="0"/>
                                          </p:stCondLst>
                                        </p:cTn>
                                        <p:tgtEl>
                                          <p:spTgt spid="8"/>
                                        </p:tgtEl>
                                        <p:attrNameLst>
                                          <p:attrName>style.visibility</p:attrName>
                                        </p:attrNameLst>
                                      </p:cBhvr>
                                      <p:to>
                                        <p:strVal val="visible"/>
                                      </p:to>
                                    </p:set>
                                    <p:animEffect filter="fade" transition="in">
                                      <p:cBhvr>
                                        <p:cTn dur="500" id="36"/>
                                        <p:tgtEl>
                                          <p:spTgt spid="8"/>
                                        </p:tgtEl>
                                      </p:cBhvr>
                                    </p:animEffect>
                                  </p:childTnLst>
                                </p:cTn>
                              </p:par>
                              <p:par>
                                <p:cTn fill="hold" id="37" nodeType="withEffect" presetClass="entr" presetID="2" presetSubtype="4">
                                  <p:stCondLst>
                                    <p:cond delay="0"/>
                                  </p:stCondLst>
                                  <p:childTnLst>
                                    <p:set>
                                      <p:cBhvr>
                                        <p:cTn dur="1" fill="hold" id="38">
                                          <p:stCondLst>
                                            <p:cond delay="0"/>
                                          </p:stCondLst>
                                        </p:cTn>
                                        <p:tgtEl>
                                          <p:spTgt spid="15"/>
                                        </p:tgtEl>
                                        <p:attrNameLst>
                                          <p:attrName>style.visibility</p:attrName>
                                        </p:attrNameLst>
                                      </p:cBhvr>
                                      <p:to>
                                        <p:strVal val="visible"/>
                                      </p:to>
                                    </p:set>
                                    <p:anim calcmode="lin" valueType="num">
                                      <p:cBhvr additive="base">
                                        <p:cTn dur="500" fill="hold" id="39"/>
                                        <p:tgtEl>
                                          <p:spTgt spid="15"/>
                                        </p:tgtEl>
                                        <p:attrNameLst>
                                          <p:attrName>ppt_x</p:attrName>
                                        </p:attrNameLst>
                                      </p:cBhvr>
                                      <p:tavLst>
                                        <p:tav tm="0">
                                          <p:val>
                                            <p:strVal val="#ppt_x"/>
                                          </p:val>
                                        </p:tav>
                                        <p:tav tm="100000">
                                          <p:val>
                                            <p:strVal val="#ppt_x"/>
                                          </p:val>
                                        </p:tav>
                                      </p:tavLst>
                                    </p:anim>
                                    <p:anim calcmode="lin" valueType="num">
                                      <p:cBhvr additive="base">
                                        <p:cTn dur="500" fill="hold" id="40"/>
                                        <p:tgtEl>
                                          <p:spTgt spid="15"/>
                                        </p:tgtEl>
                                        <p:attrNameLst>
                                          <p:attrName>ppt_y</p:attrName>
                                        </p:attrNameLst>
                                      </p:cBhvr>
                                      <p:tavLst>
                                        <p:tav tm="0">
                                          <p:val>
                                            <p:strVal val="1+#ppt_h/2"/>
                                          </p:val>
                                        </p:tav>
                                        <p:tav tm="100000">
                                          <p:val>
                                            <p:strVal val="#ppt_y"/>
                                          </p:val>
                                        </p:tav>
                                      </p:tavLst>
                                    </p:anim>
                                  </p:childTnLst>
                                </p:cTn>
                              </p:par>
                            </p:childTnLst>
                          </p:cTn>
                        </p:par>
                        <p:par>
                          <p:cTn fill="hold" id="41" nodeType="afterGroup">
                            <p:stCondLst>
                              <p:cond delay="3500"/>
                            </p:stCondLst>
                            <p:childTnLst>
                              <p:par>
                                <p:cTn fill="hold" grpId="0" id="42" nodeType="afterEffect" presetClass="entr" presetID="10" presetSubtype="0">
                                  <p:stCondLst>
                                    <p:cond delay="0"/>
                                  </p:stCondLst>
                                  <p:childTnLst>
                                    <p:set>
                                      <p:cBhvr>
                                        <p:cTn dur="1" fill="hold" id="43">
                                          <p:stCondLst>
                                            <p:cond delay="0"/>
                                          </p:stCondLst>
                                        </p:cTn>
                                        <p:tgtEl>
                                          <p:spTgt spid="173"/>
                                        </p:tgtEl>
                                        <p:attrNameLst>
                                          <p:attrName>style.visibility</p:attrName>
                                        </p:attrNameLst>
                                      </p:cBhvr>
                                      <p:to>
                                        <p:strVal val="visible"/>
                                      </p:to>
                                    </p:set>
                                    <p:animEffect filter="fade" transition="in">
                                      <p:cBhvr>
                                        <p:cTn dur="500" id="44"/>
                                        <p:tgtEl>
                                          <p:spTgt spid="173"/>
                                        </p:tgtEl>
                                      </p:cBhvr>
                                    </p:animEffect>
                                  </p:childTnLst>
                                </p:cTn>
                              </p:par>
                              <p:par>
                                <p:cTn fill="hold" id="45" nodeType="withEffect" presetClass="entr" presetID="2" presetSubtype="4">
                                  <p:stCondLst>
                                    <p:cond delay="0"/>
                                  </p:stCondLst>
                                  <p:childTnLst>
                                    <p:set>
                                      <p:cBhvr>
                                        <p:cTn dur="1" fill="hold" id="46">
                                          <p:stCondLst>
                                            <p:cond delay="0"/>
                                          </p:stCondLst>
                                        </p:cTn>
                                        <p:tgtEl>
                                          <p:spTgt spid="16"/>
                                        </p:tgtEl>
                                        <p:attrNameLst>
                                          <p:attrName>style.visibility</p:attrName>
                                        </p:attrNameLst>
                                      </p:cBhvr>
                                      <p:to>
                                        <p:strVal val="visible"/>
                                      </p:to>
                                    </p:set>
                                    <p:anim calcmode="lin" valueType="num">
                                      <p:cBhvr additive="base">
                                        <p:cTn dur="500" fill="hold" id="47"/>
                                        <p:tgtEl>
                                          <p:spTgt spid="16"/>
                                        </p:tgtEl>
                                        <p:attrNameLst>
                                          <p:attrName>ppt_x</p:attrName>
                                        </p:attrNameLst>
                                      </p:cBhvr>
                                      <p:tavLst>
                                        <p:tav tm="0">
                                          <p:val>
                                            <p:strVal val="#ppt_x"/>
                                          </p:val>
                                        </p:tav>
                                        <p:tav tm="100000">
                                          <p:val>
                                            <p:strVal val="#ppt_x"/>
                                          </p:val>
                                        </p:tav>
                                      </p:tavLst>
                                    </p:anim>
                                    <p:anim calcmode="lin" valueType="num">
                                      <p:cBhvr additive="base">
                                        <p:cTn dur="500" fill="hold" id="48"/>
                                        <p:tgtEl>
                                          <p:spTgt spid="16"/>
                                        </p:tgtEl>
                                        <p:attrNameLst>
                                          <p:attrName>ppt_y</p:attrName>
                                        </p:attrNameLst>
                                      </p:cBhvr>
                                      <p:tavLst>
                                        <p:tav tm="0">
                                          <p:val>
                                            <p:strVal val="1+#ppt_h/2"/>
                                          </p:val>
                                        </p:tav>
                                        <p:tav tm="100000">
                                          <p:val>
                                            <p:strVal val="#ppt_y"/>
                                          </p:val>
                                        </p:tav>
                                      </p:tavLst>
                                    </p:anim>
                                  </p:childTnLst>
                                </p:cTn>
                              </p:par>
                            </p:childTnLst>
                          </p:cTn>
                        </p:par>
                        <p:par>
                          <p:cTn fill="hold" id="49" nodeType="afterGroup">
                            <p:stCondLst>
                              <p:cond delay="4000"/>
                            </p:stCondLst>
                            <p:childTnLst>
                              <p:par>
                                <p:cTn fill="hold" grpId="0" id="50" nodeType="afterEffect" presetClass="entr" presetID="10" presetSubtype="0">
                                  <p:stCondLst>
                                    <p:cond delay="0"/>
                                  </p:stCondLst>
                                  <p:childTnLst>
                                    <p:set>
                                      <p:cBhvr>
                                        <p:cTn dur="1" fill="hold" id="51">
                                          <p:stCondLst>
                                            <p:cond delay="0"/>
                                          </p:stCondLst>
                                        </p:cTn>
                                        <p:tgtEl>
                                          <p:spTgt spid="174"/>
                                        </p:tgtEl>
                                        <p:attrNameLst>
                                          <p:attrName>style.visibility</p:attrName>
                                        </p:attrNameLst>
                                      </p:cBhvr>
                                      <p:to>
                                        <p:strVal val="visible"/>
                                      </p:to>
                                    </p:set>
                                    <p:animEffect filter="fade" transition="in">
                                      <p:cBhvr>
                                        <p:cTn dur="500" id="52"/>
                                        <p:tgtEl>
                                          <p:spTgt spid="174"/>
                                        </p:tgtEl>
                                      </p:cBhvr>
                                    </p:animEffect>
                                  </p:childTnLst>
                                </p:cTn>
                              </p:par>
                              <p:par>
                                <p:cTn fill="hold" id="53" nodeType="withEffect" presetClass="entr" presetID="2" presetSubtype="4">
                                  <p:stCondLst>
                                    <p:cond delay="0"/>
                                  </p:stCondLst>
                                  <p:childTnLst>
                                    <p:set>
                                      <p:cBhvr>
                                        <p:cTn dur="1" fill="hold" id="54">
                                          <p:stCondLst>
                                            <p:cond delay="0"/>
                                          </p:stCondLst>
                                        </p:cTn>
                                        <p:tgtEl>
                                          <p:spTgt spid="17"/>
                                        </p:tgtEl>
                                        <p:attrNameLst>
                                          <p:attrName>style.visibility</p:attrName>
                                        </p:attrNameLst>
                                      </p:cBhvr>
                                      <p:to>
                                        <p:strVal val="visible"/>
                                      </p:to>
                                    </p:set>
                                    <p:anim calcmode="lin" valueType="num">
                                      <p:cBhvr additive="base">
                                        <p:cTn dur="500" fill="hold" id="55"/>
                                        <p:tgtEl>
                                          <p:spTgt spid="17"/>
                                        </p:tgtEl>
                                        <p:attrNameLst>
                                          <p:attrName>ppt_x</p:attrName>
                                        </p:attrNameLst>
                                      </p:cBhvr>
                                      <p:tavLst>
                                        <p:tav tm="0">
                                          <p:val>
                                            <p:strVal val="#ppt_x"/>
                                          </p:val>
                                        </p:tav>
                                        <p:tav tm="100000">
                                          <p:val>
                                            <p:strVal val="#ppt_x"/>
                                          </p:val>
                                        </p:tav>
                                      </p:tavLst>
                                    </p:anim>
                                    <p:anim calcmode="lin" valueType="num">
                                      <p:cBhvr additive="base">
                                        <p:cTn dur="500" fill="hold" id="56"/>
                                        <p:tgtEl>
                                          <p:spTgt spid="17"/>
                                        </p:tgtEl>
                                        <p:attrNameLst>
                                          <p:attrName>ppt_y</p:attrName>
                                        </p:attrNameLst>
                                      </p:cBhvr>
                                      <p:tavLst>
                                        <p:tav tm="0">
                                          <p:val>
                                            <p:strVal val="1+#ppt_h/2"/>
                                          </p:val>
                                        </p:tav>
                                        <p:tav tm="100000">
                                          <p:val>
                                            <p:strVal val="#ppt_y"/>
                                          </p:val>
                                        </p:tav>
                                      </p:tavLst>
                                    </p:anim>
                                  </p:childTnLst>
                                </p:cTn>
                              </p:par>
                            </p:childTnLst>
                          </p:cTn>
                        </p:par>
                        <p:par>
                          <p:cTn fill="hold" id="57" nodeType="afterGroup">
                            <p:stCondLst>
                              <p:cond delay="4500"/>
                            </p:stCondLst>
                            <p:childTnLst>
                              <p:par>
                                <p:cTn fill="hold" grpId="0" id="58" nodeType="afterEffect" presetClass="entr" presetID="10" presetSubtype="0">
                                  <p:stCondLst>
                                    <p:cond delay="0"/>
                                  </p:stCondLst>
                                  <p:childTnLst>
                                    <p:set>
                                      <p:cBhvr>
                                        <p:cTn dur="1" fill="hold" id="59">
                                          <p:stCondLst>
                                            <p:cond delay="0"/>
                                          </p:stCondLst>
                                        </p:cTn>
                                        <p:tgtEl>
                                          <p:spTgt spid="175"/>
                                        </p:tgtEl>
                                        <p:attrNameLst>
                                          <p:attrName>style.visibility</p:attrName>
                                        </p:attrNameLst>
                                      </p:cBhvr>
                                      <p:to>
                                        <p:strVal val="visible"/>
                                      </p:to>
                                    </p:set>
                                    <p:animEffect filter="fade" transition="in">
                                      <p:cBhvr>
                                        <p:cTn dur="500" id="60"/>
                                        <p:tgtEl>
                                          <p:spTgt spid="175"/>
                                        </p:tgtEl>
                                      </p:cBhvr>
                                    </p:animEffect>
                                  </p:childTnLst>
                                </p:cTn>
                              </p:par>
                              <p:par>
                                <p:cTn fill="hold" id="61" nodeType="withEffect" presetClass="entr" presetID="2" presetSubtype="4">
                                  <p:stCondLst>
                                    <p:cond delay="0"/>
                                  </p:stCondLst>
                                  <p:childTnLst>
                                    <p:set>
                                      <p:cBhvr>
                                        <p:cTn dur="1" fill="hold" id="62">
                                          <p:stCondLst>
                                            <p:cond delay="0"/>
                                          </p:stCondLst>
                                        </p:cTn>
                                        <p:tgtEl>
                                          <p:spTgt spid="18"/>
                                        </p:tgtEl>
                                        <p:attrNameLst>
                                          <p:attrName>style.visibility</p:attrName>
                                        </p:attrNameLst>
                                      </p:cBhvr>
                                      <p:to>
                                        <p:strVal val="visible"/>
                                      </p:to>
                                    </p:set>
                                    <p:anim calcmode="lin" valueType="num">
                                      <p:cBhvr additive="base">
                                        <p:cTn dur="500" fill="hold" id="63"/>
                                        <p:tgtEl>
                                          <p:spTgt spid="18"/>
                                        </p:tgtEl>
                                        <p:attrNameLst>
                                          <p:attrName>ppt_x</p:attrName>
                                        </p:attrNameLst>
                                      </p:cBhvr>
                                      <p:tavLst>
                                        <p:tav tm="0">
                                          <p:val>
                                            <p:strVal val="#ppt_x"/>
                                          </p:val>
                                        </p:tav>
                                        <p:tav tm="100000">
                                          <p:val>
                                            <p:strVal val="#ppt_x"/>
                                          </p:val>
                                        </p:tav>
                                      </p:tavLst>
                                    </p:anim>
                                    <p:anim calcmode="lin" valueType="num">
                                      <p:cBhvr additive="base">
                                        <p:cTn dur="500" fill="hold" id="64"/>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3"/>
      <p:bldP grpId="0" spid="84"/>
      <p:bldP grpId="0" spid="2"/>
      <p:bldP grpId="0" spid="8"/>
      <p:bldP grpId="0" spid="173"/>
      <p:bldP grpId="0" spid="174"/>
      <p:bldP grpId="0" spid="175"/>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3">
            <a:extLst>
              <a:ext uri="{28A0092B-C50C-407E-A947-70E740481C1C}">
                <a14:useLocalDpi val="0"/>
              </a:ext>
            </a:extLst>
          </a:blip>
          <a:stretch>
            <a:fillRect/>
          </a:stretch>
        </p:blipFill>
        <p:spPr>
          <a:xfrm>
            <a:off x="3444" y="0"/>
            <a:ext cx="9138700" cy="5145088"/>
          </a:xfrm>
          <a:prstGeom prst="rect">
            <a:avLst/>
          </a:prstGeom>
        </p:spPr>
      </p:pic>
      <p:sp>
        <p:nvSpPr>
          <p:cNvPr id="6" name="标题 5"/>
          <p:cNvSpPr txBox="1"/>
          <p:nvPr>
            <p:custDataLst>
              <p:tags r:id="rId4"/>
            </p:custDataLst>
          </p:nvPr>
        </p:nvSpPr>
        <p:spPr>
          <a:xfrm>
            <a:off x="3315116" y="2544342"/>
            <a:ext cx="2621750" cy="384185"/>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r>
              <a:rPr altLang="en-US" lang="zh-CN" sz="2801">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教学分析</a:t>
            </a:r>
          </a:p>
        </p:txBody>
      </p:sp>
      <p:sp>
        <p:nvSpPr>
          <p:cNvPr id="7" name="文本占位符 6"/>
          <p:cNvSpPr txBox="1"/>
          <p:nvPr>
            <p:custDataLst>
              <p:tags r:id="rId5"/>
            </p:custDataLst>
          </p:nvPr>
        </p:nvSpPr>
        <p:spPr>
          <a:xfrm>
            <a:off x="3315115" y="2954872"/>
            <a:ext cx="305787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400"/>
              <a:t>04</a:t>
            </a:r>
          </a:p>
        </p:txBody>
      </p:sp>
    </p:spTree>
    <p:custDataLst>
      <p:tags r:id="rId6"/>
    </p:custDataLst>
    <p:extLst>
      <p:ext uri="{BB962C8B-B14F-4D97-AF65-F5344CB8AC3E}">
        <p14:creationId val="809199324"/>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fill="hold" id="14"/>
                                        <p:tgtEl>
                                          <p:spTgt spid="2"/>
                                        </p:tgtEl>
                                        <p:attrNameLst>
                                          <p:attrName>ppt_x</p:attrName>
                                        </p:attrNameLst>
                                      </p:cBhvr>
                                      <p:tavLst>
                                        <p:tav tm="0">
                                          <p:val>
                                            <p:strVal val="0-#ppt_w/2"/>
                                          </p:val>
                                        </p:tav>
                                        <p:tav tm="100000">
                                          <p:val>
                                            <p:strVal val="#ppt_x"/>
                                          </p:val>
                                        </p:tav>
                                      </p:tavLst>
                                    </p:anim>
                                    <p:anim calcmode="lin" valueType="num">
                                      <p:cBhvr additive="base">
                                        <p:cTn dur="500" fill="hold" id="15"/>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2">
                                  <p:stCondLst>
                                    <p:cond delay="0"/>
                                  </p:stCondLst>
                                  <p:childTnLst>
                                    <p:set>
                                      <p:cBhvr>
                                        <p:cTn dur="1" fill="hold" id="19">
                                          <p:stCondLst>
                                            <p:cond delay="0"/>
                                          </p:stCondLst>
                                        </p:cTn>
                                        <p:tgtEl>
                                          <p:spTgt spid="6"/>
                                        </p:tgtEl>
                                        <p:attrNameLst>
                                          <p:attrName>style.visibility</p:attrName>
                                        </p:attrNameLst>
                                      </p:cBhvr>
                                      <p:to>
                                        <p:strVal val="visible"/>
                                      </p:to>
                                    </p:set>
                                    <p:anim calcmode="lin" valueType="num">
                                      <p:cBhvr additive="base">
                                        <p:cTn dur="500" fill="hold" id="20"/>
                                        <p:tgtEl>
                                          <p:spTgt spid="6"/>
                                        </p:tgtEl>
                                        <p:attrNameLst>
                                          <p:attrName>ppt_x</p:attrName>
                                        </p:attrNameLst>
                                      </p:cBhvr>
                                      <p:tavLst>
                                        <p:tav tm="0">
                                          <p:val>
                                            <p:strVal val="1+#ppt_w/2"/>
                                          </p:val>
                                        </p:tav>
                                        <p:tav tm="100000">
                                          <p:val>
                                            <p:strVal val="#ppt_x"/>
                                          </p:val>
                                        </p:tav>
                                      </p:tavLst>
                                    </p:anim>
                                    <p:anim calcmode="lin" valueType="num">
                                      <p:cBhvr additive="base">
                                        <p:cTn dur="500" fill="hold" id="21"/>
                                        <p:tgtEl>
                                          <p:spTgt spid="6"/>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additive="base">
                                        <p:cTn dur="500" fill="hold" id="24"/>
                                        <p:tgtEl>
                                          <p:spTgt spid="7"/>
                                        </p:tgtEl>
                                        <p:attrNameLst>
                                          <p:attrName>ppt_x</p:attrName>
                                        </p:attrNameLst>
                                      </p:cBhvr>
                                      <p:tavLst>
                                        <p:tav tm="0">
                                          <p:val>
                                            <p:strVal val="1+#ppt_w/2"/>
                                          </p:val>
                                        </p:tav>
                                        <p:tav tm="100000">
                                          <p:val>
                                            <p:strVal val="#ppt_x"/>
                                          </p:val>
                                        </p:tav>
                                      </p:tavLst>
                                    </p:anim>
                                    <p:anim calcmode="lin" valueType="num">
                                      <p:cBhvr additive="base">
                                        <p:cTn dur="500" fill="hold" id="25"/>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415" name="Freeform 7"/>
          <p:cNvSpPr/>
          <p:nvPr/>
        </p:nvSpPr>
        <p:spPr bwMode="auto">
          <a:xfrm>
            <a:off x="2140322" y="1918146"/>
            <a:ext cx="925674" cy="924496"/>
          </a:xfrm>
          <a:custGeom>
            <a:gdLst>
              <a:gd fmla="*/ 0 w 307" name="T0"/>
              <a:gd fmla="*/ 307 h 307" name="T1"/>
              <a:gd fmla="*/ 307 w 307" name="T2"/>
              <a:gd fmla="*/ 307 h 307" name="T3"/>
              <a:gd fmla="*/ 0 w 307" name="T4"/>
              <a:gd fmla="*/ 0 h 307" name="T5"/>
              <a:gd fmla="*/ 0 w 307" name="T6"/>
              <a:gd fmla="*/ 307 h 307" name="T7"/>
            </a:gdLst>
            <a:cxnLst>
              <a:cxn ang="0">
                <a:pos x="T0" y="T1"/>
              </a:cxn>
              <a:cxn ang="0">
                <a:pos x="T2" y="T3"/>
              </a:cxn>
              <a:cxn ang="0">
                <a:pos x="T4" y="T5"/>
              </a:cxn>
              <a:cxn ang="0">
                <a:pos x="T6" y="T7"/>
              </a:cxn>
            </a:cxnLst>
            <a:rect b="b" l="0" r="r" t="0"/>
            <a:pathLst>
              <a:path h="307" w="307">
                <a:moveTo>
                  <a:pt x="0" y="307"/>
                </a:moveTo>
                <a:cubicBezTo>
                  <a:pt x="307" y="307"/>
                  <a:pt x="307" y="307"/>
                  <a:pt x="307" y="307"/>
                </a:cubicBezTo>
                <a:cubicBezTo>
                  <a:pt x="301" y="140"/>
                  <a:pt x="167" y="6"/>
                  <a:pt x="0" y="0"/>
                </a:cubicBezTo>
                <a:lnTo>
                  <a:pt x="0" y="307"/>
                </a:lnTo>
                <a:close/>
              </a:path>
            </a:pathLst>
          </a:custGeom>
          <a:solidFill>
            <a:srgbClr val="FFFDEF"/>
          </a:solidFill>
          <a:ln cmpd="sng" w="9525">
            <a:solidFill>
              <a:schemeClr val="accent1"/>
            </a:solidFill>
            <a:round/>
          </a:ln>
        </p:spPr>
        <p:txBody>
          <a:bodyPr bIns="45734" lIns="91467" rIns="91467" tIns="45734"/>
          <a:lstStyle/>
          <a:p>
            <a:endParaRPr altLang="en-US" lang="zh-CN">
              <a:solidFill>
                <a:schemeClr val="bg1">
                  <a:lumMod val="50000"/>
                </a:schemeClr>
              </a:solidFill>
            </a:endParaRPr>
          </a:p>
        </p:txBody>
      </p:sp>
      <p:sp>
        <p:nvSpPr>
          <p:cNvPr id="17416" name="Freeform 8"/>
          <p:cNvSpPr/>
          <p:nvPr/>
        </p:nvSpPr>
        <p:spPr bwMode="auto">
          <a:xfrm>
            <a:off x="1155901" y="1924500"/>
            <a:ext cx="924085" cy="924496"/>
          </a:xfrm>
          <a:custGeom>
            <a:gdLst>
              <a:gd fmla="*/ 307 w 307" name="T0"/>
              <a:gd fmla="*/ 307 h 307" name="T1"/>
              <a:gd fmla="*/ 307 w 307" name="T2"/>
              <a:gd fmla="*/ 0 h 307" name="T3"/>
              <a:gd fmla="*/ 0 w 307" name="T4"/>
              <a:gd fmla="*/ 307 h 307" name="T5"/>
              <a:gd fmla="*/ 307 w 307" name="T6"/>
              <a:gd fmla="*/ 307 h 307" name="T7"/>
            </a:gdLst>
            <a:cxnLst>
              <a:cxn ang="0">
                <a:pos x="T0" y="T1"/>
              </a:cxn>
              <a:cxn ang="0">
                <a:pos x="T2" y="T3"/>
              </a:cxn>
              <a:cxn ang="0">
                <a:pos x="T4" y="T5"/>
              </a:cxn>
              <a:cxn ang="0">
                <a:pos x="T6" y="T7"/>
              </a:cxn>
            </a:cxnLst>
            <a:rect b="b" l="0" r="r" t="0"/>
            <a:pathLst>
              <a:path h="307" w="307">
                <a:moveTo>
                  <a:pt x="307" y="307"/>
                </a:moveTo>
                <a:cubicBezTo>
                  <a:pt x="307" y="0"/>
                  <a:pt x="307" y="0"/>
                  <a:pt x="307" y="0"/>
                </a:cubicBezTo>
                <a:cubicBezTo>
                  <a:pt x="140" y="6"/>
                  <a:pt x="6" y="140"/>
                  <a:pt x="0" y="307"/>
                </a:cubicBezTo>
                <a:lnTo>
                  <a:pt x="307" y="307"/>
                </a:lnTo>
                <a:close/>
              </a:path>
            </a:pathLst>
          </a:custGeom>
          <a:solidFill>
            <a:schemeClr val="accent1"/>
          </a:solidFill>
          <a:ln cmpd="sng" w="9525">
            <a:noFill/>
            <a:round/>
          </a:ln>
        </p:spPr>
        <p:txBody>
          <a:bodyPr bIns="45734" lIns="91467" rIns="91467" tIns="45734"/>
          <a:lstStyle/>
          <a:p>
            <a:endParaRPr altLang="en-US" lang="zh-CN">
              <a:solidFill>
                <a:schemeClr val="bg1">
                  <a:lumMod val="50000"/>
                </a:schemeClr>
              </a:solidFill>
            </a:endParaRPr>
          </a:p>
        </p:txBody>
      </p:sp>
      <p:sp>
        <p:nvSpPr>
          <p:cNvPr id="17417" name="Freeform 9"/>
          <p:cNvSpPr/>
          <p:nvPr/>
        </p:nvSpPr>
        <p:spPr bwMode="auto">
          <a:xfrm>
            <a:off x="3124743" y="2903004"/>
            <a:ext cx="925674" cy="924496"/>
          </a:xfrm>
          <a:custGeom>
            <a:gdLst>
              <a:gd fmla="*/ 0 w 307" name="T0"/>
              <a:gd fmla="*/ 0 h 307" name="T1"/>
              <a:gd fmla="*/ 0 w 307" name="T2"/>
              <a:gd fmla="*/ 307 h 307" name="T3"/>
              <a:gd fmla="*/ 307 w 307" name="T4"/>
              <a:gd fmla="*/ 0 h 307" name="T5"/>
              <a:gd fmla="*/ 0 w 307" name="T6"/>
              <a:gd fmla="*/ 0 h 307" name="T7"/>
            </a:gdLst>
            <a:cxnLst>
              <a:cxn ang="0">
                <a:pos x="T0" y="T1"/>
              </a:cxn>
              <a:cxn ang="0">
                <a:pos x="T2" y="T3"/>
              </a:cxn>
              <a:cxn ang="0">
                <a:pos x="T4" y="T5"/>
              </a:cxn>
              <a:cxn ang="0">
                <a:pos x="T6" y="T7"/>
              </a:cxn>
            </a:cxnLst>
            <a:rect b="b" l="0" r="r" t="0"/>
            <a:pathLst>
              <a:path h="307" w="307">
                <a:moveTo>
                  <a:pt x="0" y="0"/>
                </a:moveTo>
                <a:cubicBezTo>
                  <a:pt x="0" y="307"/>
                  <a:pt x="0" y="307"/>
                  <a:pt x="0" y="307"/>
                </a:cubicBezTo>
                <a:cubicBezTo>
                  <a:pt x="167" y="301"/>
                  <a:pt x="301" y="167"/>
                  <a:pt x="307" y="0"/>
                </a:cubicBezTo>
                <a:lnTo>
                  <a:pt x="0" y="0"/>
                </a:lnTo>
                <a:close/>
              </a:path>
            </a:pathLst>
          </a:custGeom>
          <a:solidFill>
            <a:srgbClr val="FFFDEF"/>
          </a:solidFill>
          <a:ln cmpd="sng" w="9525">
            <a:solidFill>
              <a:schemeClr val="accent2"/>
            </a:solidFill>
            <a:round/>
          </a:ln>
        </p:spPr>
        <p:txBody>
          <a:bodyPr bIns="45734" lIns="91467" rIns="91467" tIns="45734"/>
          <a:lstStyle/>
          <a:p>
            <a:endParaRPr altLang="en-US" lang="zh-CN">
              <a:solidFill>
                <a:schemeClr val="bg1">
                  <a:lumMod val="50000"/>
                </a:schemeClr>
              </a:solidFill>
            </a:endParaRPr>
          </a:p>
        </p:txBody>
      </p:sp>
      <p:sp>
        <p:nvSpPr>
          <p:cNvPr id="17418" name="Freeform 10"/>
          <p:cNvSpPr/>
          <p:nvPr/>
        </p:nvSpPr>
        <p:spPr bwMode="auto">
          <a:xfrm>
            <a:off x="2140322" y="2909358"/>
            <a:ext cx="925674" cy="924496"/>
          </a:xfrm>
          <a:custGeom>
            <a:gdLst>
              <a:gd fmla="*/ 307 w 307" name="T0"/>
              <a:gd fmla="*/ 0 h 307" name="T1"/>
              <a:gd fmla="*/ 0 w 307" name="T2"/>
              <a:gd fmla="*/ 0 h 307" name="T3"/>
              <a:gd fmla="*/ 307 w 307" name="T4"/>
              <a:gd fmla="*/ 307 h 307" name="T5"/>
              <a:gd fmla="*/ 307 w 307" name="T6"/>
              <a:gd fmla="*/ 0 h 307" name="T7"/>
            </a:gdLst>
            <a:cxnLst>
              <a:cxn ang="0">
                <a:pos x="T0" y="T1"/>
              </a:cxn>
              <a:cxn ang="0">
                <a:pos x="T2" y="T3"/>
              </a:cxn>
              <a:cxn ang="0">
                <a:pos x="T4" y="T5"/>
              </a:cxn>
              <a:cxn ang="0">
                <a:pos x="T6" y="T7"/>
              </a:cxn>
            </a:cxnLst>
            <a:rect b="b" l="0" r="r" t="0"/>
            <a:pathLst>
              <a:path h="307" w="307">
                <a:moveTo>
                  <a:pt x="307" y="0"/>
                </a:moveTo>
                <a:cubicBezTo>
                  <a:pt x="0" y="0"/>
                  <a:pt x="0" y="0"/>
                  <a:pt x="0" y="0"/>
                </a:cubicBezTo>
                <a:cubicBezTo>
                  <a:pt x="6" y="167"/>
                  <a:pt x="140" y="301"/>
                  <a:pt x="307" y="307"/>
                </a:cubicBezTo>
                <a:lnTo>
                  <a:pt x="307" y="0"/>
                </a:lnTo>
                <a:close/>
              </a:path>
            </a:pathLst>
          </a:custGeom>
          <a:solidFill>
            <a:schemeClr val="accent2"/>
          </a:solidFill>
          <a:ln cmpd="sng" w="9525">
            <a:noFill/>
            <a:round/>
          </a:ln>
        </p:spPr>
        <p:txBody>
          <a:bodyPr bIns="45734" lIns="91467" rIns="91467" tIns="45734"/>
          <a:lstStyle/>
          <a:p>
            <a:endParaRPr altLang="en-US" lang="zh-CN">
              <a:solidFill>
                <a:schemeClr val="bg1">
                  <a:lumMod val="50000"/>
                </a:schemeClr>
              </a:solidFill>
            </a:endParaRPr>
          </a:p>
        </p:txBody>
      </p:sp>
      <p:sp>
        <p:nvSpPr>
          <p:cNvPr id="17419" name="Freeform 11"/>
          <p:cNvSpPr/>
          <p:nvPr/>
        </p:nvSpPr>
        <p:spPr bwMode="auto">
          <a:xfrm>
            <a:off x="4110753" y="1918146"/>
            <a:ext cx="924085" cy="924496"/>
          </a:xfrm>
          <a:custGeom>
            <a:gdLst>
              <a:gd fmla="*/ 0 w 307" name="T0"/>
              <a:gd fmla="*/ 307 h 307" name="T1"/>
              <a:gd fmla="*/ 307 w 307" name="T2"/>
              <a:gd fmla="*/ 307 h 307" name="T3"/>
              <a:gd fmla="*/ 0 w 307" name="T4"/>
              <a:gd fmla="*/ 0 h 307" name="T5"/>
              <a:gd fmla="*/ 0 w 307" name="T6"/>
              <a:gd fmla="*/ 307 h 307" name="T7"/>
            </a:gdLst>
            <a:cxnLst>
              <a:cxn ang="0">
                <a:pos x="T0" y="T1"/>
              </a:cxn>
              <a:cxn ang="0">
                <a:pos x="T2" y="T3"/>
              </a:cxn>
              <a:cxn ang="0">
                <a:pos x="T4" y="T5"/>
              </a:cxn>
              <a:cxn ang="0">
                <a:pos x="T6" y="T7"/>
              </a:cxn>
            </a:cxnLst>
            <a:rect b="b" l="0" r="r" t="0"/>
            <a:pathLst>
              <a:path h="307" w="307">
                <a:moveTo>
                  <a:pt x="0" y="307"/>
                </a:moveTo>
                <a:cubicBezTo>
                  <a:pt x="307" y="307"/>
                  <a:pt x="307" y="307"/>
                  <a:pt x="307" y="307"/>
                </a:cubicBezTo>
                <a:cubicBezTo>
                  <a:pt x="302" y="140"/>
                  <a:pt x="167" y="6"/>
                  <a:pt x="0" y="0"/>
                </a:cubicBezTo>
                <a:lnTo>
                  <a:pt x="0" y="307"/>
                </a:lnTo>
                <a:close/>
              </a:path>
            </a:pathLst>
          </a:custGeom>
          <a:solidFill>
            <a:srgbClr val="FFFDEF"/>
          </a:solidFill>
          <a:ln cmpd="sng" w="9525">
            <a:solidFill>
              <a:schemeClr val="accent3"/>
            </a:solidFill>
            <a:round/>
          </a:ln>
        </p:spPr>
        <p:txBody>
          <a:bodyPr bIns="45734" lIns="91467" rIns="91467" tIns="45734"/>
          <a:lstStyle/>
          <a:p>
            <a:endParaRPr altLang="en-US" lang="zh-CN">
              <a:solidFill>
                <a:schemeClr val="bg1">
                  <a:lumMod val="50000"/>
                </a:schemeClr>
              </a:solidFill>
            </a:endParaRPr>
          </a:p>
        </p:txBody>
      </p:sp>
      <p:sp>
        <p:nvSpPr>
          <p:cNvPr id="17420" name="Freeform 12"/>
          <p:cNvSpPr/>
          <p:nvPr/>
        </p:nvSpPr>
        <p:spPr bwMode="auto">
          <a:xfrm>
            <a:off x="3124743" y="1924500"/>
            <a:ext cx="925674" cy="924496"/>
          </a:xfrm>
          <a:custGeom>
            <a:gdLst>
              <a:gd fmla="*/ 307 w 307" name="T0"/>
              <a:gd fmla="*/ 307 h 307" name="T1"/>
              <a:gd fmla="*/ 307 w 307" name="T2"/>
              <a:gd fmla="*/ 0 h 307" name="T3"/>
              <a:gd fmla="*/ 0 w 307" name="T4"/>
              <a:gd fmla="*/ 307 h 307" name="T5"/>
              <a:gd fmla="*/ 307 w 307" name="T6"/>
              <a:gd fmla="*/ 307 h 307" name="T7"/>
            </a:gdLst>
            <a:cxnLst>
              <a:cxn ang="0">
                <a:pos x="T0" y="T1"/>
              </a:cxn>
              <a:cxn ang="0">
                <a:pos x="T2" y="T3"/>
              </a:cxn>
              <a:cxn ang="0">
                <a:pos x="T4" y="T5"/>
              </a:cxn>
              <a:cxn ang="0">
                <a:pos x="T6" y="T7"/>
              </a:cxn>
            </a:cxnLst>
            <a:rect b="b" l="0" r="r" t="0"/>
            <a:pathLst>
              <a:path h="307" w="307">
                <a:moveTo>
                  <a:pt x="307" y="307"/>
                </a:moveTo>
                <a:cubicBezTo>
                  <a:pt x="307" y="0"/>
                  <a:pt x="307" y="0"/>
                  <a:pt x="307" y="0"/>
                </a:cubicBezTo>
                <a:cubicBezTo>
                  <a:pt x="140" y="6"/>
                  <a:pt x="6" y="140"/>
                  <a:pt x="0" y="307"/>
                </a:cubicBezTo>
                <a:lnTo>
                  <a:pt x="307" y="307"/>
                </a:lnTo>
                <a:close/>
              </a:path>
            </a:pathLst>
          </a:custGeom>
          <a:solidFill>
            <a:schemeClr val="accent3"/>
          </a:solidFill>
          <a:ln cmpd="sng" w="9525">
            <a:noFill/>
            <a:round/>
          </a:ln>
        </p:spPr>
        <p:txBody>
          <a:bodyPr bIns="45734" lIns="91467" rIns="91467" tIns="45734"/>
          <a:lstStyle/>
          <a:p>
            <a:endParaRPr altLang="en-US" lang="zh-CN">
              <a:solidFill>
                <a:schemeClr val="bg1">
                  <a:lumMod val="50000"/>
                </a:schemeClr>
              </a:solidFill>
            </a:endParaRPr>
          </a:p>
        </p:txBody>
      </p:sp>
      <p:sp>
        <p:nvSpPr>
          <p:cNvPr id="17421" name="Freeform 13"/>
          <p:cNvSpPr/>
          <p:nvPr/>
        </p:nvSpPr>
        <p:spPr bwMode="auto">
          <a:xfrm>
            <a:off x="5098348" y="2903004"/>
            <a:ext cx="920910" cy="924496"/>
          </a:xfrm>
          <a:custGeom>
            <a:gdLst>
              <a:gd fmla="*/ 0 w 306" name="T0"/>
              <a:gd fmla="*/ 0 h 307" name="T1"/>
              <a:gd fmla="*/ 0 w 306" name="T2"/>
              <a:gd fmla="*/ 307 h 307" name="T3"/>
              <a:gd fmla="*/ 306 w 306" name="T4"/>
              <a:gd fmla="*/ 0 h 307" name="T5"/>
              <a:gd fmla="*/ 0 w 306" name="T6"/>
              <a:gd fmla="*/ 0 h 307" name="T7"/>
            </a:gdLst>
            <a:cxnLst>
              <a:cxn ang="0">
                <a:pos x="T0" y="T1"/>
              </a:cxn>
              <a:cxn ang="0">
                <a:pos x="T2" y="T3"/>
              </a:cxn>
              <a:cxn ang="0">
                <a:pos x="T4" y="T5"/>
              </a:cxn>
              <a:cxn ang="0">
                <a:pos x="T6" y="T7"/>
              </a:cxn>
            </a:cxnLst>
            <a:rect b="b" l="0" r="r" t="0"/>
            <a:pathLst>
              <a:path h="307" w="306">
                <a:moveTo>
                  <a:pt x="0" y="0"/>
                </a:moveTo>
                <a:cubicBezTo>
                  <a:pt x="0" y="307"/>
                  <a:pt x="0" y="307"/>
                  <a:pt x="0" y="307"/>
                </a:cubicBezTo>
                <a:cubicBezTo>
                  <a:pt x="166" y="301"/>
                  <a:pt x="301" y="167"/>
                  <a:pt x="306" y="0"/>
                </a:cubicBezTo>
                <a:lnTo>
                  <a:pt x="0" y="0"/>
                </a:lnTo>
                <a:close/>
              </a:path>
            </a:pathLst>
          </a:custGeom>
          <a:solidFill>
            <a:srgbClr val="FFFDEF"/>
          </a:solidFill>
          <a:ln cmpd="sng" w="9525">
            <a:solidFill>
              <a:schemeClr val="accent4"/>
            </a:solidFill>
            <a:round/>
          </a:ln>
        </p:spPr>
        <p:txBody>
          <a:bodyPr bIns="45734" lIns="91467" rIns="91467" tIns="45734"/>
          <a:lstStyle/>
          <a:p>
            <a:endParaRPr altLang="en-US" lang="zh-CN">
              <a:solidFill>
                <a:schemeClr val="bg1">
                  <a:lumMod val="50000"/>
                </a:schemeClr>
              </a:solidFill>
            </a:endParaRPr>
          </a:p>
        </p:txBody>
      </p:sp>
      <p:sp>
        <p:nvSpPr>
          <p:cNvPr id="17422" name="Freeform 14"/>
          <p:cNvSpPr/>
          <p:nvPr/>
        </p:nvSpPr>
        <p:spPr bwMode="auto">
          <a:xfrm>
            <a:off x="4110753" y="2909358"/>
            <a:ext cx="924085" cy="924496"/>
          </a:xfrm>
          <a:custGeom>
            <a:gdLst>
              <a:gd fmla="*/ 307 w 307" name="T0"/>
              <a:gd fmla="*/ 0 h 307" name="T1"/>
              <a:gd fmla="*/ 0 w 307" name="T2"/>
              <a:gd fmla="*/ 0 h 307" name="T3"/>
              <a:gd fmla="*/ 307 w 307" name="T4"/>
              <a:gd fmla="*/ 307 h 307" name="T5"/>
              <a:gd fmla="*/ 307 w 307" name="T6"/>
              <a:gd fmla="*/ 0 h 307" name="T7"/>
            </a:gdLst>
            <a:cxnLst>
              <a:cxn ang="0">
                <a:pos x="T0" y="T1"/>
              </a:cxn>
              <a:cxn ang="0">
                <a:pos x="T2" y="T3"/>
              </a:cxn>
              <a:cxn ang="0">
                <a:pos x="T4" y="T5"/>
              </a:cxn>
              <a:cxn ang="0">
                <a:pos x="T6" y="T7"/>
              </a:cxn>
            </a:cxnLst>
            <a:rect b="b" l="0" r="r" t="0"/>
            <a:pathLst>
              <a:path h="307" w="307">
                <a:moveTo>
                  <a:pt x="307" y="0"/>
                </a:moveTo>
                <a:cubicBezTo>
                  <a:pt x="0" y="0"/>
                  <a:pt x="0" y="0"/>
                  <a:pt x="0" y="0"/>
                </a:cubicBezTo>
                <a:cubicBezTo>
                  <a:pt x="6" y="167"/>
                  <a:pt x="140" y="301"/>
                  <a:pt x="307" y="307"/>
                </a:cubicBezTo>
                <a:lnTo>
                  <a:pt x="307" y="0"/>
                </a:lnTo>
                <a:close/>
              </a:path>
            </a:pathLst>
          </a:custGeom>
          <a:solidFill>
            <a:schemeClr val="accent4"/>
          </a:solidFill>
          <a:ln cmpd="sng" w="9525">
            <a:noFill/>
            <a:round/>
          </a:ln>
        </p:spPr>
        <p:txBody>
          <a:bodyPr bIns="45734" lIns="91467" rIns="91467" tIns="45734"/>
          <a:lstStyle/>
          <a:p>
            <a:endParaRPr altLang="en-US" lang="zh-CN">
              <a:solidFill>
                <a:schemeClr val="bg1">
                  <a:lumMod val="50000"/>
                </a:schemeClr>
              </a:solidFill>
            </a:endParaRPr>
          </a:p>
        </p:txBody>
      </p:sp>
      <p:sp>
        <p:nvSpPr>
          <p:cNvPr id="17423" name="Freeform 15"/>
          <p:cNvSpPr/>
          <p:nvPr/>
        </p:nvSpPr>
        <p:spPr bwMode="auto">
          <a:xfrm>
            <a:off x="6085945" y="1924500"/>
            <a:ext cx="922497" cy="924496"/>
          </a:xfrm>
          <a:custGeom>
            <a:gdLst>
              <a:gd fmla="*/ 0 w 306" name="T0"/>
              <a:gd fmla="*/ 307 h 307" name="T1"/>
              <a:gd fmla="*/ 306 w 306" name="T2"/>
              <a:gd fmla="*/ 307 h 307" name="T3"/>
              <a:gd fmla="*/ 0 w 306" name="T4"/>
              <a:gd fmla="*/ 0 h 307" name="T5"/>
              <a:gd fmla="*/ 0 w 306" name="T6"/>
              <a:gd fmla="*/ 307 h 307" name="T7"/>
            </a:gdLst>
            <a:cxnLst>
              <a:cxn ang="0">
                <a:pos x="T0" y="T1"/>
              </a:cxn>
              <a:cxn ang="0">
                <a:pos x="T2" y="T3"/>
              </a:cxn>
              <a:cxn ang="0">
                <a:pos x="T4" y="T5"/>
              </a:cxn>
              <a:cxn ang="0">
                <a:pos x="T6" y="T7"/>
              </a:cxn>
            </a:cxnLst>
            <a:rect b="b" l="0" r="r" t="0"/>
            <a:pathLst>
              <a:path h="307" w="306">
                <a:moveTo>
                  <a:pt x="0" y="307"/>
                </a:moveTo>
                <a:cubicBezTo>
                  <a:pt x="306" y="307"/>
                  <a:pt x="306" y="307"/>
                  <a:pt x="306" y="307"/>
                </a:cubicBezTo>
                <a:cubicBezTo>
                  <a:pt x="301" y="140"/>
                  <a:pt x="166" y="6"/>
                  <a:pt x="0" y="0"/>
                </a:cubicBezTo>
                <a:lnTo>
                  <a:pt x="0" y="307"/>
                </a:lnTo>
                <a:close/>
              </a:path>
            </a:pathLst>
          </a:custGeom>
          <a:solidFill>
            <a:srgbClr val="FFFDEF"/>
          </a:solidFill>
          <a:ln cmpd="sng" w="9525">
            <a:solidFill>
              <a:schemeClr val="accent1"/>
            </a:solidFill>
            <a:round/>
          </a:ln>
        </p:spPr>
        <p:txBody>
          <a:bodyPr bIns="45734" lIns="91467" rIns="91467" tIns="45734"/>
          <a:lstStyle/>
          <a:p>
            <a:endParaRPr altLang="en-US" lang="zh-CN">
              <a:solidFill>
                <a:schemeClr val="bg1">
                  <a:lumMod val="50000"/>
                </a:schemeClr>
              </a:solidFill>
            </a:endParaRPr>
          </a:p>
        </p:txBody>
      </p:sp>
      <p:sp>
        <p:nvSpPr>
          <p:cNvPr id="17424" name="Freeform 16"/>
          <p:cNvSpPr/>
          <p:nvPr/>
        </p:nvSpPr>
        <p:spPr bwMode="auto">
          <a:xfrm>
            <a:off x="5098348" y="1924500"/>
            <a:ext cx="920910" cy="924496"/>
          </a:xfrm>
          <a:custGeom>
            <a:gdLst>
              <a:gd fmla="*/ 306 w 306" name="T0"/>
              <a:gd fmla="*/ 307 h 307" name="T1"/>
              <a:gd fmla="*/ 306 w 306" name="T2"/>
              <a:gd fmla="*/ 0 h 307" name="T3"/>
              <a:gd fmla="*/ 0 w 306" name="T4"/>
              <a:gd fmla="*/ 307 h 307" name="T5"/>
              <a:gd fmla="*/ 306 w 306" name="T6"/>
              <a:gd fmla="*/ 307 h 307" name="T7"/>
            </a:gdLst>
            <a:cxnLst>
              <a:cxn ang="0">
                <a:pos x="T0" y="T1"/>
              </a:cxn>
              <a:cxn ang="0">
                <a:pos x="T2" y="T3"/>
              </a:cxn>
              <a:cxn ang="0">
                <a:pos x="T4" y="T5"/>
              </a:cxn>
              <a:cxn ang="0">
                <a:pos x="T6" y="T7"/>
              </a:cxn>
            </a:cxnLst>
            <a:rect b="b" l="0" r="r" t="0"/>
            <a:pathLst>
              <a:path h="307" w="306">
                <a:moveTo>
                  <a:pt x="306" y="307"/>
                </a:moveTo>
                <a:cubicBezTo>
                  <a:pt x="306" y="0"/>
                  <a:pt x="306" y="0"/>
                  <a:pt x="306" y="0"/>
                </a:cubicBezTo>
                <a:cubicBezTo>
                  <a:pt x="139" y="6"/>
                  <a:pt x="5" y="140"/>
                  <a:pt x="0" y="307"/>
                </a:cubicBezTo>
                <a:lnTo>
                  <a:pt x="306" y="307"/>
                </a:lnTo>
                <a:close/>
              </a:path>
            </a:pathLst>
          </a:custGeom>
          <a:solidFill>
            <a:schemeClr val="accent1"/>
          </a:solidFill>
          <a:ln cmpd="sng" w="9525">
            <a:noFill/>
            <a:round/>
          </a:ln>
        </p:spPr>
        <p:txBody>
          <a:bodyPr bIns="45734" lIns="91467" rIns="91467" tIns="45734"/>
          <a:lstStyle/>
          <a:p>
            <a:endParaRPr altLang="en-US" lang="zh-CN">
              <a:solidFill>
                <a:schemeClr val="bg1">
                  <a:lumMod val="50000"/>
                </a:schemeClr>
              </a:solidFill>
            </a:endParaRPr>
          </a:p>
        </p:txBody>
      </p:sp>
      <p:sp>
        <p:nvSpPr>
          <p:cNvPr id="17425" name="Freeform 17"/>
          <p:cNvSpPr/>
          <p:nvPr/>
        </p:nvSpPr>
        <p:spPr bwMode="auto">
          <a:xfrm>
            <a:off x="7068777" y="2909358"/>
            <a:ext cx="920910" cy="924496"/>
          </a:xfrm>
          <a:custGeom>
            <a:gdLst>
              <a:gd fmla="*/ 0 w 306" name="T0"/>
              <a:gd fmla="*/ 0 h 307" name="T1"/>
              <a:gd fmla="*/ 0 w 306" name="T2"/>
              <a:gd fmla="*/ 307 h 307" name="T3"/>
              <a:gd fmla="*/ 306 w 306" name="T4"/>
              <a:gd fmla="*/ 0 h 307" name="T5"/>
              <a:gd fmla="*/ 0 w 306" name="T6"/>
              <a:gd fmla="*/ 0 h 307" name="T7"/>
            </a:gdLst>
            <a:cxnLst>
              <a:cxn ang="0">
                <a:pos x="T0" y="T1"/>
              </a:cxn>
              <a:cxn ang="0">
                <a:pos x="T2" y="T3"/>
              </a:cxn>
              <a:cxn ang="0">
                <a:pos x="T4" y="T5"/>
              </a:cxn>
              <a:cxn ang="0">
                <a:pos x="T6" y="T7"/>
              </a:cxn>
            </a:cxnLst>
            <a:rect b="b" l="0" r="r" t="0"/>
            <a:pathLst>
              <a:path h="307" w="306">
                <a:moveTo>
                  <a:pt x="0" y="0"/>
                </a:moveTo>
                <a:cubicBezTo>
                  <a:pt x="0" y="307"/>
                  <a:pt x="0" y="307"/>
                  <a:pt x="0" y="307"/>
                </a:cubicBezTo>
                <a:cubicBezTo>
                  <a:pt x="167" y="301"/>
                  <a:pt x="301" y="167"/>
                  <a:pt x="306" y="0"/>
                </a:cubicBezTo>
                <a:lnTo>
                  <a:pt x="0" y="0"/>
                </a:lnTo>
                <a:close/>
              </a:path>
            </a:pathLst>
          </a:custGeom>
          <a:solidFill>
            <a:srgbClr val="FFFDEF"/>
          </a:solidFill>
          <a:ln cmpd="sng" w="9525">
            <a:solidFill>
              <a:schemeClr val="accent2"/>
            </a:solidFill>
            <a:round/>
          </a:ln>
        </p:spPr>
        <p:txBody>
          <a:bodyPr bIns="45734" lIns="91467" rIns="91467" tIns="45734"/>
          <a:lstStyle/>
          <a:p>
            <a:endParaRPr altLang="en-US" lang="zh-CN">
              <a:solidFill>
                <a:schemeClr val="bg1">
                  <a:lumMod val="50000"/>
                </a:schemeClr>
              </a:solidFill>
            </a:endParaRPr>
          </a:p>
        </p:txBody>
      </p:sp>
      <p:sp>
        <p:nvSpPr>
          <p:cNvPr id="17426" name="Freeform 18"/>
          <p:cNvSpPr/>
          <p:nvPr/>
        </p:nvSpPr>
        <p:spPr bwMode="auto">
          <a:xfrm>
            <a:off x="6082770" y="2909358"/>
            <a:ext cx="922497" cy="924496"/>
          </a:xfrm>
          <a:custGeom>
            <a:gdLst>
              <a:gd fmla="*/ 306 w 306" name="T0"/>
              <a:gd fmla="*/ 0 h 307" name="T1"/>
              <a:gd fmla="*/ 0 w 306" name="T2"/>
              <a:gd fmla="*/ 0 h 307" name="T3"/>
              <a:gd fmla="*/ 306 w 306" name="T4"/>
              <a:gd fmla="*/ 307 h 307" name="T5"/>
              <a:gd fmla="*/ 306 w 306" name="T6"/>
              <a:gd fmla="*/ 0 h 307" name="T7"/>
            </a:gdLst>
            <a:cxnLst>
              <a:cxn ang="0">
                <a:pos x="T0" y="T1"/>
              </a:cxn>
              <a:cxn ang="0">
                <a:pos x="T2" y="T3"/>
              </a:cxn>
              <a:cxn ang="0">
                <a:pos x="T4" y="T5"/>
              </a:cxn>
              <a:cxn ang="0">
                <a:pos x="T6" y="T7"/>
              </a:cxn>
            </a:cxnLst>
            <a:rect b="b" l="0" r="r" t="0"/>
            <a:pathLst>
              <a:path h="307" w="306">
                <a:moveTo>
                  <a:pt x="306" y="0"/>
                </a:moveTo>
                <a:cubicBezTo>
                  <a:pt x="0" y="0"/>
                  <a:pt x="0" y="0"/>
                  <a:pt x="0" y="0"/>
                </a:cubicBezTo>
                <a:cubicBezTo>
                  <a:pt x="5" y="167"/>
                  <a:pt x="139" y="301"/>
                  <a:pt x="306" y="307"/>
                </a:cubicBezTo>
                <a:lnTo>
                  <a:pt x="306" y="0"/>
                </a:lnTo>
                <a:close/>
              </a:path>
            </a:pathLst>
          </a:custGeom>
          <a:solidFill>
            <a:schemeClr val="accent2"/>
          </a:solidFill>
          <a:ln cmpd="sng" w="9525">
            <a:noFill/>
            <a:round/>
          </a:ln>
        </p:spPr>
        <p:txBody>
          <a:bodyPr bIns="45734" lIns="91467" rIns="91467" tIns="45734"/>
          <a:lstStyle/>
          <a:p>
            <a:endParaRPr altLang="en-US" lang="zh-CN">
              <a:solidFill>
                <a:schemeClr val="bg1">
                  <a:lumMod val="50000"/>
                </a:schemeClr>
              </a:solidFill>
            </a:endParaRPr>
          </a:p>
        </p:txBody>
      </p:sp>
      <p:sp>
        <p:nvSpPr>
          <p:cNvPr id="17427" name="Freeform 19"/>
          <p:cNvSpPr>
            <a:spLocks noEditPoints="1"/>
          </p:cNvSpPr>
          <p:nvPr/>
        </p:nvSpPr>
        <p:spPr bwMode="auto">
          <a:xfrm>
            <a:off x="7378395" y="3150807"/>
            <a:ext cx="212762" cy="200149"/>
          </a:xfrm>
          <a:custGeom>
            <a:gdLst>
              <a:gd fmla="*/ 65 w 103" name="T0"/>
              <a:gd fmla="*/ 84 h 97" name="T1"/>
              <a:gd fmla="*/ 67 w 103" name="T2"/>
              <a:gd fmla="*/ 81 h 97" name="T3"/>
              <a:gd fmla="*/ 67 w 103" name="T4"/>
              <a:gd fmla="*/ 46 h 97" name="T5"/>
              <a:gd fmla="*/ 65 w 103" name="T6"/>
              <a:gd fmla="*/ 44 h 97" name="T7"/>
              <a:gd fmla="*/ 38 w 103" name="T8"/>
              <a:gd fmla="*/ 44 h 97" name="T9"/>
              <a:gd fmla="*/ 36 w 103" name="T10"/>
              <a:gd fmla="*/ 46 h 97" name="T11"/>
              <a:gd fmla="*/ 36 w 103" name="T12"/>
              <a:gd fmla="*/ 81 h 97" name="T13"/>
              <a:gd fmla="*/ 38 w 103" name="T14"/>
              <a:gd fmla="*/ 84 h 97" name="T15"/>
              <a:gd fmla="*/ 65 w 103" name="T16"/>
              <a:gd fmla="*/ 84 h 97" name="T17"/>
              <a:gd fmla="*/ 40 w 103" name="T18"/>
              <a:gd fmla="*/ 49 h 97" name="T19"/>
              <a:gd fmla="*/ 40 w 103" name="T20"/>
              <a:gd fmla="*/ 49 h 97" name="T21"/>
              <a:gd fmla="*/ 62 w 103" name="T22"/>
              <a:gd fmla="*/ 49 h 97" name="T23"/>
              <a:gd fmla="*/ 62 w 103" name="T24"/>
              <a:gd fmla="*/ 79 h 97" name="T25"/>
              <a:gd fmla="*/ 40 w 103" name="T26"/>
              <a:gd fmla="*/ 79 h 97" name="T27"/>
              <a:gd fmla="*/ 40 w 103" name="T28"/>
              <a:gd fmla="*/ 49 h 97" name="T29"/>
              <a:gd fmla="*/ 84 w 103" name="T30"/>
              <a:gd fmla="*/ 50 h 97" name="T31"/>
              <a:gd fmla="*/ 84 w 103" name="T32"/>
              <a:gd fmla="*/ 50 h 97" name="T33"/>
              <a:gd fmla="*/ 80 w 103" name="T34"/>
              <a:gd fmla="*/ 54 h 97" name="T35"/>
              <a:gd fmla="*/ 80 w 103" name="T36"/>
              <a:gd fmla="*/ 89 h 97" name="T37"/>
              <a:gd fmla="*/ 23 w 103" name="T38"/>
              <a:gd fmla="*/ 89 h 97" name="T39"/>
              <a:gd fmla="*/ 23 w 103" name="T40"/>
              <a:gd fmla="*/ 54 h 97" name="T41"/>
              <a:gd fmla="*/ 19 w 103" name="T42"/>
              <a:gd fmla="*/ 50 h 97" name="T43"/>
              <a:gd fmla="*/ 15 w 103" name="T44"/>
              <a:gd fmla="*/ 54 h 97" name="T45"/>
              <a:gd fmla="*/ 15 w 103" name="T46"/>
              <a:gd fmla="*/ 93 h 97" name="T47"/>
              <a:gd fmla="*/ 19 w 103" name="T48"/>
              <a:gd fmla="*/ 97 h 97" name="T49"/>
              <a:gd fmla="*/ 84 w 103" name="T50"/>
              <a:gd fmla="*/ 97 h 97" name="T51"/>
              <a:gd fmla="*/ 88 w 103" name="T52"/>
              <a:gd fmla="*/ 93 h 97" name="T53"/>
              <a:gd fmla="*/ 88 w 103" name="T54"/>
              <a:gd fmla="*/ 54 h 97" name="T55"/>
              <a:gd fmla="*/ 84 w 103" name="T56"/>
              <a:gd fmla="*/ 50 h 97" name="T57"/>
              <a:gd fmla="*/ 102 w 103" name="T58"/>
              <a:gd fmla="*/ 49 h 97" name="T59"/>
              <a:gd fmla="*/ 102 w 103" name="T60"/>
              <a:gd fmla="*/ 49 h 97" name="T61"/>
              <a:gd fmla="*/ 54 w 103" name="T62"/>
              <a:gd fmla="*/ 2 h 97" name="T63"/>
              <a:gd fmla="*/ 49 w 103" name="T64"/>
              <a:gd fmla="*/ 2 h 97" name="T65"/>
              <a:gd fmla="*/ 1 w 103" name="T66"/>
              <a:gd fmla="*/ 49 h 97" name="T67"/>
              <a:gd fmla="*/ 1 w 103" name="T68"/>
              <a:gd fmla="*/ 55 h 97" name="T69"/>
              <a:gd fmla="*/ 7 w 103" name="T70"/>
              <a:gd fmla="*/ 55 h 97" name="T71"/>
              <a:gd fmla="*/ 51 w 103" name="T72"/>
              <a:gd fmla="*/ 10 h 97" name="T73"/>
              <a:gd fmla="*/ 96 w 103" name="T74"/>
              <a:gd fmla="*/ 55 h 97" name="T75"/>
              <a:gd fmla="*/ 102 w 103" name="T76"/>
              <a:gd fmla="*/ 55 h 97" name="T77"/>
              <a:gd fmla="*/ 102 w 103" name="T78"/>
              <a:gd fmla="*/ 49 h 9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7" w="103">
                <a:moveTo>
                  <a:pt x="65" y="84"/>
                </a:moveTo>
                <a:cubicBezTo>
                  <a:pt x="66" y="84"/>
                  <a:pt x="67" y="83"/>
                  <a:pt x="67" y="81"/>
                </a:cubicBezTo>
                <a:cubicBezTo>
                  <a:pt x="67" y="46"/>
                  <a:pt x="67" y="46"/>
                  <a:pt x="67" y="46"/>
                </a:cubicBezTo>
                <a:cubicBezTo>
                  <a:pt x="67" y="45"/>
                  <a:pt x="66" y="44"/>
                  <a:pt x="65" y="44"/>
                </a:cubicBezTo>
                <a:cubicBezTo>
                  <a:pt x="38" y="44"/>
                  <a:pt x="38" y="44"/>
                  <a:pt x="38" y="44"/>
                </a:cubicBezTo>
                <a:cubicBezTo>
                  <a:pt x="37" y="44"/>
                  <a:pt x="36" y="45"/>
                  <a:pt x="36" y="46"/>
                </a:cubicBezTo>
                <a:cubicBezTo>
                  <a:pt x="36" y="81"/>
                  <a:pt x="36" y="81"/>
                  <a:pt x="36" y="81"/>
                </a:cubicBezTo>
                <a:cubicBezTo>
                  <a:pt x="36" y="83"/>
                  <a:pt x="37" y="84"/>
                  <a:pt x="38" y="84"/>
                </a:cubicBezTo>
                <a:cubicBezTo>
                  <a:pt x="65" y="84"/>
                  <a:pt x="65" y="84"/>
                  <a:pt x="65" y="84"/>
                </a:cubicBezTo>
                <a:close/>
                <a:moveTo>
                  <a:pt x="40" y="49"/>
                </a:moveTo>
                <a:cubicBezTo>
                  <a:pt x="40" y="49"/>
                  <a:pt x="40" y="49"/>
                  <a:pt x="40" y="49"/>
                </a:cubicBezTo>
                <a:cubicBezTo>
                  <a:pt x="62" y="49"/>
                  <a:pt x="62" y="49"/>
                  <a:pt x="62" y="49"/>
                </a:cubicBezTo>
                <a:cubicBezTo>
                  <a:pt x="62" y="79"/>
                  <a:pt x="62" y="79"/>
                  <a:pt x="62" y="79"/>
                </a:cubicBezTo>
                <a:cubicBezTo>
                  <a:pt x="40" y="79"/>
                  <a:pt x="40" y="79"/>
                  <a:pt x="40" y="79"/>
                </a:cubicBezTo>
                <a:cubicBezTo>
                  <a:pt x="40" y="49"/>
                  <a:pt x="40" y="49"/>
                  <a:pt x="40" y="49"/>
                </a:cubicBezTo>
                <a:close/>
                <a:moveTo>
                  <a:pt x="84" y="50"/>
                </a:moveTo>
                <a:cubicBezTo>
                  <a:pt x="84" y="50"/>
                  <a:pt x="84" y="50"/>
                  <a:pt x="84" y="50"/>
                </a:cubicBezTo>
                <a:cubicBezTo>
                  <a:pt x="82" y="50"/>
                  <a:pt x="80" y="52"/>
                  <a:pt x="80" y="54"/>
                </a:cubicBezTo>
                <a:cubicBezTo>
                  <a:pt x="80" y="89"/>
                  <a:pt x="80" y="89"/>
                  <a:pt x="80" y="89"/>
                </a:cubicBezTo>
                <a:cubicBezTo>
                  <a:pt x="23" y="89"/>
                  <a:pt x="23" y="89"/>
                  <a:pt x="23" y="89"/>
                </a:cubicBezTo>
                <a:cubicBezTo>
                  <a:pt x="23" y="54"/>
                  <a:pt x="23" y="54"/>
                  <a:pt x="23" y="54"/>
                </a:cubicBezTo>
                <a:cubicBezTo>
                  <a:pt x="23" y="52"/>
                  <a:pt x="21" y="50"/>
                  <a:pt x="19" y="50"/>
                </a:cubicBezTo>
                <a:cubicBezTo>
                  <a:pt x="17" y="50"/>
                  <a:pt x="15" y="52"/>
                  <a:pt x="15" y="54"/>
                </a:cubicBezTo>
                <a:cubicBezTo>
                  <a:pt x="15" y="93"/>
                  <a:pt x="15" y="93"/>
                  <a:pt x="15" y="93"/>
                </a:cubicBezTo>
                <a:cubicBezTo>
                  <a:pt x="15" y="95"/>
                  <a:pt x="17" y="97"/>
                  <a:pt x="19" y="97"/>
                </a:cubicBezTo>
                <a:cubicBezTo>
                  <a:pt x="84" y="97"/>
                  <a:pt x="84" y="97"/>
                  <a:pt x="84" y="97"/>
                </a:cubicBezTo>
                <a:cubicBezTo>
                  <a:pt x="86" y="97"/>
                  <a:pt x="88" y="95"/>
                  <a:pt x="88" y="93"/>
                </a:cubicBezTo>
                <a:cubicBezTo>
                  <a:pt x="88" y="54"/>
                  <a:pt x="88" y="54"/>
                  <a:pt x="88" y="54"/>
                </a:cubicBezTo>
                <a:cubicBezTo>
                  <a:pt x="88" y="52"/>
                  <a:pt x="86" y="50"/>
                  <a:pt x="84" y="50"/>
                </a:cubicBezTo>
                <a:close/>
                <a:moveTo>
                  <a:pt x="102" y="49"/>
                </a:moveTo>
                <a:cubicBezTo>
                  <a:pt x="102" y="49"/>
                  <a:pt x="102" y="49"/>
                  <a:pt x="102" y="49"/>
                </a:cubicBezTo>
                <a:cubicBezTo>
                  <a:pt x="54" y="2"/>
                  <a:pt x="54" y="2"/>
                  <a:pt x="54" y="2"/>
                </a:cubicBezTo>
                <a:cubicBezTo>
                  <a:pt x="53" y="0"/>
                  <a:pt x="50" y="0"/>
                  <a:pt x="49" y="2"/>
                </a:cubicBezTo>
                <a:cubicBezTo>
                  <a:pt x="1" y="49"/>
                  <a:pt x="1" y="49"/>
                  <a:pt x="1" y="49"/>
                </a:cubicBezTo>
                <a:cubicBezTo>
                  <a:pt x="0" y="51"/>
                  <a:pt x="0" y="53"/>
                  <a:pt x="1" y="55"/>
                </a:cubicBezTo>
                <a:cubicBezTo>
                  <a:pt x="3" y="57"/>
                  <a:pt x="5" y="57"/>
                  <a:pt x="7" y="55"/>
                </a:cubicBezTo>
                <a:cubicBezTo>
                  <a:pt x="51" y="10"/>
                  <a:pt x="51" y="10"/>
                  <a:pt x="51" y="10"/>
                </a:cubicBezTo>
                <a:cubicBezTo>
                  <a:pt x="96" y="55"/>
                  <a:pt x="96" y="55"/>
                  <a:pt x="96" y="55"/>
                </a:cubicBezTo>
                <a:cubicBezTo>
                  <a:pt x="98" y="57"/>
                  <a:pt x="100" y="57"/>
                  <a:pt x="102" y="55"/>
                </a:cubicBezTo>
                <a:cubicBezTo>
                  <a:pt x="103" y="53"/>
                  <a:pt x="103" y="51"/>
                  <a:pt x="102" y="49"/>
                </a:cubicBezTo>
                <a:close/>
              </a:path>
            </a:pathLst>
          </a:custGeom>
          <a:solidFill>
            <a:schemeClr val="accent2"/>
          </a:solidFill>
          <a:ln>
            <a:noFill/>
          </a:ln>
        </p:spPr>
        <p:txBody>
          <a:bodyPr bIns="45734" lIns="91467" rIns="91467" tIns="45734"/>
          <a:lstStyle/>
          <a:p>
            <a:endParaRPr altLang="en-US" lang="zh-CN">
              <a:solidFill>
                <a:schemeClr val="bg1">
                  <a:lumMod val="50000"/>
                </a:schemeClr>
              </a:solidFill>
            </a:endParaRPr>
          </a:p>
        </p:txBody>
      </p:sp>
      <p:sp>
        <p:nvSpPr>
          <p:cNvPr id="17428" name="Freeform 20"/>
          <p:cNvSpPr>
            <a:spLocks noEditPoints="1"/>
          </p:cNvSpPr>
          <p:nvPr/>
        </p:nvSpPr>
        <p:spPr bwMode="auto">
          <a:xfrm>
            <a:off x="4414016" y="2332739"/>
            <a:ext cx="247693" cy="254157"/>
          </a:xfrm>
          <a:custGeom>
            <a:gdLst>
              <a:gd fmla="*/ 3 w 120" name="T0"/>
              <a:gd fmla="*/ 63 h 124" name="T1"/>
              <a:gd fmla="*/ 60 w 120" name="T2"/>
              <a:gd fmla="*/ 20 h 124" name="T3"/>
              <a:gd fmla="*/ 20 w 120" name="T4"/>
              <a:gd fmla="*/ 60 h 124" name="T5"/>
              <a:gd fmla="*/ 30 w 120" name="T6"/>
              <a:gd fmla="*/ 60 h 124" name="T7"/>
              <a:gd fmla="*/ 44 w 120" name="T8"/>
              <a:gd fmla="*/ 108 h 124" name="T9"/>
              <a:gd fmla="*/ 76 w 120" name="T10"/>
              <a:gd fmla="*/ 102 h 124" name="T11"/>
              <a:gd fmla="*/ 53 w 120" name="T12"/>
              <a:gd fmla="*/ 124 h 124" name="T13"/>
              <a:gd fmla="*/ 67 w 120" name="T14"/>
              <a:gd fmla="*/ 118 h 124" name="T15"/>
              <a:gd fmla="*/ 44 w 120" name="T16"/>
              <a:gd fmla="*/ 116 h 124" name="T17"/>
              <a:gd fmla="*/ 76 w 120" name="T18"/>
              <a:gd fmla="*/ 110 h 124" name="T19"/>
              <a:gd fmla="*/ 84 w 120" name="T20"/>
              <a:gd fmla="*/ 60 h 124" name="T21"/>
              <a:gd fmla="*/ 75 w 120" name="T22"/>
              <a:gd fmla="*/ 56 h 124" name="T23"/>
              <a:gd fmla="*/ 60 w 120" name="T24"/>
              <a:gd fmla="*/ 56 h 124" name="T25"/>
              <a:gd fmla="*/ 50 w 120" name="T26"/>
              <a:gd fmla="*/ 57 h 124" name="T27"/>
              <a:gd fmla="*/ 35 w 120" name="T28"/>
              <a:gd fmla="*/ 60 h 124" name="T29"/>
              <a:gd fmla="*/ 47 w 120" name="T30"/>
              <a:gd fmla="*/ 62 h 124" name="T31"/>
              <a:gd fmla="*/ 50 w 120" name="T32"/>
              <a:gd fmla="*/ 64 h 124" name="T33"/>
              <a:gd fmla="*/ 50 w 120" name="T34"/>
              <a:gd fmla="*/ 64 h 124" name="T35"/>
              <a:gd fmla="*/ 51 w 120" name="T36"/>
              <a:gd fmla="*/ 64 h 124" name="T37"/>
              <a:gd fmla="*/ 51 w 120" name="T38"/>
              <a:gd fmla="*/ 64 h 124" name="T39"/>
              <a:gd fmla="*/ 51 w 120" name="T40"/>
              <a:gd fmla="*/ 65 h 124" name="T41"/>
              <a:gd fmla="*/ 51 w 120" name="T42"/>
              <a:gd fmla="*/ 65 h 124" name="T43"/>
              <a:gd fmla="*/ 51 w 120" name="T44"/>
              <a:gd fmla="*/ 65 h 124" name="T45"/>
              <a:gd fmla="*/ 52 w 120" name="T46"/>
              <a:gd fmla="*/ 65 h 124" name="T47"/>
              <a:gd fmla="*/ 52 w 120" name="T48"/>
              <a:gd fmla="*/ 65 h 124" name="T49"/>
              <a:gd fmla="*/ 52 w 120" name="T50"/>
              <a:gd fmla="*/ 65 h 124" name="T51"/>
              <a:gd fmla="*/ 52 w 120" name="T52"/>
              <a:gd fmla="*/ 65 h 124" name="T53"/>
              <a:gd fmla="*/ 53 w 120" name="T54"/>
              <a:gd fmla="*/ 65 h 124" name="T55"/>
              <a:gd fmla="*/ 53 w 120" name="T56"/>
              <a:gd fmla="*/ 65 h 124" name="T57"/>
              <a:gd fmla="*/ 53 w 120" name="T58"/>
              <a:gd fmla="*/ 65 h 124" name="T59"/>
              <a:gd fmla="*/ 53 w 120" name="T60"/>
              <a:gd fmla="*/ 65 h 124" name="T61"/>
              <a:gd fmla="*/ 53 w 120" name="T62"/>
              <a:gd fmla="*/ 65 h 124" name="T63"/>
              <a:gd fmla="*/ 54 w 120" name="T64"/>
              <a:gd fmla="*/ 65 h 124" name="T65"/>
              <a:gd fmla="*/ 54 w 120" name="T66"/>
              <a:gd fmla="*/ 65 h 124" name="T67"/>
              <a:gd fmla="*/ 54 w 120" name="T68"/>
              <a:gd fmla="*/ 64 h 124" name="T69"/>
              <a:gd fmla="*/ 54 w 120" name="T70"/>
              <a:gd fmla="*/ 64 h 124" name="T71"/>
              <a:gd fmla="*/ 55 w 120" name="T72"/>
              <a:gd fmla="*/ 64 h 124" name="T73"/>
              <a:gd fmla="*/ 58 w 120" name="T74"/>
              <a:gd fmla="*/ 62 h 124" name="T75"/>
              <a:gd fmla="*/ 64 w 120" name="T76"/>
              <a:gd fmla="*/ 63 h 124" name="T77"/>
              <a:gd fmla="*/ 69 w 120" name="T78"/>
              <a:gd fmla="*/ 64 h 124" name="T79"/>
              <a:gd fmla="*/ 80 w 120" name="T80"/>
              <a:gd fmla="*/ 64 h 124" name="T81"/>
              <a:gd fmla="*/ 29 w 120" name="T82"/>
              <a:gd fmla="*/ 26 h 124" name="T83"/>
              <a:gd fmla="*/ 25 w 120" name="T84"/>
              <a:gd fmla="*/ 30 h 124" name="T85"/>
              <a:gd fmla="*/ 106 w 120" name="T86"/>
              <a:gd fmla="*/ 63 h 124" name="T87"/>
              <a:gd fmla="*/ 120 w 120" name="T88"/>
              <a:gd fmla="*/ 60 h 124" name="T89"/>
              <a:gd fmla="*/ 95 w 120" name="T90"/>
              <a:gd fmla="*/ 30 h 124" name="T91"/>
              <a:gd fmla="*/ 91 w 120" name="T92"/>
              <a:gd fmla="*/ 26 h 124" name="T93"/>
              <a:gd fmla="*/ 63 w 120" name="T94"/>
              <a:gd fmla="*/ 14 h 124" name="T95"/>
              <a:gd fmla="*/ 60 w 120" name="T96"/>
              <a:gd fmla="*/ 0 h 124"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24" w="120">
                <a:moveTo>
                  <a:pt x="14" y="58"/>
                </a:moveTo>
                <a:cubicBezTo>
                  <a:pt x="15" y="58"/>
                  <a:pt x="16" y="59"/>
                  <a:pt x="16" y="60"/>
                </a:cubicBezTo>
                <a:cubicBezTo>
                  <a:pt x="16" y="62"/>
                  <a:pt x="15" y="63"/>
                  <a:pt x="14" y="63"/>
                </a:cubicBezTo>
                <a:cubicBezTo>
                  <a:pt x="3" y="63"/>
                  <a:pt x="3" y="63"/>
                  <a:pt x="3" y="63"/>
                </a:cubicBezTo>
                <a:cubicBezTo>
                  <a:pt x="1" y="63"/>
                  <a:pt x="0" y="62"/>
                  <a:pt x="0" y="60"/>
                </a:cubicBezTo>
                <a:cubicBezTo>
                  <a:pt x="0" y="59"/>
                  <a:pt x="1" y="58"/>
                  <a:pt x="3" y="58"/>
                </a:cubicBezTo>
                <a:cubicBezTo>
                  <a:pt x="14" y="58"/>
                  <a:pt x="14" y="58"/>
                  <a:pt x="14" y="58"/>
                </a:cubicBezTo>
                <a:close/>
                <a:moveTo>
                  <a:pt x="60" y="20"/>
                </a:moveTo>
                <a:cubicBezTo>
                  <a:pt x="60" y="20"/>
                  <a:pt x="60" y="20"/>
                  <a:pt x="60" y="20"/>
                </a:cubicBezTo>
                <a:cubicBezTo>
                  <a:pt x="82" y="20"/>
                  <a:pt x="100" y="38"/>
                  <a:pt x="100" y="60"/>
                </a:cubicBezTo>
                <a:cubicBezTo>
                  <a:pt x="100" y="83"/>
                  <a:pt x="82" y="101"/>
                  <a:pt x="60" y="101"/>
                </a:cubicBezTo>
                <a:cubicBezTo>
                  <a:pt x="38" y="101"/>
                  <a:pt x="20" y="83"/>
                  <a:pt x="20" y="60"/>
                </a:cubicBezTo>
                <a:cubicBezTo>
                  <a:pt x="20" y="38"/>
                  <a:pt x="38" y="20"/>
                  <a:pt x="60" y="20"/>
                </a:cubicBezTo>
                <a:close/>
                <a:moveTo>
                  <a:pt x="60" y="30"/>
                </a:moveTo>
                <a:cubicBezTo>
                  <a:pt x="60" y="30"/>
                  <a:pt x="60" y="30"/>
                  <a:pt x="60" y="30"/>
                </a:cubicBezTo>
                <a:cubicBezTo>
                  <a:pt x="43" y="30"/>
                  <a:pt x="30" y="44"/>
                  <a:pt x="30" y="60"/>
                </a:cubicBezTo>
                <a:cubicBezTo>
                  <a:pt x="30" y="77"/>
                  <a:pt x="43" y="91"/>
                  <a:pt x="60" y="91"/>
                </a:cubicBezTo>
                <a:cubicBezTo>
                  <a:pt x="77" y="91"/>
                  <a:pt x="90" y="77"/>
                  <a:pt x="90" y="60"/>
                </a:cubicBezTo>
                <a:cubicBezTo>
                  <a:pt x="90" y="44"/>
                  <a:pt x="77" y="30"/>
                  <a:pt x="60" y="30"/>
                </a:cubicBezTo>
                <a:close/>
                <a:moveTo>
                  <a:pt x="44" y="108"/>
                </a:moveTo>
                <a:cubicBezTo>
                  <a:pt x="44" y="108"/>
                  <a:pt x="44" y="108"/>
                  <a:pt x="44" y="108"/>
                </a:cubicBezTo>
                <a:cubicBezTo>
                  <a:pt x="42" y="108"/>
                  <a:pt x="41" y="107"/>
                  <a:pt x="41" y="105"/>
                </a:cubicBezTo>
                <a:cubicBezTo>
                  <a:pt x="41" y="104"/>
                  <a:pt x="42" y="102"/>
                  <a:pt x="44" y="102"/>
                </a:cubicBezTo>
                <a:cubicBezTo>
                  <a:pt x="76" y="102"/>
                  <a:pt x="76" y="102"/>
                  <a:pt x="76" y="102"/>
                </a:cubicBezTo>
                <a:cubicBezTo>
                  <a:pt x="78" y="102"/>
                  <a:pt x="79" y="104"/>
                  <a:pt x="79" y="105"/>
                </a:cubicBezTo>
                <a:cubicBezTo>
                  <a:pt x="79" y="107"/>
                  <a:pt x="78" y="108"/>
                  <a:pt x="76" y="108"/>
                </a:cubicBezTo>
                <a:cubicBezTo>
                  <a:pt x="44" y="108"/>
                  <a:pt x="44" y="108"/>
                  <a:pt x="44" y="108"/>
                </a:cubicBezTo>
                <a:close/>
                <a:moveTo>
                  <a:pt x="53" y="124"/>
                </a:moveTo>
                <a:cubicBezTo>
                  <a:pt x="53" y="124"/>
                  <a:pt x="53" y="124"/>
                  <a:pt x="53" y="124"/>
                </a:cubicBezTo>
                <a:cubicBezTo>
                  <a:pt x="51" y="124"/>
                  <a:pt x="50" y="123"/>
                  <a:pt x="50" y="121"/>
                </a:cubicBezTo>
                <a:cubicBezTo>
                  <a:pt x="50" y="119"/>
                  <a:pt x="51" y="118"/>
                  <a:pt x="53" y="118"/>
                </a:cubicBezTo>
                <a:cubicBezTo>
                  <a:pt x="67" y="118"/>
                  <a:pt x="67" y="118"/>
                  <a:pt x="67" y="118"/>
                </a:cubicBezTo>
                <a:cubicBezTo>
                  <a:pt x="69" y="118"/>
                  <a:pt x="70" y="119"/>
                  <a:pt x="70" y="121"/>
                </a:cubicBezTo>
                <a:cubicBezTo>
                  <a:pt x="70" y="123"/>
                  <a:pt x="69" y="124"/>
                  <a:pt x="67" y="124"/>
                </a:cubicBezTo>
                <a:cubicBezTo>
                  <a:pt x="53" y="124"/>
                  <a:pt x="53" y="124"/>
                  <a:pt x="53" y="124"/>
                </a:cubicBezTo>
                <a:close/>
                <a:moveTo>
                  <a:pt x="44" y="116"/>
                </a:moveTo>
                <a:cubicBezTo>
                  <a:pt x="44" y="116"/>
                  <a:pt x="44" y="116"/>
                  <a:pt x="44" y="116"/>
                </a:cubicBezTo>
                <a:cubicBezTo>
                  <a:pt x="42" y="116"/>
                  <a:pt x="41" y="115"/>
                  <a:pt x="41" y="113"/>
                </a:cubicBezTo>
                <a:cubicBezTo>
                  <a:pt x="41" y="112"/>
                  <a:pt x="42" y="110"/>
                  <a:pt x="44" y="110"/>
                </a:cubicBezTo>
                <a:cubicBezTo>
                  <a:pt x="76" y="110"/>
                  <a:pt x="76" y="110"/>
                  <a:pt x="76" y="110"/>
                </a:cubicBezTo>
                <a:cubicBezTo>
                  <a:pt x="78" y="110"/>
                  <a:pt x="79" y="112"/>
                  <a:pt x="79" y="113"/>
                </a:cubicBezTo>
                <a:cubicBezTo>
                  <a:pt x="79" y="115"/>
                  <a:pt x="78" y="116"/>
                  <a:pt x="76" y="116"/>
                </a:cubicBezTo>
                <a:cubicBezTo>
                  <a:pt x="44" y="116"/>
                  <a:pt x="44" y="116"/>
                  <a:pt x="44" y="116"/>
                </a:cubicBezTo>
                <a:close/>
                <a:moveTo>
                  <a:pt x="84" y="60"/>
                </a:moveTo>
                <a:cubicBezTo>
                  <a:pt x="84" y="60"/>
                  <a:pt x="84" y="60"/>
                  <a:pt x="84" y="60"/>
                </a:cubicBezTo>
                <a:cubicBezTo>
                  <a:pt x="83" y="59"/>
                  <a:pt x="82" y="58"/>
                  <a:pt x="80" y="57"/>
                </a:cubicBezTo>
                <a:cubicBezTo>
                  <a:pt x="79" y="57"/>
                  <a:pt x="78" y="56"/>
                  <a:pt x="78" y="56"/>
                </a:cubicBezTo>
                <a:cubicBezTo>
                  <a:pt x="77" y="56"/>
                  <a:pt x="76" y="56"/>
                  <a:pt x="75" y="56"/>
                </a:cubicBezTo>
                <a:cubicBezTo>
                  <a:pt x="72" y="56"/>
                  <a:pt x="70" y="57"/>
                  <a:pt x="67" y="58"/>
                </a:cubicBezTo>
                <a:cubicBezTo>
                  <a:pt x="67" y="58"/>
                  <a:pt x="66" y="57"/>
                  <a:pt x="65" y="57"/>
                </a:cubicBezTo>
                <a:cubicBezTo>
                  <a:pt x="64" y="57"/>
                  <a:pt x="64" y="56"/>
                  <a:pt x="63" y="56"/>
                </a:cubicBezTo>
                <a:cubicBezTo>
                  <a:pt x="62" y="56"/>
                  <a:pt x="61" y="56"/>
                  <a:pt x="60" y="56"/>
                </a:cubicBezTo>
                <a:cubicBezTo>
                  <a:pt x="59" y="56"/>
                  <a:pt x="58" y="56"/>
                  <a:pt x="57" y="56"/>
                </a:cubicBezTo>
                <a:cubicBezTo>
                  <a:pt x="56" y="56"/>
                  <a:pt x="56" y="57"/>
                  <a:pt x="55" y="57"/>
                </a:cubicBezTo>
                <a:cubicBezTo>
                  <a:pt x="54" y="57"/>
                  <a:pt x="53" y="58"/>
                  <a:pt x="52" y="58"/>
                </a:cubicBezTo>
                <a:cubicBezTo>
                  <a:pt x="52" y="58"/>
                  <a:pt x="51" y="57"/>
                  <a:pt x="50" y="57"/>
                </a:cubicBezTo>
                <a:cubicBezTo>
                  <a:pt x="49" y="57"/>
                  <a:pt x="49" y="56"/>
                  <a:pt x="48" y="56"/>
                </a:cubicBezTo>
                <a:cubicBezTo>
                  <a:pt x="47" y="56"/>
                  <a:pt x="46" y="56"/>
                  <a:pt x="45" y="56"/>
                </a:cubicBezTo>
                <a:cubicBezTo>
                  <a:pt x="42" y="56"/>
                  <a:pt x="40" y="57"/>
                  <a:pt x="37" y="58"/>
                </a:cubicBezTo>
                <a:cubicBezTo>
                  <a:pt x="37" y="59"/>
                  <a:pt x="36" y="59"/>
                  <a:pt x="35" y="60"/>
                </a:cubicBezTo>
                <a:cubicBezTo>
                  <a:pt x="34" y="61"/>
                  <a:pt x="34" y="63"/>
                  <a:pt x="35" y="64"/>
                </a:cubicBezTo>
                <a:cubicBezTo>
                  <a:pt x="37" y="65"/>
                  <a:pt x="38" y="65"/>
                  <a:pt x="40" y="64"/>
                </a:cubicBezTo>
                <a:cubicBezTo>
                  <a:pt x="41" y="63"/>
                  <a:pt x="43" y="62"/>
                  <a:pt x="45" y="62"/>
                </a:cubicBezTo>
                <a:cubicBezTo>
                  <a:pt x="46" y="62"/>
                  <a:pt x="46" y="62"/>
                  <a:pt x="47" y="62"/>
                </a:cubicBezTo>
                <a:cubicBezTo>
                  <a:pt x="47" y="62"/>
                  <a:pt x="47" y="62"/>
                  <a:pt x="48" y="62"/>
                </a:cubicBezTo>
                <a:cubicBezTo>
                  <a:pt x="49" y="63"/>
                  <a:pt x="50" y="63"/>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5" y="64"/>
                  <a:pt x="55" y="64"/>
                  <a:pt x="55" y="64"/>
                </a:cubicBezTo>
                <a:cubicBezTo>
                  <a:pt x="55" y="64"/>
                  <a:pt x="55" y="64"/>
                  <a:pt x="55" y="64"/>
                </a:cubicBezTo>
                <a:cubicBezTo>
                  <a:pt x="55" y="64"/>
                  <a:pt x="55" y="64"/>
                  <a:pt x="55" y="64"/>
                </a:cubicBezTo>
                <a:cubicBezTo>
                  <a:pt x="55" y="64"/>
                  <a:pt x="55" y="64"/>
                  <a:pt x="55" y="64"/>
                </a:cubicBezTo>
                <a:cubicBezTo>
                  <a:pt x="55" y="64"/>
                  <a:pt x="55" y="64"/>
                  <a:pt x="55" y="64"/>
                </a:cubicBezTo>
                <a:cubicBezTo>
                  <a:pt x="55" y="63"/>
                  <a:pt x="56" y="63"/>
                  <a:pt x="57" y="62"/>
                </a:cubicBezTo>
                <a:cubicBezTo>
                  <a:pt x="57" y="62"/>
                  <a:pt x="58" y="62"/>
                  <a:pt x="58" y="62"/>
                </a:cubicBezTo>
                <a:cubicBezTo>
                  <a:pt x="59" y="62"/>
                  <a:pt x="59" y="62"/>
                  <a:pt x="60" y="62"/>
                </a:cubicBezTo>
                <a:cubicBezTo>
                  <a:pt x="61" y="62"/>
                  <a:pt x="61" y="62"/>
                  <a:pt x="61" y="62"/>
                </a:cubicBezTo>
                <a:cubicBezTo>
                  <a:pt x="62" y="62"/>
                  <a:pt x="62" y="62"/>
                  <a:pt x="63" y="62"/>
                </a:cubicBezTo>
                <a:cubicBezTo>
                  <a:pt x="63" y="63"/>
                  <a:pt x="64" y="63"/>
                  <a:pt x="64" y="63"/>
                </a:cubicBezTo>
                <a:cubicBezTo>
                  <a:pt x="65" y="63"/>
                  <a:pt x="65" y="64"/>
                  <a:pt x="65" y="64"/>
                </a:cubicBezTo>
                <a:cubicBezTo>
                  <a:pt x="65" y="64"/>
                  <a:pt x="65" y="64"/>
                  <a:pt x="65" y="64"/>
                </a:cubicBezTo>
                <a:cubicBezTo>
                  <a:pt x="65" y="64"/>
                  <a:pt x="65" y="64"/>
                  <a:pt x="65" y="64"/>
                </a:cubicBezTo>
                <a:cubicBezTo>
                  <a:pt x="66" y="65"/>
                  <a:pt x="68" y="65"/>
                  <a:pt x="69" y="64"/>
                </a:cubicBezTo>
                <a:cubicBezTo>
                  <a:pt x="71" y="63"/>
                  <a:pt x="73" y="62"/>
                  <a:pt x="75" y="62"/>
                </a:cubicBezTo>
                <a:cubicBezTo>
                  <a:pt x="76" y="62"/>
                  <a:pt x="76" y="62"/>
                  <a:pt x="76" y="62"/>
                </a:cubicBezTo>
                <a:cubicBezTo>
                  <a:pt x="77" y="62"/>
                  <a:pt x="77" y="62"/>
                  <a:pt x="78" y="62"/>
                </a:cubicBezTo>
                <a:cubicBezTo>
                  <a:pt x="79" y="63"/>
                  <a:pt x="80" y="63"/>
                  <a:pt x="80" y="64"/>
                </a:cubicBezTo>
                <a:cubicBezTo>
                  <a:pt x="82" y="65"/>
                  <a:pt x="83" y="65"/>
                  <a:pt x="84" y="64"/>
                </a:cubicBezTo>
                <a:cubicBezTo>
                  <a:pt x="86" y="63"/>
                  <a:pt x="86" y="61"/>
                  <a:pt x="84" y="60"/>
                </a:cubicBezTo>
                <a:close/>
                <a:moveTo>
                  <a:pt x="29" y="26"/>
                </a:moveTo>
                <a:cubicBezTo>
                  <a:pt x="29" y="26"/>
                  <a:pt x="29" y="26"/>
                  <a:pt x="29" y="26"/>
                </a:cubicBezTo>
                <a:cubicBezTo>
                  <a:pt x="22" y="18"/>
                  <a:pt x="22" y="18"/>
                  <a:pt x="22" y="18"/>
                </a:cubicBezTo>
                <a:cubicBezTo>
                  <a:pt x="21" y="17"/>
                  <a:pt x="19" y="17"/>
                  <a:pt x="17" y="18"/>
                </a:cubicBezTo>
                <a:cubicBezTo>
                  <a:pt x="16" y="19"/>
                  <a:pt x="16" y="21"/>
                  <a:pt x="17" y="22"/>
                </a:cubicBezTo>
                <a:cubicBezTo>
                  <a:pt x="25" y="30"/>
                  <a:pt x="25" y="30"/>
                  <a:pt x="25" y="30"/>
                </a:cubicBezTo>
                <a:cubicBezTo>
                  <a:pt x="26" y="31"/>
                  <a:pt x="28" y="31"/>
                  <a:pt x="29" y="30"/>
                </a:cubicBezTo>
                <a:cubicBezTo>
                  <a:pt x="30" y="29"/>
                  <a:pt x="30" y="27"/>
                  <a:pt x="29" y="26"/>
                </a:cubicBezTo>
                <a:close/>
                <a:moveTo>
                  <a:pt x="106" y="63"/>
                </a:moveTo>
                <a:cubicBezTo>
                  <a:pt x="106" y="63"/>
                  <a:pt x="106" y="63"/>
                  <a:pt x="106" y="63"/>
                </a:cubicBezTo>
                <a:cubicBezTo>
                  <a:pt x="105" y="63"/>
                  <a:pt x="103" y="62"/>
                  <a:pt x="103" y="60"/>
                </a:cubicBezTo>
                <a:cubicBezTo>
                  <a:pt x="103" y="59"/>
                  <a:pt x="105" y="58"/>
                  <a:pt x="106" y="58"/>
                </a:cubicBezTo>
                <a:cubicBezTo>
                  <a:pt x="117" y="58"/>
                  <a:pt x="117" y="58"/>
                  <a:pt x="117" y="58"/>
                </a:cubicBezTo>
                <a:cubicBezTo>
                  <a:pt x="119" y="58"/>
                  <a:pt x="120" y="59"/>
                  <a:pt x="120" y="60"/>
                </a:cubicBezTo>
                <a:cubicBezTo>
                  <a:pt x="120" y="62"/>
                  <a:pt x="119" y="63"/>
                  <a:pt x="117" y="63"/>
                </a:cubicBezTo>
                <a:cubicBezTo>
                  <a:pt x="106" y="63"/>
                  <a:pt x="106" y="63"/>
                  <a:pt x="106" y="63"/>
                </a:cubicBezTo>
                <a:close/>
                <a:moveTo>
                  <a:pt x="95" y="30"/>
                </a:moveTo>
                <a:cubicBezTo>
                  <a:pt x="95" y="30"/>
                  <a:pt x="95" y="30"/>
                  <a:pt x="95" y="30"/>
                </a:cubicBezTo>
                <a:cubicBezTo>
                  <a:pt x="102" y="22"/>
                  <a:pt x="102" y="22"/>
                  <a:pt x="102" y="22"/>
                </a:cubicBezTo>
                <a:cubicBezTo>
                  <a:pt x="104" y="21"/>
                  <a:pt x="104" y="19"/>
                  <a:pt x="102" y="18"/>
                </a:cubicBezTo>
                <a:cubicBezTo>
                  <a:pt x="101" y="17"/>
                  <a:pt x="99" y="17"/>
                  <a:pt x="98" y="18"/>
                </a:cubicBezTo>
                <a:cubicBezTo>
                  <a:pt x="91" y="26"/>
                  <a:pt x="91" y="26"/>
                  <a:pt x="91" y="26"/>
                </a:cubicBezTo>
                <a:cubicBezTo>
                  <a:pt x="90" y="27"/>
                  <a:pt x="90" y="29"/>
                  <a:pt x="91" y="30"/>
                </a:cubicBezTo>
                <a:cubicBezTo>
                  <a:pt x="92" y="31"/>
                  <a:pt x="94" y="31"/>
                  <a:pt x="95" y="30"/>
                </a:cubicBezTo>
                <a:close/>
                <a:moveTo>
                  <a:pt x="63" y="14"/>
                </a:moveTo>
                <a:cubicBezTo>
                  <a:pt x="63" y="14"/>
                  <a:pt x="63" y="14"/>
                  <a:pt x="63" y="14"/>
                </a:cubicBezTo>
                <a:cubicBezTo>
                  <a:pt x="63" y="16"/>
                  <a:pt x="62" y="17"/>
                  <a:pt x="60" y="17"/>
                </a:cubicBezTo>
                <a:cubicBezTo>
                  <a:pt x="58" y="17"/>
                  <a:pt x="57" y="16"/>
                  <a:pt x="57" y="14"/>
                </a:cubicBezTo>
                <a:cubicBezTo>
                  <a:pt x="57" y="3"/>
                  <a:pt x="57" y="3"/>
                  <a:pt x="57" y="3"/>
                </a:cubicBezTo>
                <a:cubicBezTo>
                  <a:pt x="57" y="2"/>
                  <a:pt x="58" y="0"/>
                  <a:pt x="60" y="0"/>
                </a:cubicBezTo>
                <a:cubicBezTo>
                  <a:pt x="62" y="0"/>
                  <a:pt x="63" y="2"/>
                  <a:pt x="63" y="3"/>
                </a:cubicBezTo>
                <a:cubicBezTo>
                  <a:pt x="63" y="14"/>
                  <a:pt x="63" y="14"/>
                  <a:pt x="63" y="14"/>
                </a:cubicBezTo>
                <a:close/>
              </a:path>
            </a:pathLst>
          </a:custGeom>
          <a:solidFill>
            <a:schemeClr val="accent3"/>
          </a:solidFill>
          <a:ln>
            <a:noFill/>
          </a:ln>
        </p:spPr>
        <p:txBody>
          <a:bodyPr bIns="45734" lIns="91467" rIns="91467" tIns="45734"/>
          <a:lstStyle/>
          <a:p>
            <a:endParaRPr altLang="en-US" lang="zh-CN">
              <a:solidFill>
                <a:schemeClr val="bg1">
                  <a:lumMod val="50000"/>
                </a:schemeClr>
              </a:solidFill>
            </a:endParaRPr>
          </a:p>
        </p:txBody>
      </p:sp>
      <p:sp>
        <p:nvSpPr>
          <p:cNvPr id="17429" name="Freeform 21"/>
          <p:cNvSpPr>
            <a:spLocks noEditPoints="1"/>
          </p:cNvSpPr>
          <p:nvPr/>
        </p:nvSpPr>
        <p:spPr bwMode="auto">
          <a:xfrm>
            <a:off x="6433668" y="3144454"/>
            <a:ext cx="168304" cy="212856"/>
          </a:xfrm>
          <a:custGeom>
            <a:gdLst>
              <a:gd fmla="*/ 4 w 81" name="T0"/>
              <a:gd fmla="*/ 0 h 103" name="T1"/>
              <a:gd fmla="*/ 77 w 81" name="T2"/>
              <a:gd fmla="*/ 8 h 103" name="T3"/>
              <a:gd fmla="*/ 66 w 81" name="T4"/>
              <a:gd fmla="*/ 38 h 103" name="T5"/>
              <a:gd fmla="*/ 67 w 81" name="T6"/>
              <a:gd fmla="*/ 67 h 103" name="T7"/>
              <a:gd fmla="*/ 81 w 81" name="T8"/>
              <a:gd fmla="*/ 99 h 103" name="T9"/>
              <a:gd fmla="*/ 0 w 81" name="T10"/>
              <a:gd fmla="*/ 99 h 103" name="T11"/>
              <a:gd fmla="*/ 15 w 81" name="T12"/>
              <a:gd fmla="*/ 67 h 103" name="T13"/>
              <a:gd fmla="*/ 15 w 81" name="T14"/>
              <a:gd fmla="*/ 38 h 103" name="T15"/>
              <a:gd fmla="*/ 4 w 81" name="T16"/>
              <a:gd fmla="*/ 8 h 103" name="T17"/>
              <a:gd fmla="*/ 55 w 81" name="T18"/>
              <a:gd fmla="*/ 77 h 103" name="T19"/>
              <a:gd fmla="*/ 13 w 81" name="T20"/>
              <a:gd fmla="*/ 95 h 103" name="T21"/>
              <a:gd fmla="*/ 14 w 81" name="T22"/>
              <a:gd fmla="*/ 82 h 103" name="T23"/>
              <a:gd fmla="*/ 58 w 81" name="T24"/>
              <a:gd fmla="*/ 73 h 103" name="T25"/>
              <a:gd fmla="*/ 62 w 81" name="T26"/>
              <a:gd fmla="*/ 69 h 103" name="T27"/>
              <a:gd fmla="*/ 44 w 81" name="T28"/>
              <a:gd fmla="*/ 55 h 103" name="T29"/>
              <a:gd fmla="*/ 43 w 81" name="T30"/>
              <a:gd fmla="*/ 54 h 103" name="T31"/>
              <a:gd fmla="*/ 43 w 81" name="T32"/>
              <a:gd fmla="*/ 54 h 103" name="T33"/>
              <a:gd fmla="*/ 42 w 81" name="T34"/>
              <a:gd fmla="*/ 53 h 103" name="T35"/>
              <a:gd fmla="*/ 42 w 81" name="T36"/>
              <a:gd fmla="*/ 52 h 103" name="T37"/>
              <a:gd fmla="*/ 42 w 81" name="T38"/>
              <a:gd fmla="*/ 52 h 103" name="T39"/>
              <a:gd fmla="*/ 43 w 81" name="T40"/>
              <a:gd fmla="*/ 51 h 103" name="T41"/>
              <a:gd fmla="*/ 43 w 81" name="T42"/>
              <a:gd fmla="*/ 51 h 103" name="T43"/>
              <a:gd fmla="*/ 43 w 81" name="T44"/>
              <a:gd fmla="*/ 51 h 103" name="T45"/>
              <a:gd fmla="*/ 44 w 81" name="T46"/>
              <a:gd fmla="*/ 50 h 103" name="T47"/>
              <a:gd fmla="*/ 69 w 81" name="T48"/>
              <a:gd fmla="*/ 8 h 103" name="T49"/>
              <a:gd fmla="*/ 19 w 81" name="T50"/>
              <a:gd fmla="*/ 35 h 103" name="T51"/>
              <a:gd fmla="*/ 38 w 81" name="T52"/>
              <a:gd fmla="*/ 50 h 103" name="T53"/>
              <a:gd fmla="*/ 39 w 81" name="T54"/>
              <a:gd fmla="*/ 51 h 103" name="T55"/>
              <a:gd fmla="*/ 39 w 81" name="T56"/>
              <a:gd fmla="*/ 51 h 103" name="T57"/>
              <a:gd fmla="*/ 39 w 81" name="T58"/>
              <a:gd fmla="*/ 52 h 103" name="T59"/>
              <a:gd fmla="*/ 39 w 81" name="T60"/>
              <a:gd fmla="*/ 52 h 103" name="T61"/>
              <a:gd fmla="*/ 39 w 81" name="T62"/>
              <a:gd fmla="*/ 53 h 103" name="T63"/>
              <a:gd fmla="*/ 39 w 81" name="T64"/>
              <a:gd fmla="*/ 53 h 103" name="T65"/>
              <a:gd fmla="*/ 39 w 81" name="T66"/>
              <a:gd fmla="*/ 54 h 103" name="T67"/>
              <a:gd fmla="*/ 38 w 81" name="T68"/>
              <a:gd fmla="*/ 54 h 103" name="T69"/>
              <a:gd fmla="*/ 38 w 81" name="T70"/>
              <a:gd fmla="*/ 55 h 103" name="T71"/>
              <a:gd fmla="*/ 14 w 81" name="T72"/>
              <a:gd fmla="*/ 82 h 103" name="T73"/>
              <a:gd fmla="*/ 28 w 81" name="T74"/>
              <a:gd fmla="*/ 40 h 103" name="T75"/>
              <a:gd fmla="*/ 39 w 81" name="T76"/>
              <a:gd fmla="*/ 46 h 103" name="T77"/>
              <a:gd fmla="*/ 40 w 81" name="T78"/>
              <a:gd fmla="*/ 47 h 103" name="T79"/>
              <a:gd fmla="*/ 42 w 81" name="T80"/>
              <a:gd fmla="*/ 47 h 103" name="T81"/>
              <a:gd fmla="*/ 43 w 81" name="T82"/>
              <a:gd fmla="*/ 46 h 103" name="T83"/>
              <a:gd fmla="*/ 61 w 81" name="T84"/>
              <a:gd fmla="*/ 28 h 103" name="T85"/>
              <a:gd fmla="*/ 51 w 81" name="T86"/>
              <a:gd fmla="*/ 36 h 103" name="T87"/>
              <a:gd fmla="*/ 41 w 81" name="T88"/>
              <a:gd fmla="*/ 42 h 103" name="T89"/>
              <a:gd fmla="*/ 40 w 81" name="T90"/>
              <a:gd fmla="*/ 42 h 103" name="T91"/>
              <a:gd fmla="*/ 24 w 81" name="T92"/>
              <a:gd fmla="*/ 26 h 103" name="T93"/>
              <a:gd fmla="*/ 41 w 81" name="T94"/>
              <a:gd fmla="*/ 42 h 103" name="T95"/>
              <a:gd fmla="*/ 41 w 81" name="T96"/>
              <a:gd fmla="*/ 42 h 10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03" w="81">
                <a:moveTo>
                  <a:pt x="4" y="8"/>
                </a:moveTo>
                <a:cubicBezTo>
                  <a:pt x="2" y="8"/>
                  <a:pt x="0" y="6"/>
                  <a:pt x="0" y="4"/>
                </a:cubicBezTo>
                <a:cubicBezTo>
                  <a:pt x="0" y="2"/>
                  <a:pt x="2" y="0"/>
                  <a:pt x="4" y="0"/>
                </a:cubicBezTo>
                <a:cubicBezTo>
                  <a:pt x="77" y="0"/>
                  <a:pt x="77" y="0"/>
                  <a:pt x="77" y="0"/>
                </a:cubicBezTo>
                <a:cubicBezTo>
                  <a:pt x="79" y="0"/>
                  <a:pt x="81" y="2"/>
                  <a:pt x="81" y="4"/>
                </a:cubicBezTo>
                <a:cubicBezTo>
                  <a:pt x="81" y="6"/>
                  <a:pt x="79" y="8"/>
                  <a:pt x="77" y="8"/>
                </a:cubicBezTo>
                <a:cubicBezTo>
                  <a:pt x="74" y="8"/>
                  <a:pt x="74" y="8"/>
                  <a:pt x="74" y="8"/>
                </a:cubicBezTo>
                <a:cubicBezTo>
                  <a:pt x="73" y="21"/>
                  <a:pt x="71" y="31"/>
                  <a:pt x="67" y="38"/>
                </a:cubicBezTo>
                <a:cubicBezTo>
                  <a:pt x="66" y="38"/>
                  <a:pt x="66" y="38"/>
                  <a:pt x="66" y="38"/>
                </a:cubicBezTo>
                <a:cubicBezTo>
                  <a:pt x="62" y="45"/>
                  <a:pt x="57" y="50"/>
                  <a:pt x="51" y="52"/>
                </a:cubicBezTo>
                <a:cubicBezTo>
                  <a:pt x="57" y="55"/>
                  <a:pt x="62" y="60"/>
                  <a:pt x="66" y="67"/>
                </a:cubicBezTo>
                <a:cubicBezTo>
                  <a:pt x="67" y="67"/>
                  <a:pt x="67" y="67"/>
                  <a:pt x="67" y="67"/>
                </a:cubicBezTo>
                <a:cubicBezTo>
                  <a:pt x="70" y="74"/>
                  <a:pt x="73" y="83"/>
                  <a:pt x="74" y="95"/>
                </a:cubicBezTo>
                <a:cubicBezTo>
                  <a:pt x="77" y="95"/>
                  <a:pt x="77" y="95"/>
                  <a:pt x="77" y="95"/>
                </a:cubicBezTo>
                <a:cubicBezTo>
                  <a:pt x="79" y="95"/>
                  <a:pt x="81" y="97"/>
                  <a:pt x="81" y="99"/>
                </a:cubicBezTo>
                <a:cubicBezTo>
                  <a:pt x="81" y="101"/>
                  <a:pt x="79" y="103"/>
                  <a:pt x="77" y="103"/>
                </a:cubicBezTo>
                <a:cubicBezTo>
                  <a:pt x="4" y="103"/>
                  <a:pt x="4" y="103"/>
                  <a:pt x="4" y="103"/>
                </a:cubicBezTo>
                <a:cubicBezTo>
                  <a:pt x="2" y="103"/>
                  <a:pt x="0" y="101"/>
                  <a:pt x="0" y="99"/>
                </a:cubicBezTo>
                <a:cubicBezTo>
                  <a:pt x="0" y="97"/>
                  <a:pt x="2" y="95"/>
                  <a:pt x="4" y="95"/>
                </a:cubicBezTo>
                <a:cubicBezTo>
                  <a:pt x="8" y="95"/>
                  <a:pt x="8" y="95"/>
                  <a:pt x="8" y="95"/>
                </a:cubicBezTo>
                <a:cubicBezTo>
                  <a:pt x="8" y="83"/>
                  <a:pt x="11" y="74"/>
                  <a:pt x="15" y="67"/>
                </a:cubicBezTo>
                <a:cubicBezTo>
                  <a:pt x="15" y="67"/>
                  <a:pt x="15" y="67"/>
                  <a:pt x="15" y="67"/>
                </a:cubicBezTo>
                <a:cubicBezTo>
                  <a:pt x="19" y="60"/>
                  <a:pt x="25" y="55"/>
                  <a:pt x="31" y="52"/>
                </a:cubicBezTo>
                <a:cubicBezTo>
                  <a:pt x="25" y="50"/>
                  <a:pt x="19" y="45"/>
                  <a:pt x="15" y="38"/>
                </a:cubicBezTo>
                <a:cubicBezTo>
                  <a:pt x="15" y="38"/>
                  <a:pt x="15" y="38"/>
                  <a:pt x="15" y="38"/>
                </a:cubicBezTo>
                <a:cubicBezTo>
                  <a:pt x="11" y="31"/>
                  <a:pt x="8" y="21"/>
                  <a:pt x="8" y="8"/>
                </a:cubicBezTo>
                <a:cubicBezTo>
                  <a:pt x="4" y="8"/>
                  <a:pt x="4" y="8"/>
                  <a:pt x="4" y="8"/>
                </a:cubicBezTo>
                <a:close/>
                <a:moveTo>
                  <a:pt x="69" y="95"/>
                </a:moveTo>
                <a:cubicBezTo>
                  <a:pt x="69" y="95"/>
                  <a:pt x="69" y="95"/>
                  <a:pt x="69" y="95"/>
                </a:cubicBezTo>
                <a:cubicBezTo>
                  <a:pt x="66" y="87"/>
                  <a:pt x="61" y="81"/>
                  <a:pt x="55" y="77"/>
                </a:cubicBezTo>
                <a:cubicBezTo>
                  <a:pt x="51" y="75"/>
                  <a:pt x="46" y="74"/>
                  <a:pt x="41" y="74"/>
                </a:cubicBezTo>
                <a:cubicBezTo>
                  <a:pt x="36" y="74"/>
                  <a:pt x="31" y="75"/>
                  <a:pt x="26" y="77"/>
                </a:cubicBezTo>
                <a:cubicBezTo>
                  <a:pt x="20" y="81"/>
                  <a:pt x="15" y="87"/>
                  <a:pt x="13" y="95"/>
                </a:cubicBezTo>
                <a:cubicBezTo>
                  <a:pt x="69" y="95"/>
                  <a:pt x="69" y="95"/>
                  <a:pt x="69" y="95"/>
                </a:cubicBezTo>
                <a:close/>
                <a:moveTo>
                  <a:pt x="14" y="82"/>
                </a:moveTo>
                <a:cubicBezTo>
                  <a:pt x="14" y="82"/>
                  <a:pt x="14" y="82"/>
                  <a:pt x="14" y="82"/>
                </a:cubicBezTo>
                <a:cubicBezTo>
                  <a:pt x="17" y="78"/>
                  <a:pt x="20" y="75"/>
                  <a:pt x="24" y="73"/>
                </a:cubicBezTo>
                <a:cubicBezTo>
                  <a:pt x="29" y="70"/>
                  <a:pt x="35" y="69"/>
                  <a:pt x="41" y="69"/>
                </a:cubicBezTo>
                <a:cubicBezTo>
                  <a:pt x="47" y="69"/>
                  <a:pt x="52" y="70"/>
                  <a:pt x="58" y="73"/>
                </a:cubicBezTo>
                <a:cubicBezTo>
                  <a:pt x="61" y="75"/>
                  <a:pt x="65" y="78"/>
                  <a:pt x="67" y="82"/>
                </a:cubicBezTo>
                <a:cubicBezTo>
                  <a:pt x="66" y="77"/>
                  <a:pt x="64" y="73"/>
                  <a:pt x="62" y="70"/>
                </a:cubicBezTo>
                <a:cubicBezTo>
                  <a:pt x="62" y="69"/>
                  <a:pt x="62" y="69"/>
                  <a:pt x="62" y="69"/>
                </a:cubicBezTo>
                <a:cubicBezTo>
                  <a:pt x="58" y="61"/>
                  <a:pt x="51" y="57"/>
                  <a:pt x="44" y="55"/>
                </a:cubicBezTo>
                <a:cubicBezTo>
                  <a:pt x="44" y="55"/>
                  <a:pt x="44" y="55"/>
                  <a:pt x="44" y="55"/>
                </a:cubicBezTo>
                <a:cubicBezTo>
                  <a:pt x="44" y="55"/>
                  <a:pt x="44" y="55"/>
                  <a:pt x="44" y="55"/>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3"/>
                </a:cubicBezTo>
                <a:cubicBezTo>
                  <a:pt x="42" y="53"/>
                  <a:pt x="42" y="53"/>
                  <a:pt x="42" y="53"/>
                </a:cubicBezTo>
                <a:cubicBezTo>
                  <a:pt x="42" y="53"/>
                  <a:pt x="42" y="53"/>
                  <a:pt x="42" y="53"/>
                </a:cubicBezTo>
                <a:cubicBezTo>
                  <a:pt x="42" y="53"/>
                  <a:pt x="42" y="53"/>
                  <a:pt x="42" y="53"/>
                </a:cubicBezTo>
                <a:cubicBezTo>
                  <a:pt x="42" y="53"/>
                  <a:pt x="42" y="53"/>
                  <a:pt x="42" y="53"/>
                </a:cubicBezTo>
                <a:cubicBezTo>
                  <a:pt x="42" y="52"/>
                  <a:pt x="42" y="52"/>
                  <a:pt x="42" y="52"/>
                </a:cubicBezTo>
                <a:cubicBezTo>
                  <a:pt x="42" y="52"/>
                  <a:pt x="42" y="52"/>
                  <a:pt x="42" y="52"/>
                </a:cubicBezTo>
                <a:cubicBezTo>
                  <a:pt x="42" y="52"/>
                  <a:pt x="42" y="52"/>
                  <a:pt x="42" y="52"/>
                </a:cubicBezTo>
                <a:cubicBezTo>
                  <a:pt x="42" y="52"/>
                  <a:pt x="42" y="52"/>
                  <a:pt x="42" y="52"/>
                </a:cubicBezTo>
                <a:cubicBezTo>
                  <a:pt x="42" y="52"/>
                  <a:pt x="42" y="52"/>
                  <a:pt x="42" y="52"/>
                </a:cubicBezTo>
                <a:cubicBezTo>
                  <a:pt x="42" y="52"/>
                  <a:pt x="42" y="52"/>
                  <a:pt x="42"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0"/>
                  <a:pt x="43" y="50"/>
                  <a:pt x="44" y="50"/>
                </a:cubicBezTo>
                <a:cubicBezTo>
                  <a:pt x="44" y="50"/>
                  <a:pt x="44" y="50"/>
                  <a:pt x="44" y="50"/>
                </a:cubicBezTo>
                <a:cubicBezTo>
                  <a:pt x="44" y="50"/>
                  <a:pt x="44" y="50"/>
                  <a:pt x="44" y="50"/>
                </a:cubicBezTo>
                <a:cubicBezTo>
                  <a:pt x="51" y="48"/>
                  <a:pt x="58" y="44"/>
                  <a:pt x="62" y="35"/>
                </a:cubicBezTo>
                <a:cubicBezTo>
                  <a:pt x="62" y="35"/>
                  <a:pt x="62" y="35"/>
                  <a:pt x="62" y="35"/>
                </a:cubicBezTo>
                <a:cubicBezTo>
                  <a:pt x="66" y="29"/>
                  <a:pt x="69" y="20"/>
                  <a:pt x="69" y="8"/>
                </a:cubicBezTo>
                <a:cubicBezTo>
                  <a:pt x="12" y="8"/>
                  <a:pt x="12" y="8"/>
                  <a:pt x="12" y="8"/>
                </a:cubicBezTo>
                <a:cubicBezTo>
                  <a:pt x="13" y="20"/>
                  <a:pt x="15" y="29"/>
                  <a:pt x="19" y="35"/>
                </a:cubicBezTo>
                <a:cubicBezTo>
                  <a:pt x="19" y="35"/>
                  <a:pt x="19" y="35"/>
                  <a:pt x="19" y="35"/>
                </a:cubicBezTo>
                <a:cubicBezTo>
                  <a:pt x="24" y="44"/>
                  <a:pt x="31" y="48"/>
                  <a:pt x="38" y="50"/>
                </a:cubicBezTo>
                <a:cubicBezTo>
                  <a:pt x="38" y="50"/>
                  <a:pt x="38" y="50"/>
                  <a:pt x="38" y="50"/>
                </a:cubicBezTo>
                <a:cubicBezTo>
                  <a:pt x="38" y="50"/>
                  <a:pt x="38" y="50"/>
                  <a:pt x="38" y="50"/>
                </a:cubicBezTo>
                <a:cubicBezTo>
                  <a:pt x="38" y="50"/>
                  <a:pt x="38" y="50"/>
                  <a:pt x="38" y="51"/>
                </a:cubicBezTo>
                <a:cubicBezTo>
                  <a:pt x="38" y="51"/>
                  <a:pt x="38" y="51"/>
                  <a:pt x="38" y="51"/>
                </a:cubicBezTo>
                <a:cubicBezTo>
                  <a:pt x="39" y="51"/>
                  <a:pt x="39" y="51"/>
                  <a:pt x="39" y="51"/>
                </a:cubicBezTo>
                <a:cubicBezTo>
                  <a:pt x="39" y="51"/>
                  <a:pt x="39" y="51"/>
                  <a:pt x="39" y="51"/>
                </a:cubicBezTo>
                <a:cubicBezTo>
                  <a:pt x="39" y="51"/>
                  <a:pt x="39" y="51"/>
                  <a:pt x="39" y="51"/>
                </a:cubicBezTo>
                <a:cubicBezTo>
                  <a:pt x="39" y="51"/>
                  <a:pt x="39" y="51"/>
                  <a:pt x="39" y="51"/>
                </a:cubicBezTo>
                <a:cubicBezTo>
                  <a:pt x="39" y="51"/>
                  <a:pt x="39" y="51"/>
                  <a:pt x="39" y="51"/>
                </a:cubicBezTo>
                <a:cubicBezTo>
                  <a:pt x="39" y="51"/>
                  <a:pt x="39" y="51"/>
                  <a:pt x="39" y="51"/>
                </a:cubicBezTo>
                <a:cubicBezTo>
                  <a:pt x="39" y="52"/>
                  <a:pt x="39" y="52"/>
                  <a:pt x="39" y="52"/>
                </a:cubicBezTo>
                <a:cubicBezTo>
                  <a:pt x="39" y="52"/>
                  <a:pt x="39" y="52"/>
                  <a:pt x="39" y="52"/>
                </a:cubicBezTo>
                <a:cubicBezTo>
                  <a:pt x="39" y="52"/>
                  <a:pt x="39" y="52"/>
                  <a:pt x="39" y="52"/>
                </a:cubicBezTo>
                <a:cubicBezTo>
                  <a:pt x="39" y="52"/>
                  <a:pt x="39" y="52"/>
                  <a:pt x="39" y="52"/>
                </a:cubicBezTo>
                <a:cubicBezTo>
                  <a:pt x="39" y="52"/>
                  <a:pt x="39" y="52"/>
                  <a:pt x="39" y="52"/>
                </a:cubicBezTo>
                <a:cubicBezTo>
                  <a:pt x="39" y="53"/>
                  <a:pt x="39" y="53"/>
                  <a:pt x="39" y="53"/>
                </a:cubicBezTo>
                <a:cubicBezTo>
                  <a:pt x="39" y="53"/>
                  <a:pt x="39" y="53"/>
                  <a:pt x="39" y="53"/>
                </a:cubicBezTo>
                <a:cubicBezTo>
                  <a:pt x="39" y="53"/>
                  <a:pt x="39" y="53"/>
                  <a:pt x="39" y="53"/>
                </a:cubicBezTo>
                <a:cubicBezTo>
                  <a:pt x="39" y="53"/>
                  <a:pt x="39" y="53"/>
                  <a:pt x="39" y="53"/>
                </a:cubicBezTo>
                <a:cubicBezTo>
                  <a:pt x="39" y="53"/>
                  <a:pt x="39" y="53"/>
                  <a:pt x="39" y="53"/>
                </a:cubicBezTo>
                <a:cubicBezTo>
                  <a:pt x="39" y="54"/>
                  <a:pt x="39" y="54"/>
                  <a:pt x="39" y="54"/>
                </a:cubicBezTo>
                <a:cubicBezTo>
                  <a:pt x="39" y="54"/>
                  <a:pt x="39" y="54"/>
                  <a:pt x="39" y="54"/>
                </a:cubicBezTo>
                <a:cubicBezTo>
                  <a:pt x="39" y="54"/>
                  <a:pt x="39" y="54"/>
                  <a:pt x="39" y="54"/>
                </a:cubicBezTo>
                <a:cubicBezTo>
                  <a:pt x="39" y="54"/>
                  <a:pt x="39" y="54"/>
                  <a:pt x="39" y="54"/>
                </a:cubicBezTo>
                <a:cubicBezTo>
                  <a:pt x="38" y="54"/>
                  <a:pt x="38" y="54"/>
                  <a:pt x="38" y="54"/>
                </a:cubicBezTo>
                <a:cubicBezTo>
                  <a:pt x="38" y="54"/>
                  <a:pt x="38" y="54"/>
                  <a:pt x="38" y="54"/>
                </a:cubicBezTo>
                <a:cubicBezTo>
                  <a:pt x="38" y="54"/>
                  <a:pt x="38" y="54"/>
                  <a:pt x="38" y="55"/>
                </a:cubicBezTo>
                <a:cubicBezTo>
                  <a:pt x="38" y="55"/>
                  <a:pt x="38" y="55"/>
                  <a:pt x="38" y="55"/>
                </a:cubicBezTo>
                <a:cubicBezTo>
                  <a:pt x="38" y="55"/>
                  <a:pt x="38" y="55"/>
                  <a:pt x="38" y="55"/>
                </a:cubicBezTo>
                <a:cubicBezTo>
                  <a:pt x="31" y="57"/>
                  <a:pt x="24" y="61"/>
                  <a:pt x="19" y="69"/>
                </a:cubicBezTo>
                <a:cubicBezTo>
                  <a:pt x="19" y="70"/>
                  <a:pt x="19" y="70"/>
                  <a:pt x="19" y="70"/>
                </a:cubicBezTo>
                <a:cubicBezTo>
                  <a:pt x="17" y="73"/>
                  <a:pt x="16" y="77"/>
                  <a:pt x="14" y="82"/>
                </a:cubicBezTo>
                <a:close/>
                <a:moveTo>
                  <a:pt x="20" y="28"/>
                </a:moveTo>
                <a:cubicBezTo>
                  <a:pt x="20" y="28"/>
                  <a:pt x="20" y="28"/>
                  <a:pt x="20" y="28"/>
                </a:cubicBezTo>
                <a:cubicBezTo>
                  <a:pt x="22" y="33"/>
                  <a:pt x="24" y="37"/>
                  <a:pt x="28" y="40"/>
                </a:cubicBezTo>
                <a:cubicBezTo>
                  <a:pt x="31" y="43"/>
                  <a:pt x="34" y="45"/>
                  <a:pt x="39" y="46"/>
                </a:cubicBezTo>
                <a:cubicBezTo>
                  <a:pt x="39" y="46"/>
                  <a:pt x="39" y="46"/>
                  <a:pt x="39" y="46"/>
                </a:cubicBezTo>
                <a:cubicBezTo>
                  <a:pt x="39" y="46"/>
                  <a:pt x="39" y="46"/>
                  <a:pt x="39" y="46"/>
                </a:cubicBezTo>
                <a:cubicBezTo>
                  <a:pt x="40" y="47"/>
                  <a:pt x="40" y="47"/>
                  <a:pt x="40" y="47"/>
                </a:cubicBezTo>
                <a:cubicBezTo>
                  <a:pt x="40" y="47"/>
                  <a:pt x="40" y="47"/>
                  <a:pt x="40" y="47"/>
                </a:cubicBezTo>
                <a:cubicBezTo>
                  <a:pt x="40" y="47"/>
                  <a:pt x="40" y="47"/>
                  <a:pt x="40" y="47"/>
                </a:cubicBezTo>
                <a:cubicBezTo>
                  <a:pt x="40" y="47"/>
                  <a:pt x="40" y="47"/>
                  <a:pt x="40" y="47"/>
                </a:cubicBezTo>
                <a:cubicBezTo>
                  <a:pt x="41" y="47"/>
                  <a:pt x="41" y="47"/>
                  <a:pt x="42" y="47"/>
                </a:cubicBezTo>
                <a:cubicBezTo>
                  <a:pt x="42" y="47"/>
                  <a:pt x="42" y="47"/>
                  <a:pt x="42" y="47"/>
                </a:cubicBezTo>
                <a:cubicBezTo>
                  <a:pt x="43" y="46"/>
                  <a:pt x="43" y="46"/>
                  <a:pt x="43" y="46"/>
                </a:cubicBezTo>
                <a:cubicBezTo>
                  <a:pt x="43" y="46"/>
                  <a:pt x="43" y="46"/>
                  <a:pt x="43" y="46"/>
                </a:cubicBezTo>
                <a:cubicBezTo>
                  <a:pt x="43" y="46"/>
                  <a:pt x="43" y="46"/>
                  <a:pt x="43" y="46"/>
                </a:cubicBezTo>
                <a:cubicBezTo>
                  <a:pt x="47" y="45"/>
                  <a:pt x="51" y="43"/>
                  <a:pt x="54" y="40"/>
                </a:cubicBezTo>
                <a:cubicBezTo>
                  <a:pt x="54" y="40"/>
                  <a:pt x="54" y="40"/>
                  <a:pt x="54" y="40"/>
                </a:cubicBezTo>
                <a:cubicBezTo>
                  <a:pt x="57" y="37"/>
                  <a:pt x="60" y="33"/>
                  <a:pt x="61" y="28"/>
                </a:cubicBezTo>
                <a:cubicBezTo>
                  <a:pt x="62" y="27"/>
                  <a:pt x="61" y="26"/>
                  <a:pt x="60" y="25"/>
                </a:cubicBezTo>
                <a:cubicBezTo>
                  <a:pt x="59" y="25"/>
                  <a:pt x="58" y="25"/>
                  <a:pt x="57" y="26"/>
                </a:cubicBezTo>
                <a:cubicBezTo>
                  <a:pt x="56" y="30"/>
                  <a:pt x="54" y="34"/>
                  <a:pt x="51" y="36"/>
                </a:cubicBezTo>
                <a:cubicBezTo>
                  <a:pt x="48" y="39"/>
                  <a:pt x="45" y="41"/>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0" y="42"/>
                  <a:pt x="40" y="42"/>
                  <a:pt x="40" y="42"/>
                </a:cubicBezTo>
                <a:cubicBezTo>
                  <a:pt x="40" y="42"/>
                  <a:pt x="40" y="42"/>
                  <a:pt x="40" y="42"/>
                </a:cubicBezTo>
                <a:cubicBezTo>
                  <a:pt x="36" y="41"/>
                  <a:pt x="33" y="39"/>
                  <a:pt x="31" y="36"/>
                </a:cubicBezTo>
                <a:cubicBezTo>
                  <a:pt x="28" y="34"/>
                  <a:pt x="26" y="30"/>
                  <a:pt x="24" y="26"/>
                </a:cubicBezTo>
                <a:cubicBezTo>
                  <a:pt x="24" y="25"/>
                  <a:pt x="23" y="25"/>
                  <a:pt x="21" y="25"/>
                </a:cubicBezTo>
                <a:cubicBezTo>
                  <a:pt x="20" y="26"/>
                  <a:pt x="20" y="27"/>
                  <a:pt x="20" y="28"/>
                </a:cubicBezTo>
                <a:close/>
                <a:moveTo>
                  <a:pt x="41" y="42"/>
                </a:moveTo>
                <a:cubicBezTo>
                  <a:pt x="41" y="42"/>
                  <a:pt x="41" y="42"/>
                  <a:pt x="41" y="42"/>
                </a:cubicBezTo>
                <a:cubicBezTo>
                  <a:pt x="41" y="42"/>
                  <a:pt x="41" y="42"/>
                  <a:pt x="41" y="42"/>
                </a:cubicBezTo>
                <a:cubicBezTo>
                  <a:pt x="41" y="42"/>
                  <a:pt x="41" y="42"/>
                  <a:pt x="41" y="4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34" lIns="91467" rIns="91467" tIns="45734"/>
          <a:lstStyle/>
          <a:p>
            <a:endParaRPr altLang="en-US" lang="zh-CN">
              <a:solidFill>
                <a:schemeClr val="bg1">
                  <a:lumMod val="50000"/>
                </a:schemeClr>
              </a:solidFill>
            </a:endParaRPr>
          </a:p>
        </p:txBody>
      </p:sp>
      <p:sp>
        <p:nvSpPr>
          <p:cNvPr id="17430" name="Freeform 22"/>
          <p:cNvSpPr>
            <a:spLocks noEditPoints="1"/>
          </p:cNvSpPr>
          <p:nvPr/>
        </p:nvSpPr>
        <p:spPr bwMode="auto">
          <a:xfrm>
            <a:off x="3515335" y="2343860"/>
            <a:ext cx="228640" cy="231918"/>
          </a:xfrm>
          <a:custGeom>
            <a:gdLst>
              <a:gd fmla="*/ 59 w 109" name="T0"/>
              <a:gd fmla="*/ 56 h 112" name="T1"/>
              <a:gd fmla="*/ 55 w 109" name="T2"/>
              <a:gd fmla="*/ 21 h 112" name="T3"/>
              <a:gd fmla="*/ 51 w 109" name="T4"/>
              <a:gd fmla="*/ 60 h 112" name="T5"/>
              <a:gd fmla="*/ 77 w 109" name="T6"/>
              <a:gd fmla="*/ 64 h 112" name="T7"/>
              <a:gd fmla="*/ 77 w 109" name="T8"/>
              <a:gd fmla="*/ 56 h 112" name="T9"/>
              <a:gd fmla="*/ 91 w 109" name="T10"/>
              <a:gd fmla="*/ 24 h 112" name="T11"/>
              <a:gd fmla="*/ 18 w 109" name="T12"/>
              <a:gd fmla="*/ 24 h 112" name="T13"/>
              <a:gd fmla="*/ 3 w 109" name="T14"/>
              <a:gd fmla="*/ 60 h 112" name="T15"/>
              <a:gd fmla="*/ 18 w 109" name="T16"/>
              <a:gd fmla="*/ 97 h 112" name="T17"/>
              <a:gd fmla="*/ 91 w 109" name="T18"/>
              <a:gd fmla="*/ 97 h 112" name="T19"/>
              <a:gd fmla="*/ 91 w 109" name="T20"/>
              <a:gd fmla="*/ 97 h 112" name="T21"/>
              <a:gd fmla="*/ 91 w 109" name="T22"/>
              <a:gd fmla="*/ 24 h 112" name="T23"/>
              <a:gd fmla="*/ 85 w 109" name="T24"/>
              <a:gd fmla="*/ 91 h 112" name="T25"/>
              <a:gd fmla="*/ 55 w 109" name="T26"/>
              <a:gd fmla="*/ 104 h 112" name="T27"/>
              <a:gd fmla="*/ 24 w 109" name="T28"/>
              <a:gd fmla="*/ 91 h 112" name="T29"/>
              <a:gd fmla="*/ 24 w 109" name="T30"/>
              <a:gd fmla="*/ 30 h 112" name="T31"/>
              <a:gd fmla="*/ 55 w 109" name="T32"/>
              <a:gd fmla="*/ 17 h 112" name="T33"/>
              <a:gd fmla="*/ 86 w 109" name="T34"/>
              <a:gd fmla="*/ 30 h 112" name="T35"/>
              <a:gd fmla="*/ 85 w 109" name="T36"/>
              <a:gd fmla="*/ 91 h 112" name="T37"/>
              <a:gd fmla="*/ 108 w 109" name="T38"/>
              <a:gd fmla="*/ 24 h 112" name="T39"/>
              <a:gd fmla="*/ 100 w 109" name="T40"/>
              <a:gd fmla="*/ 15 h 112" name="T41"/>
              <a:gd fmla="*/ 96 w 109" name="T42"/>
              <a:gd fmla="*/ 11 h 112" name="T43"/>
              <a:gd fmla="*/ 85 w 109" name="T44"/>
              <a:gd fmla="*/ 4 h 112" name="T45"/>
              <a:gd fmla="*/ 75 w 109" name="T46"/>
              <a:gd fmla="*/ 3 h 112" name="T47"/>
              <a:gd fmla="*/ 82 w 109" name="T48"/>
              <a:gd fmla="*/ 11 h 112" name="T49"/>
              <a:gd fmla="*/ 91 w 109" name="T50"/>
              <a:gd fmla="*/ 17 h 112" name="T51"/>
              <a:gd fmla="*/ 95 w 109" name="T52"/>
              <a:gd fmla="*/ 20 h 112" name="T53"/>
              <a:gd fmla="*/ 102 w 109" name="T54"/>
              <a:gd fmla="*/ 29 h 112" name="T55"/>
              <a:gd fmla="*/ 108 w 109" name="T56"/>
              <a:gd fmla="*/ 24 h 112" name="T57"/>
              <a:gd fmla="*/ 8 w 109" name="T58"/>
              <a:gd fmla="*/ 29 h 112" name="T59"/>
              <a:gd fmla="*/ 15 w 109" name="T60"/>
              <a:gd fmla="*/ 20 h 112" name="T61"/>
              <a:gd fmla="*/ 23 w 109" name="T62"/>
              <a:gd fmla="*/ 13 h 112" name="T63"/>
              <a:gd fmla="*/ 28 w 109" name="T64"/>
              <a:gd fmla="*/ 10 h 112" name="T65"/>
              <a:gd fmla="*/ 35 w 109" name="T66"/>
              <a:gd fmla="*/ 3 h 112" name="T67"/>
              <a:gd fmla="*/ 24 w 109" name="T68"/>
              <a:gd fmla="*/ 4 h 112" name="T69"/>
              <a:gd fmla="*/ 18 w 109" name="T70"/>
              <a:gd fmla="*/ 7 h 112" name="T71"/>
              <a:gd fmla="*/ 9 w 109" name="T72"/>
              <a:gd fmla="*/ 15 h 112" name="T73"/>
              <a:gd fmla="*/ 1 w 109" name="T74"/>
              <a:gd fmla="*/ 24 h 112" name="T75"/>
              <a:gd fmla="*/ 8 w 109" name="T76"/>
              <a:gd fmla="*/ 29 h 112"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12" w="109">
                <a:moveTo>
                  <a:pt x="77" y="56"/>
                </a:moveTo>
                <a:cubicBezTo>
                  <a:pt x="59" y="56"/>
                  <a:pt x="59" y="56"/>
                  <a:pt x="59" y="56"/>
                </a:cubicBezTo>
                <a:cubicBezTo>
                  <a:pt x="59" y="25"/>
                  <a:pt x="59" y="25"/>
                  <a:pt x="59" y="25"/>
                </a:cubicBezTo>
                <a:cubicBezTo>
                  <a:pt x="59" y="23"/>
                  <a:pt x="57" y="21"/>
                  <a:pt x="55" y="21"/>
                </a:cubicBezTo>
                <a:cubicBezTo>
                  <a:pt x="52" y="21"/>
                  <a:pt x="51" y="23"/>
                  <a:pt x="51" y="25"/>
                </a:cubicBezTo>
                <a:cubicBezTo>
                  <a:pt x="51" y="60"/>
                  <a:pt x="51" y="60"/>
                  <a:pt x="51" y="60"/>
                </a:cubicBezTo>
                <a:cubicBezTo>
                  <a:pt x="51" y="63"/>
                  <a:pt x="52" y="64"/>
                  <a:pt x="55" y="64"/>
                </a:cubicBezTo>
                <a:cubicBezTo>
                  <a:pt x="77" y="64"/>
                  <a:pt x="77" y="64"/>
                  <a:pt x="77" y="64"/>
                </a:cubicBezTo>
                <a:cubicBezTo>
                  <a:pt x="79" y="64"/>
                  <a:pt x="81" y="63"/>
                  <a:pt x="81" y="60"/>
                </a:cubicBezTo>
                <a:cubicBezTo>
                  <a:pt x="81" y="58"/>
                  <a:pt x="79" y="56"/>
                  <a:pt x="77" y="56"/>
                </a:cubicBezTo>
                <a:close/>
                <a:moveTo>
                  <a:pt x="91" y="24"/>
                </a:moveTo>
                <a:cubicBezTo>
                  <a:pt x="91" y="24"/>
                  <a:pt x="91" y="24"/>
                  <a:pt x="91" y="24"/>
                </a:cubicBezTo>
                <a:cubicBezTo>
                  <a:pt x="82" y="15"/>
                  <a:pt x="69" y="9"/>
                  <a:pt x="55" y="9"/>
                </a:cubicBezTo>
                <a:cubicBezTo>
                  <a:pt x="40" y="9"/>
                  <a:pt x="28" y="15"/>
                  <a:pt x="18" y="24"/>
                </a:cubicBezTo>
                <a:cubicBezTo>
                  <a:pt x="18" y="24"/>
                  <a:pt x="18" y="24"/>
                  <a:pt x="18" y="24"/>
                </a:cubicBezTo>
                <a:cubicBezTo>
                  <a:pt x="9" y="33"/>
                  <a:pt x="3" y="46"/>
                  <a:pt x="3" y="60"/>
                </a:cubicBezTo>
                <a:cubicBezTo>
                  <a:pt x="3" y="75"/>
                  <a:pt x="9" y="87"/>
                  <a:pt x="18" y="97"/>
                </a:cubicBezTo>
                <a:cubicBezTo>
                  <a:pt x="18" y="97"/>
                  <a:pt x="18" y="97"/>
                  <a:pt x="18" y="97"/>
                </a:cubicBezTo>
                <a:cubicBezTo>
                  <a:pt x="28" y="106"/>
                  <a:pt x="40" y="112"/>
                  <a:pt x="55" y="112"/>
                </a:cubicBezTo>
                <a:cubicBezTo>
                  <a:pt x="69" y="112"/>
                  <a:pt x="82" y="106"/>
                  <a:pt x="91" y="97"/>
                </a:cubicBezTo>
                <a:cubicBezTo>
                  <a:pt x="91" y="97"/>
                  <a:pt x="91" y="97"/>
                  <a:pt x="91" y="97"/>
                </a:cubicBezTo>
                <a:cubicBezTo>
                  <a:pt x="91" y="97"/>
                  <a:pt x="91" y="97"/>
                  <a:pt x="91" y="97"/>
                </a:cubicBezTo>
                <a:cubicBezTo>
                  <a:pt x="100" y="87"/>
                  <a:pt x="106" y="75"/>
                  <a:pt x="106" y="60"/>
                </a:cubicBezTo>
                <a:cubicBezTo>
                  <a:pt x="106" y="46"/>
                  <a:pt x="100" y="34"/>
                  <a:pt x="91" y="24"/>
                </a:cubicBezTo>
                <a:cubicBezTo>
                  <a:pt x="91" y="24"/>
                  <a:pt x="91" y="24"/>
                  <a:pt x="91" y="24"/>
                </a:cubicBezTo>
                <a:close/>
                <a:moveTo>
                  <a:pt x="85" y="91"/>
                </a:moveTo>
                <a:cubicBezTo>
                  <a:pt x="85" y="91"/>
                  <a:pt x="85" y="91"/>
                  <a:pt x="85" y="91"/>
                </a:cubicBezTo>
                <a:cubicBezTo>
                  <a:pt x="77" y="99"/>
                  <a:pt x="67" y="104"/>
                  <a:pt x="55" y="104"/>
                </a:cubicBezTo>
                <a:cubicBezTo>
                  <a:pt x="43" y="104"/>
                  <a:pt x="32" y="99"/>
                  <a:pt x="24" y="91"/>
                </a:cubicBezTo>
                <a:cubicBezTo>
                  <a:pt x="24" y="91"/>
                  <a:pt x="24" y="91"/>
                  <a:pt x="24" y="91"/>
                </a:cubicBezTo>
                <a:cubicBezTo>
                  <a:pt x="16" y="83"/>
                  <a:pt x="11" y="72"/>
                  <a:pt x="11" y="60"/>
                </a:cubicBezTo>
                <a:cubicBezTo>
                  <a:pt x="11" y="48"/>
                  <a:pt x="16" y="38"/>
                  <a:pt x="24" y="30"/>
                </a:cubicBezTo>
                <a:cubicBezTo>
                  <a:pt x="24" y="30"/>
                  <a:pt x="24" y="30"/>
                  <a:pt x="24" y="30"/>
                </a:cubicBezTo>
                <a:cubicBezTo>
                  <a:pt x="32" y="22"/>
                  <a:pt x="43" y="17"/>
                  <a:pt x="55" y="17"/>
                </a:cubicBezTo>
                <a:cubicBezTo>
                  <a:pt x="67" y="17"/>
                  <a:pt x="77" y="22"/>
                  <a:pt x="85" y="30"/>
                </a:cubicBezTo>
                <a:cubicBezTo>
                  <a:pt x="86" y="30"/>
                  <a:pt x="86" y="30"/>
                  <a:pt x="86" y="30"/>
                </a:cubicBezTo>
                <a:cubicBezTo>
                  <a:pt x="93" y="38"/>
                  <a:pt x="98" y="49"/>
                  <a:pt x="98" y="60"/>
                </a:cubicBezTo>
                <a:cubicBezTo>
                  <a:pt x="98" y="72"/>
                  <a:pt x="93" y="83"/>
                  <a:pt x="85" y="91"/>
                </a:cubicBezTo>
                <a:close/>
                <a:moveTo>
                  <a:pt x="108" y="24"/>
                </a:moveTo>
                <a:cubicBezTo>
                  <a:pt x="108" y="24"/>
                  <a:pt x="108" y="24"/>
                  <a:pt x="108" y="24"/>
                </a:cubicBezTo>
                <a:cubicBezTo>
                  <a:pt x="107" y="23"/>
                  <a:pt x="106" y="21"/>
                  <a:pt x="104" y="19"/>
                </a:cubicBezTo>
                <a:cubicBezTo>
                  <a:pt x="103" y="18"/>
                  <a:pt x="102" y="16"/>
                  <a:pt x="100" y="15"/>
                </a:cubicBezTo>
                <a:cubicBezTo>
                  <a:pt x="99" y="13"/>
                  <a:pt x="97" y="12"/>
                  <a:pt x="96" y="11"/>
                </a:cubicBezTo>
                <a:cubicBezTo>
                  <a:pt x="96" y="11"/>
                  <a:pt x="96" y="11"/>
                  <a:pt x="96" y="11"/>
                </a:cubicBezTo>
                <a:cubicBezTo>
                  <a:pt x="94" y="9"/>
                  <a:pt x="92" y="8"/>
                  <a:pt x="91" y="7"/>
                </a:cubicBezTo>
                <a:cubicBezTo>
                  <a:pt x="89" y="6"/>
                  <a:pt x="87" y="5"/>
                  <a:pt x="85" y="4"/>
                </a:cubicBezTo>
                <a:cubicBezTo>
                  <a:pt x="84" y="3"/>
                  <a:pt x="82" y="2"/>
                  <a:pt x="80" y="1"/>
                </a:cubicBezTo>
                <a:cubicBezTo>
                  <a:pt x="78" y="0"/>
                  <a:pt x="75" y="1"/>
                  <a:pt x="75" y="3"/>
                </a:cubicBezTo>
                <a:cubicBezTo>
                  <a:pt x="74" y="5"/>
                  <a:pt x="75" y="7"/>
                  <a:pt x="77" y="8"/>
                </a:cubicBezTo>
                <a:cubicBezTo>
                  <a:pt x="78" y="9"/>
                  <a:pt x="80" y="10"/>
                  <a:pt x="82" y="11"/>
                </a:cubicBezTo>
                <a:cubicBezTo>
                  <a:pt x="83" y="11"/>
                  <a:pt x="85" y="12"/>
                  <a:pt x="86" y="13"/>
                </a:cubicBezTo>
                <a:cubicBezTo>
                  <a:pt x="88" y="14"/>
                  <a:pt x="89" y="16"/>
                  <a:pt x="91" y="17"/>
                </a:cubicBezTo>
                <a:cubicBezTo>
                  <a:pt x="91" y="17"/>
                  <a:pt x="91" y="17"/>
                  <a:pt x="91" y="17"/>
                </a:cubicBezTo>
                <a:cubicBezTo>
                  <a:pt x="92" y="18"/>
                  <a:pt x="93" y="19"/>
                  <a:pt x="95" y="20"/>
                </a:cubicBezTo>
                <a:cubicBezTo>
                  <a:pt x="96" y="22"/>
                  <a:pt x="97" y="23"/>
                  <a:pt x="98" y="24"/>
                </a:cubicBezTo>
                <a:cubicBezTo>
                  <a:pt x="99" y="26"/>
                  <a:pt x="101" y="27"/>
                  <a:pt x="102" y="29"/>
                </a:cubicBezTo>
                <a:cubicBezTo>
                  <a:pt x="103" y="31"/>
                  <a:pt x="105" y="31"/>
                  <a:pt x="107" y="30"/>
                </a:cubicBezTo>
                <a:cubicBezTo>
                  <a:pt x="109" y="29"/>
                  <a:pt x="109" y="26"/>
                  <a:pt x="108" y="24"/>
                </a:cubicBezTo>
                <a:close/>
                <a:moveTo>
                  <a:pt x="8" y="29"/>
                </a:moveTo>
                <a:cubicBezTo>
                  <a:pt x="8" y="29"/>
                  <a:pt x="8" y="29"/>
                  <a:pt x="8" y="29"/>
                </a:cubicBezTo>
                <a:cubicBezTo>
                  <a:pt x="9" y="27"/>
                  <a:pt x="10" y="26"/>
                  <a:pt x="11" y="24"/>
                </a:cubicBezTo>
                <a:cubicBezTo>
                  <a:pt x="12" y="23"/>
                  <a:pt x="13" y="22"/>
                  <a:pt x="15" y="20"/>
                </a:cubicBezTo>
                <a:cubicBezTo>
                  <a:pt x="16" y="19"/>
                  <a:pt x="17" y="18"/>
                  <a:pt x="19" y="17"/>
                </a:cubicBezTo>
                <a:cubicBezTo>
                  <a:pt x="20" y="16"/>
                  <a:pt x="21" y="14"/>
                  <a:pt x="23" y="13"/>
                </a:cubicBezTo>
                <a:cubicBezTo>
                  <a:pt x="24" y="12"/>
                  <a:pt x="26" y="11"/>
                  <a:pt x="28" y="11"/>
                </a:cubicBezTo>
                <a:cubicBezTo>
                  <a:pt x="28" y="10"/>
                  <a:pt x="28" y="10"/>
                  <a:pt x="28" y="10"/>
                </a:cubicBezTo>
                <a:cubicBezTo>
                  <a:pt x="29" y="10"/>
                  <a:pt x="31" y="9"/>
                  <a:pt x="33" y="8"/>
                </a:cubicBezTo>
                <a:cubicBezTo>
                  <a:pt x="35" y="7"/>
                  <a:pt x="35" y="5"/>
                  <a:pt x="35" y="3"/>
                </a:cubicBezTo>
                <a:cubicBezTo>
                  <a:pt x="34" y="1"/>
                  <a:pt x="31" y="0"/>
                  <a:pt x="29" y="1"/>
                </a:cubicBezTo>
                <a:cubicBezTo>
                  <a:pt x="28" y="2"/>
                  <a:pt x="26" y="3"/>
                  <a:pt x="24" y="4"/>
                </a:cubicBezTo>
                <a:cubicBezTo>
                  <a:pt x="24" y="4"/>
                  <a:pt x="24" y="4"/>
                  <a:pt x="24" y="4"/>
                </a:cubicBezTo>
                <a:cubicBezTo>
                  <a:pt x="22" y="5"/>
                  <a:pt x="20" y="6"/>
                  <a:pt x="18" y="7"/>
                </a:cubicBezTo>
                <a:cubicBezTo>
                  <a:pt x="17" y="8"/>
                  <a:pt x="15" y="9"/>
                  <a:pt x="14" y="11"/>
                </a:cubicBezTo>
                <a:cubicBezTo>
                  <a:pt x="12" y="12"/>
                  <a:pt x="10" y="13"/>
                  <a:pt x="9" y="15"/>
                </a:cubicBezTo>
                <a:cubicBezTo>
                  <a:pt x="8" y="16"/>
                  <a:pt x="6" y="18"/>
                  <a:pt x="5" y="19"/>
                </a:cubicBezTo>
                <a:cubicBezTo>
                  <a:pt x="3" y="21"/>
                  <a:pt x="2" y="23"/>
                  <a:pt x="1" y="24"/>
                </a:cubicBezTo>
                <a:cubicBezTo>
                  <a:pt x="0" y="26"/>
                  <a:pt x="0" y="29"/>
                  <a:pt x="2" y="30"/>
                </a:cubicBezTo>
                <a:cubicBezTo>
                  <a:pt x="4" y="31"/>
                  <a:pt x="6" y="31"/>
                  <a:pt x="8" y="2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34" lIns="91467" rIns="91467" tIns="45734"/>
          <a:lstStyle/>
          <a:p>
            <a:endParaRPr altLang="en-US" lang="zh-CN">
              <a:solidFill>
                <a:schemeClr val="bg1">
                  <a:lumMod val="50000"/>
                </a:schemeClr>
              </a:solidFill>
            </a:endParaRPr>
          </a:p>
        </p:txBody>
      </p:sp>
      <p:sp>
        <p:nvSpPr>
          <p:cNvPr id="17431" name="Freeform 23"/>
          <p:cNvSpPr>
            <a:spLocks noEditPoints="1"/>
          </p:cNvSpPr>
          <p:nvPr/>
        </p:nvSpPr>
        <p:spPr bwMode="auto">
          <a:xfrm>
            <a:off x="4423544" y="3146041"/>
            <a:ext cx="219113" cy="216033"/>
          </a:xfrm>
          <a:custGeom>
            <a:gdLst>
              <a:gd fmla="*/ 51 w 105" name="T0"/>
              <a:gd fmla="*/ 30 h 105" name="T1"/>
              <a:gd fmla="*/ 45 w 105" name="T2"/>
              <a:gd fmla="*/ 30 h 105" name="T3"/>
              <a:gd fmla="*/ 45 w 105" name="T4"/>
              <a:gd fmla="*/ 24 h 105" name="T5"/>
              <a:gd fmla="*/ 62 w 105" name="T6"/>
              <a:gd fmla="*/ 8 h 105" name="T7"/>
              <a:gd fmla="*/ 80 w 105" name="T8"/>
              <a:gd fmla="*/ 0 h 105" name="T9"/>
              <a:gd fmla="*/ 105 w 105" name="T10"/>
              <a:gd fmla="*/ 26 h 105" name="T11"/>
              <a:gd fmla="*/ 98 w 105" name="T12"/>
              <a:gd fmla="*/ 44 h 105" name="T13"/>
              <a:gd fmla="*/ 80 w 105" name="T14"/>
              <a:gd fmla="*/ 62 h 105" name="T15"/>
              <a:gd fmla="*/ 80 w 105" name="T16"/>
              <a:gd fmla="*/ 62 h 105" name="T17"/>
              <a:gd fmla="*/ 62 w 105" name="T18"/>
              <a:gd fmla="*/ 69 h 105" name="T19"/>
              <a:gd fmla="*/ 40 w 105" name="T20"/>
              <a:gd fmla="*/ 57 h 105" name="T21"/>
              <a:gd fmla="*/ 40 w 105" name="T22"/>
              <a:gd fmla="*/ 57 h 105" name="T23"/>
              <a:gd fmla="*/ 37 w 105" name="T24"/>
              <a:gd fmla="*/ 51 h 105" name="T25"/>
              <a:gd fmla="*/ 40 w 105" name="T26"/>
              <a:gd fmla="*/ 46 h 105" name="T27"/>
              <a:gd fmla="*/ 45 w 105" name="T28"/>
              <a:gd fmla="*/ 49 h 105" name="T29"/>
              <a:gd fmla="*/ 47 w 105" name="T30"/>
              <a:gd fmla="*/ 53 h 105" name="T31"/>
              <a:gd fmla="*/ 62 w 105" name="T32"/>
              <a:gd fmla="*/ 61 h 105" name="T33"/>
              <a:gd fmla="*/ 74 w 105" name="T34"/>
              <a:gd fmla="*/ 56 h 105" name="T35"/>
              <a:gd fmla="*/ 74 w 105" name="T36"/>
              <a:gd fmla="*/ 56 h 105" name="T37"/>
              <a:gd fmla="*/ 74 w 105" name="T38"/>
              <a:gd fmla="*/ 56 h 105" name="T39"/>
              <a:gd fmla="*/ 92 w 105" name="T40"/>
              <a:gd fmla="*/ 38 h 105" name="T41"/>
              <a:gd fmla="*/ 97 w 105" name="T42"/>
              <a:gd fmla="*/ 26 h 105" name="T43"/>
              <a:gd fmla="*/ 80 w 105" name="T44"/>
              <a:gd fmla="*/ 8 h 105" name="T45"/>
              <a:gd fmla="*/ 67 w 105" name="T46"/>
              <a:gd fmla="*/ 13 h 105" name="T47"/>
              <a:gd fmla="*/ 67 w 105" name="T48"/>
              <a:gd fmla="*/ 13 h 105" name="T49"/>
              <a:gd fmla="*/ 51 w 105" name="T50"/>
              <a:gd fmla="*/ 30 h 105" name="T51"/>
              <a:gd fmla="*/ 57 w 105" name="T52"/>
              <a:gd fmla="*/ 73 h 105" name="T53"/>
              <a:gd fmla="*/ 57 w 105" name="T54"/>
              <a:gd fmla="*/ 73 h 105" name="T55"/>
              <a:gd fmla="*/ 40 w 105" name="T56"/>
              <a:gd fmla="*/ 90 h 105" name="T57"/>
              <a:gd fmla="*/ 16 w 105" name="T58"/>
              <a:gd fmla="*/ 90 h 105" name="T59"/>
              <a:gd fmla="*/ 16 w 105" name="T60"/>
              <a:gd fmla="*/ 90 h 105" name="T61"/>
              <a:gd fmla="*/ 16 w 105" name="T62"/>
              <a:gd fmla="*/ 65 h 105" name="T63"/>
              <a:gd fmla="*/ 34 w 105" name="T64"/>
              <a:gd fmla="*/ 47 h 105" name="T65"/>
              <a:gd fmla="*/ 46 w 105" name="T66"/>
              <a:gd fmla="*/ 42 h 105" name="T67"/>
              <a:gd fmla="*/ 59 w 105" name="T68"/>
              <a:gd fmla="*/ 47 h 105" name="T69"/>
              <a:gd fmla="*/ 61 w 105" name="T70"/>
              <a:gd fmla="*/ 50 h 105" name="T71"/>
              <a:gd fmla="*/ 63 w 105" name="T72"/>
              <a:gd fmla="*/ 54 h 105" name="T73"/>
              <a:gd fmla="*/ 68 w 105" name="T74"/>
              <a:gd fmla="*/ 57 h 105" name="T75"/>
              <a:gd fmla="*/ 70 w 105" name="T76"/>
              <a:gd fmla="*/ 52 h 105" name="T77"/>
              <a:gd fmla="*/ 68 w 105" name="T78"/>
              <a:gd fmla="*/ 46 h 105" name="T79"/>
              <a:gd fmla="*/ 64 w 105" name="T80"/>
              <a:gd fmla="*/ 41 h 105" name="T81"/>
              <a:gd fmla="*/ 64 w 105" name="T82"/>
              <a:gd fmla="*/ 41 h 105" name="T83"/>
              <a:gd fmla="*/ 46 w 105" name="T84"/>
              <a:gd fmla="*/ 34 h 105" name="T85"/>
              <a:gd fmla="*/ 28 w 105" name="T86"/>
              <a:gd fmla="*/ 41 h 105" name="T87"/>
              <a:gd fmla="*/ 10 w 105" name="T88"/>
              <a:gd fmla="*/ 60 h 105" name="T89"/>
              <a:gd fmla="*/ 10 w 105" name="T90"/>
              <a:gd fmla="*/ 96 h 105" name="T91"/>
              <a:gd fmla="*/ 10 w 105" name="T92"/>
              <a:gd fmla="*/ 96 h 105" name="T93"/>
              <a:gd fmla="*/ 46 w 105" name="T94"/>
              <a:gd fmla="*/ 96 h 105" name="T95"/>
              <a:gd fmla="*/ 46 w 105" name="T96"/>
              <a:gd fmla="*/ 96 h 105" name="T97"/>
              <a:gd fmla="*/ 46 w 105" name="T98"/>
              <a:gd fmla="*/ 96 h 105" name="T99"/>
              <a:gd fmla="*/ 63 w 105" name="T100"/>
              <a:gd fmla="*/ 79 h 105" name="T101"/>
              <a:gd fmla="*/ 63 w 105" name="T102"/>
              <a:gd fmla="*/ 73 h 105" name="T103"/>
              <a:gd fmla="*/ 57 w 105" name="T104"/>
              <a:gd fmla="*/ 73 h 10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5" w="105">
                <a:moveTo>
                  <a:pt x="51" y="30"/>
                </a:moveTo>
                <a:cubicBezTo>
                  <a:pt x="49" y="32"/>
                  <a:pt x="47" y="32"/>
                  <a:pt x="45" y="30"/>
                </a:cubicBezTo>
                <a:cubicBezTo>
                  <a:pt x="44" y="29"/>
                  <a:pt x="44" y="26"/>
                  <a:pt x="45" y="24"/>
                </a:cubicBezTo>
                <a:cubicBezTo>
                  <a:pt x="62" y="8"/>
                  <a:pt x="62" y="8"/>
                  <a:pt x="62" y="8"/>
                </a:cubicBezTo>
                <a:cubicBezTo>
                  <a:pt x="67" y="3"/>
                  <a:pt x="73" y="0"/>
                  <a:pt x="80" y="0"/>
                </a:cubicBezTo>
                <a:cubicBezTo>
                  <a:pt x="94" y="0"/>
                  <a:pt x="105" y="12"/>
                  <a:pt x="105" y="26"/>
                </a:cubicBezTo>
                <a:cubicBezTo>
                  <a:pt x="105" y="32"/>
                  <a:pt x="103" y="39"/>
                  <a:pt x="98" y="44"/>
                </a:cubicBezTo>
                <a:cubicBezTo>
                  <a:pt x="80" y="62"/>
                  <a:pt x="80" y="62"/>
                  <a:pt x="80" y="62"/>
                </a:cubicBezTo>
                <a:cubicBezTo>
                  <a:pt x="80" y="62"/>
                  <a:pt x="80" y="62"/>
                  <a:pt x="80" y="62"/>
                </a:cubicBezTo>
                <a:cubicBezTo>
                  <a:pt x="75" y="67"/>
                  <a:pt x="68" y="69"/>
                  <a:pt x="62" y="69"/>
                </a:cubicBezTo>
                <a:cubicBezTo>
                  <a:pt x="53" y="69"/>
                  <a:pt x="44" y="65"/>
                  <a:pt x="40" y="57"/>
                </a:cubicBezTo>
                <a:cubicBezTo>
                  <a:pt x="40" y="57"/>
                  <a:pt x="40" y="57"/>
                  <a:pt x="40" y="57"/>
                </a:cubicBezTo>
                <a:cubicBezTo>
                  <a:pt x="39" y="55"/>
                  <a:pt x="38" y="53"/>
                  <a:pt x="37" y="51"/>
                </a:cubicBezTo>
                <a:cubicBezTo>
                  <a:pt x="37" y="49"/>
                  <a:pt x="38" y="47"/>
                  <a:pt x="40" y="46"/>
                </a:cubicBezTo>
                <a:cubicBezTo>
                  <a:pt x="42" y="46"/>
                  <a:pt x="44" y="47"/>
                  <a:pt x="45" y="49"/>
                </a:cubicBezTo>
                <a:cubicBezTo>
                  <a:pt x="45" y="50"/>
                  <a:pt x="46" y="52"/>
                  <a:pt x="47" y="53"/>
                </a:cubicBezTo>
                <a:cubicBezTo>
                  <a:pt x="50" y="58"/>
                  <a:pt x="56" y="61"/>
                  <a:pt x="62" y="61"/>
                </a:cubicBezTo>
                <a:cubicBezTo>
                  <a:pt x="66" y="61"/>
                  <a:pt x="71" y="60"/>
                  <a:pt x="74" y="56"/>
                </a:cubicBezTo>
                <a:cubicBezTo>
                  <a:pt x="74" y="56"/>
                  <a:pt x="74" y="56"/>
                  <a:pt x="74" y="56"/>
                </a:cubicBezTo>
                <a:cubicBezTo>
                  <a:pt x="74" y="56"/>
                  <a:pt x="74" y="56"/>
                  <a:pt x="74" y="56"/>
                </a:cubicBezTo>
                <a:cubicBezTo>
                  <a:pt x="92" y="38"/>
                  <a:pt x="92" y="38"/>
                  <a:pt x="92" y="38"/>
                </a:cubicBezTo>
                <a:cubicBezTo>
                  <a:pt x="96" y="35"/>
                  <a:pt x="97" y="30"/>
                  <a:pt x="97" y="26"/>
                </a:cubicBezTo>
                <a:cubicBezTo>
                  <a:pt x="97" y="16"/>
                  <a:pt x="90" y="8"/>
                  <a:pt x="80" y="8"/>
                </a:cubicBezTo>
                <a:cubicBezTo>
                  <a:pt x="75" y="8"/>
                  <a:pt x="71" y="10"/>
                  <a:pt x="67" y="13"/>
                </a:cubicBezTo>
                <a:cubicBezTo>
                  <a:pt x="67" y="13"/>
                  <a:pt x="67" y="13"/>
                  <a:pt x="67" y="13"/>
                </a:cubicBezTo>
                <a:cubicBezTo>
                  <a:pt x="51" y="30"/>
                  <a:pt x="51" y="30"/>
                  <a:pt x="51" y="30"/>
                </a:cubicBezTo>
                <a:close/>
                <a:moveTo>
                  <a:pt x="57" y="73"/>
                </a:moveTo>
                <a:cubicBezTo>
                  <a:pt x="57" y="73"/>
                  <a:pt x="57" y="73"/>
                  <a:pt x="57" y="73"/>
                </a:cubicBezTo>
                <a:cubicBezTo>
                  <a:pt x="40" y="90"/>
                  <a:pt x="40" y="90"/>
                  <a:pt x="40" y="90"/>
                </a:cubicBezTo>
                <a:cubicBezTo>
                  <a:pt x="34" y="97"/>
                  <a:pt x="22" y="97"/>
                  <a:pt x="16" y="90"/>
                </a:cubicBezTo>
                <a:cubicBezTo>
                  <a:pt x="16" y="90"/>
                  <a:pt x="16" y="90"/>
                  <a:pt x="16" y="90"/>
                </a:cubicBezTo>
                <a:cubicBezTo>
                  <a:pt x="9" y="83"/>
                  <a:pt x="9" y="72"/>
                  <a:pt x="16" y="65"/>
                </a:cubicBezTo>
                <a:cubicBezTo>
                  <a:pt x="34" y="47"/>
                  <a:pt x="34" y="47"/>
                  <a:pt x="34" y="47"/>
                </a:cubicBezTo>
                <a:cubicBezTo>
                  <a:pt x="37" y="44"/>
                  <a:pt x="42" y="42"/>
                  <a:pt x="46" y="42"/>
                </a:cubicBezTo>
                <a:cubicBezTo>
                  <a:pt x="51" y="42"/>
                  <a:pt x="55" y="44"/>
                  <a:pt x="59" y="47"/>
                </a:cubicBezTo>
                <a:cubicBezTo>
                  <a:pt x="60" y="48"/>
                  <a:pt x="60" y="49"/>
                  <a:pt x="61" y="50"/>
                </a:cubicBezTo>
                <a:cubicBezTo>
                  <a:pt x="62" y="52"/>
                  <a:pt x="62" y="53"/>
                  <a:pt x="63" y="54"/>
                </a:cubicBezTo>
                <a:cubicBezTo>
                  <a:pt x="64" y="57"/>
                  <a:pt x="66" y="58"/>
                  <a:pt x="68" y="57"/>
                </a:cubicBezTo>
                <a:cubicBezTo>
                  <a:pt x="70" y="57"/>
                  <a:pt x="71" y="54"/>
                  <a:pt x="70" y="52"/>
                </a:cubicBezTo>
                <a:cubicBezTo>
                  <a:pt x="70" y="50"/>
                  <a:pt x="69" y="48"/>
                  <a:pt x="68" y="46"/>
                </a:cubicBezTo>
                <a:cubicBezTo>
                  <a:pt x="67" y="45"/>
                  <a:pt x="66" y="43"/>
                  <a:pt x="64" y="41"/>
                </a:cubicBezTo>
                <a:cubicBezTo>
                  <a:pt x="64" y="41"/>
                  <a:pt x="64" y="41"/>
                  <a:pt x="64" y="41"/>
                </a:cubicBezTo>
                <a:cubicBezTo>
                  <a:pt x="59" y="37"/>
                  <a:pt x="53" y="34"/>
                  <a:pt x="46" y="34"/>
                </a:cubicBezTo>
                <a:cubicBezTo>
                  <a:pt x="40" y="34"/>
                  <a:pt x="33" y="37"/>
                  <a:pt x="28" y="41"/>
                </a:cubicBezTo>
                <a:cubicBezTo>
                  <a:pt x="10" y="60"/>
                  <a:pt x="10" y="60"/>
                  <a:pt x="10" y="60"/>
                </a:cubicBezTo>
                <a:cubicBezTo>
                  <a:pt x="0" y="69"/>
                  <a:pt x="0" y="86"/>
                  <a:pt x="10" y="96"/>
                </a:cubicBezTo>
                <a:cubicBezTo>
                  <a:pt x="10" y="96"/>
                  <a:pt x="10" y="96"/>
                  <a:pt x="10" y="96"/>
                </a:cubicBezTo>
                <a:cubicBezTo>
                  <a:pt x="20" y="105"/>
                  <a:pt x="36" y="105"/>
                  <a:pt x="46" y="96"/>
                </a:cubicBezTo>
                <a:cubicBezTo>
                  <a:pt x="46" y="96"/>
                  <a:pt x="46" y="96"/>
                  <a:pt x="46" y="96"/>
                </a:cubicBezTo>
                <a:cubicBezTo>
                  <a:pt x="46" y="96"/>
                  <a:pt x="46" y="96"/>
                  <a:pt x="46" y="96"/>
                </a:cubicBezTo>
                <a:cubicBezTo>
                  <a:pt x="63" y="79"/>
                  <a:pt x="63" y="79"/>
                  <a:pt x="63" y="79"/>
                </a:cubicBezTo>
                <a:cubicBezTo>
                  <a:pt x="64" y="77"/>
                  <a:pt x="64" y="75"/>
                  <a:pt x="63" y="73"/>
                </a:cubicBezTo>
                <a:cubicBezTo>
                  <a:pt x="61" y="72"/>
                  <a:pt x="59" y="72"/>
                  <a:pt x="57" y="7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34" lIns="91467" rIns="91467" tIns="45734"/>
          <a:lstStyle/>
          <a:p>
            <a:endParaRPr altLang="en-US" lang="zh-CN">
              <a:solidFill>
                <a:schemeClr val="bg1">
                  <a:lumMod val="50000"/>
                </a:schemeClr>
              </a:solidFill>
            </a:endParaRPr>
          </a:p>
        </p:txBody>
      </p:sp>
      <p:sp>
        <p:nvSpPr>
          <p:cNvPr id="17432" name="Freeform 24"/>
          <p:cNvSpPr>
            <a:spLocks noEditPoints="1"/>
          </p:cNvSpPr>
          <p:nvPr/>
        </p:nvSpPr>
        <p:spPr bwMode="auto">
          <a:xfrm>
            <a:off x="2456290" y="2354978"/>
            <a:ext cx="215937" cy="212856"/>
          </a:xfrm>
          <a:custGeom>
            <a:gdLst>
              <a:gd fmla="*/ 29 w 104" name="T0"/>
              <a:gd fmla="*/ 32 h 103" name="T1"/>
              <a:gd fmla="*/ 29 w 104" name="T2"/>
              <a:gd fmla="*/ 70 h 103" name="T3"/>
              <a:gd fmla="*/ 29 w 104" name="T4"/>
              <a:gd fmla="*/ 70 h 103" name="T5"/>
              <a:gd fmla="*/ 56 w 104" name="T6"/>
              <a:gd fmla="*/ 91 h 103" name="T7"/>
              <a:gd fmla="*/ 56 w 104" name="T8"/>
              <a:gd fmla="*/ 73 h 103" name="T9"/>
              <a:gd fmla="*/ 56 w 104" name="T10"/>
              <a:gd fmla="*/ 29 h 103" name="T11"/>
              <a:gd fmla="*/ 56 w 104" name="T12"/>
              <a:gd fmla="*/ 12 h 103" name="T13"/>
              <a:gd fmla="*/ 29 w 104" name="T14"/>
              <a:gd fmla="*/ 32 h 103" name="T15"/>
              <a:gd fmla="*/ 29 w 104" name="T16"/>
              <a:gd fmla="*/ 32 h 103" name="T17"/>
              <a:gd fmla="*/ 77 w 104" name="T18"/>
              <a:gd fmla="*/ 17 h 103" name="T19"/>
              <a:gd fmla="*/ 77 w 104" name="T20"/>
              <a:gd fmla="*/ 17 h 103" name="T21"/>
              <a:gd fmla="*/ 75 w 104" name="T22"/>
              <a:gd fmla="*/ 12 h 103" name="T23"/>
              <a:gd fmla="*/ 81 w 104" name="T24"/>
              <a:gd fmla="*/ 10 h 103" name="T25"/>
              <a:gd fmla="*/ 98 w 104" name="T26"/>
              <a:gd fmla="*/ 28 h 103" name="T27"/>
              <a:gd fmla="*/ 104 w 104" name="T28"/>
              <a:gd fmla="*/ 51 h 103" name="T29"/>
              <a:gd fmla="*/ 98 w 104" name="T30"/>
              <a:gd fmla="*/ 75 h 103" name="T31"/>
              <a:gd fmla="*/ 81 w 104" name="T32"/>
              <a:gd fmla="*/ 92 h 103" name="T33"/>
              <a:gd fmla="*/ 75 w 104" name="T34"/>
              <a:gd fmla="*/ 91 h 103" name="T35"/>
              <a:gd fmla="*/ 77 w 104" name="T36"/>
              <a:gd fmla="*/ 85 h 103" name="T37"/>
              <a:gd fmla="*/ 91 w 104" name="T38"/>
              <a:gd fmla="*/ 71 h 103" name="T39"/>
              <a:gd fmla="*/ 96 w 104" name="T40"/>
              <a:gd fmla="*/ 51 h 103" name="T41"/>
              <a:gd fmla="*/ 91 w 104" name="T42"/>
              <a:gd fmla="*/ 32 h 103" name="T43"/>
              <a:gd fmla="*/ 77 w 104" name="T44"/>
              <a:gd fmla="*/ 17 h 103" name="T45"/>
              <a:gd fmla="*/ 24 w 104" name="T46"/>
              <a:gd fmla="*/ 33 h 103" name="T47"/>
              <a:gd fmla="*/ 24 w 104" name="T48"/>
              <a:gd fmla="*/ 33 h 103" name="T49"/>
              <a:gd fmla="*/ 8 w 104" name="T50"/>
              <a:gd fmla="*/ 33 h 103" name="T51"/>
              <a:gd fmla="*/ 8 w 104" name="T52"/>
              <a:gd fmla="*/ 69 h 103" name="T53"/>
              <a:gd fmla="*/ 24 w 104" name="T54"/>
              <a:gd fmla="*/ 69 h 103" name="T55"/>
              <a:gd fmla="*/ 24 w 104" name="T56"/>
              <a:gd fmla="*/ 33 h 103" name="T57"/>
              <a:gd fmla="*/ 25 w 104" name="T58"/>
              <a:gd fmla="*/ 25 h 103" name="T59"/>
              <a:gd fmla="*/ 25 w 104" name="T60"/>
              <a:gd fmla="*/ 25 h 103" name="T61"/>
              <a:gd fmla="*/ 57 w 104" name="T62"/>
              <a:gd fmla="*/ 1 h 103" name="T63"/>
              <a:gd fmla="*/ 60 w 104" name="T64"/>
              <a:gd fmla="*/ 0 h 103" name="T65"/>
              <a:gd fmla="*/ 63 w 104" name="T66"/>
              <a:gd fmla="*/ 4 h 103" name="T67"/>
              <a:gd fmla="*/ 63 w 104" name="T68"/>
              <a:gd fmla="*/ 29 h 103" name="T69"/>
              <a:gd fmla="*/ 63 w 104" name="T70"/>
              <a:gd fmla="*/ 30 h 103" name="T71"/>
              <a:gd fmla="*/ 73 w 104" name="T72"/>
              <a:gd fmla="*/ 37 h 103" name="T73"/>
              <a:gd fmla="*/ 78 w 104" name="T74"/>
              <a:gd fmla="*/ 51 h 103" name="T75"/>
              <a:gd fmla="*/ 73 w 104" name="T76"/>
              <a:gd fmla="*/ 65 h 103" name="T77"/>
              <a:gd fmla="*/ 63 w 104" name="T78"/>
              <a:gd fmla="*/ 72 h 103" name="T79"/>
              <a:gd fmla="*/ 63 w 104" name="T80"/>
              <a:gd fmla="*/ 73 h 103" name="T81"/>
              <a:gd fmla="*/ 63 w 104" name="T82"/>
              <a:gd fmla="*/ 99 h 103" name="T83"/>
              <a:gd fmla="*/ 63 w 104" name="T84"/>
              <a:gd fmla="*/ 101 h 103" name="T85"/>
              <a:gd fmla="*/ 57 w 104" name="T86"/>
              <a:gd fmla="*/ 102 h 103" name="T87"/>
              <a:gd fmla="*/ 25 w 104" name="T88"/>
              <a:gd fmla="*/ 77 h 103" name="T89"/>
              <a:gd fmla="*/ 4 w 104" name="T90"/>
              <a:gd fmla="*/ 77 h 103" name="T91"/>
              <a:gd fmla="*/ 4 w 104" name="T92"/>
              <a:gd fmla="*/ 77 h 103" name="T93"/>
              <a:gd fmla="*/ 0 w 104" name="T94"/>
              <a:gd fmla="*/ 73 h 103" name="T95"/>
              <a:gd fmla="*/ 0 w 104" name="T96"/>
              <a:gd fmla="*/ 29 h 103" name="T97"/>
              <a:gd fmla="*/ 0 w 104" name="T98"/>
              <a:gd fmla="*/ 29 h 103" name="T99"/>
              <a:gd fmla="*/ 4 w 104" name="T100"/>
              <a:gd fmla="*/ 25 h 103" name="T101"/>
              <a:gd fmla="*/ 25 w 104" name="T102"/>
              <a:gd fmla="*/ 25 h 103" name="T103"/>
              <a:gd fmla="*/ 63 w 104" name="T104"/>
              <a:gd fmla="*/ 35 h 103" name="T105"/>
              <a:gd fmla="*/ 63 w 104" name="T106"/>
              <a:gd fmla="*/ 35 h 103" name="T107"/>
              <a:gd fmla="*/ 63 w 104" name="T108"/>
              <a:gd fmla="*/ 67 h 103" name="T109"/>
              <a:gd fmla="*/ 69 w 104" name="T110"/>
              <a:gd fmla="*/ 62 h 103" name="T111"/>
              <a:gd fmla="*/ 73 w 104" name="T112"/>
              <a:gd fmla="*/ 51 h 103" name="T113"/>
              <a:gd fmla="*/ 69 w 104" name="T114"/>
              <a:gd fmla="*/ 40 h 103" name="T115"/>
              <a:gd fmla="*/ 63 w 104" name="T116"/>
              <a:gd fmla="*/ 35 h 10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3" w="104">
                <a:moveTo>
                  <a:pt x="29" y="32"/>
                </a:moveTo>
                <a:cubicBezTo>
                  <a:pt x="29" y="70"/>
                  <a:pt x="29" y="70"/>
                  <a:pt x="29" y="70"/>
                </a:cubicBezTo>
                <a:cubicBezTo>
                  <a:pt x="29" y="70"/>
                  <a:pt x="29" y="70"/>
                  <a:pt x="29" y="70"/>
                </a:cubicBezTo>
                <a:cubicBezTo>
                  <a:pt x="56" y="91"/>
                  <a:pt x="56" y="91"/>
                  <a:pt x="56" y="91"/>
                </a:cubicBezTo>
                <a:cubicBezTo>
                  <a:pt x="56" y="73"/>
                  <a:pt x="56" y="73"/>
                  <a:pt x="56" y="73"/>
                </a:cubicBezTo>
                <a:cubicBezTo>
                  <a:pt x="56" y="29"/>
                  <a:pt x="56" y="29"/>
                  <a:pt x="56" y="29"/>
                </a:cubicBezTo>
                <a:cubicBezTo>
                  <a:pt x="56" y="12"/>
                  <a:pt x="56" y="12"/>
                  <a:pt x="56" y="12"/>
                </a:cubicBezTo>
                <a:cubicBezTo>
                  <a:pt x="29" y="32"/>
                  <a:pt x="29" y="32"/>
                  <a:pt x="29" y="32"/>
                </a:cubicBezTo>
                <a:cubicBezTo>
                  <a:pt x="29" y="32"/>
                  <a:pt x="29" y="32"/>
                  <a:pt x="29" y="32"/>
                </a:cubicBezTo>
                <a:close/>
                <a:moveTo>
                  <a:pt x="77" y="17"/>
                </a:moveTo>
                <a:cubicBezTo>
                  <a:pt x="77" y="17"/>
                  <a:pt x="77" y="17"/>
                  <a:pt x="77" y="17"/>
                </a:cubicBezTo>
                <a:cubicBezTo>
                  <a:pt x="75" y="16"/>
                  <a:pt x="74" y="13"/>
                  <a:pt x="75" y="12"/>
                </a:cubicBezTo>
                <a:cubicBezTo>
                  <a:pt x="77" y="10"/>
                  <a:pt x="79" y="9"/>
                  <a:pt x="81" y="10"/>
                </a:cubicBezTo>
                <a:cubicBezTo>
                  <a:pt x="88" y="14"/>
                  <a:pt x="94" y="21"/>
                  <a:pt x="98" y="28"/>
                </a:cubicBezTo>
                <a:cubicBezTo>
                  <a:pt x="102" y="35"/>
                  <a:pt x="104" y="43"/>
                  <a:pt x="104" y="51"/>
                </a:cubicBezTo>
                <a:cubicBezTo>
                  <a:pt x="104" y="60"/>
                  <a:pt x="102" y="68"/>
                  <a:pt x="98" y="75"/>
                </a:cubicBezTo>
                <a:cubicBezTo>
                  <a:pt x="94" y="82"/>
                  <a:pt x="88" y="88"/>
                  <a:pt x="81" y="92"/>
                </a:cubicBezTo>
                <a:cubicBezTo>
                  <a:pt x="79" y="93"/>
                  <a:pt x="77" y="93"/>
                  <a:pt x="75" y="91"/>
                </a:cubicBezTo>
                <a:cubicBezTo>
                  <a:pt x="74" y="89"/>
                  <a:pt x="75" y="86"/>
                  <a:pt x="77" y="85"/>
                </a:cubicBezTo>
                <a:cubicBezTo>
                  <a:pt x="83" y="82"/>
                  <a:pt x="88" y="77"/>
                  <a:pt x="91" y="71"/>
                </a:cubicBezTo>
                <a:cubicBezTo>
                  <a:pt x="94" y="65"/>
                  <a:pt x="96" y="58"/>
                  <a:pt x="96" y="51"/>
                </a:cubicBezTo>
                <a:cubicBezTo>
                  <a:pt x="96" y="44"/>
                  <a:pt x="94" y="37"/>
                  <a:pt x="91" y="32"/>
                </a:cubicBezTo>
                <a:cubicBezTo>
                  <a:pt x="88" y="26"/>
                  <a:pt x="83" y="21"/>
                  <a:pt x="77" y="17"/>
                </a:cubicBezTo>
                <a:close/>
                <a:moveTo>
                  <a:pt x="24" y="33"/>
                </a:moveTo>
                <a:cubicBezTo>
                  <a:pt x="24" y="33"/>
                  <a:pt x="24" y="33"/>
                  <a:pt x="24" y="33"/>
                </a:cubicBezTo>
                <a:cubicBezTo>
                  <a:pt x="8" y="33"/>
                  <a:pt x="8" y="33"/>
                  <a:pt x="8" y="33"/>
                </a:cubicBezTo>
                <a:cubicBezTo>
                  <a:pt x="8" y="69"/>
                  <a:pt x="8" y="69"/>
                  <a:pt x="8" y="69"/>
                </a:cubicBezTo>
                <a:cubicBezTo>
                  <a:pt x="24" y="69"/>
                  <a:pt x="24" y="69"/>
                  <a:pt x="24" y="69"/>
                </a:cubicBezTo>
                <a:cubicBezTo>
                  <a:pt x="24" y="33"/>
                  <a:pt x="24" y="33"/>
                  <a:pt x="24" y="33"/>
                </a:cubicBezTo>
                <a:close/>
                <a:moveTo>
                  <a:pt x="25" y="25"/>
                </a:moveTo>
                <a:cubicBezTo>
                  <a:pt x="25" y="25"/>
                  <a:pt x="25" y="25"/>
                  <a:pt x="25" y="25"/>
                </a:cubicBezTo>
                <a:cubicBezTo>
                  <a:pt x="57" y="1"/>
                  <a:pt x="57" y="1"/>
                  <a:pt x="57" y="1"/>
                </a:cubicBezTo>
                <a:cubicBezTo>
                  <a:pt x="58" y="0"/>
                  <a:pt x="59" y="0"/>
                  <a:pt x="60" y="0"/>
                </a:cubicBezTo>
                <a:cubicBezTo>
                  <a:pt x="62" y="0"/>
                  <a:pt x="63" y="2"/>
                  <a:pt x="63" y="4"/>
                </a:cubicBezTo>
                <a:cubicBezTo>
                  <a:pt x="63" y="29"/>
                  <a:pt x="63" y="29"/>
                  <a:pt x="63" y="29"/>
                </a:cubicBezTo>
                <a:cubicBezTo>
                  <a:pt x="63" y="30"/>
                  <a:pt x="63" y="30"/>
                  <a:pt x="63" y="30"/>
                </a:cubicBezTo>
                <a:cubicBezTo>
                  <a:pt x="67" y="31"/>
                  <a:pt x="70" y="34"/>
                  <a:pt x="73" y="37"/>
                </a:cubicBezTo>
                <a:cubicBezTo>
                  <a:pt x="76" y="41"/>
                  <a:pt x="78" y="46"/>
                  <a:pt x="78" y="51"/>
                </a:cubicBezTo>
                <a:cubicBezTo>
                  <a:pt x="78" y="57"/>
                  <a:pt x="76" y="61"/>
                  <a:pt x="73" y="65"/>
                </a:cubicBezTo>
                <a:cubicBezTo>
                  <a:pt x="70" y="68"/>
                  <a:pt x="67" y="71"/>
                  <a:pt x="63" y="72"/>
                </a:cubicBezTo>
                <a:cubicBezTo>
                  <a:pt x="63" y="73"/>
                  <a:pt x="63" y="73"/>
                  <a:pt x="63" y="73"/>
                </a:cubicBezTo>
                <a:cubicBezTo>
                  <a:pt x="63" y="99"/>
                  <a:pt x="63" y="99"/>
                  <a:pt x="63" y="99"/>
                </a:cubicBezTo>
                <a:cubicBezTo>
                  <a:pt x="63" y="100"/>
                  <a:pt x="63" y="100"/>
                  <a:pt x="63" y="101"/>
                </a:cubicBezTo>
                <a:cubicBezTo>
                  <a:pt x="61" y="103"/>
                  <a:pt x="59" y="103"/>
                  <a:pt x="57" y="102"/>
                </a:cubicBezTo>
                <a:cubicBezTo>
                  <a:pt x="25" y="77"/>
                  <a:pt x="25" y="77"/>
                  <a:pt x="25" y="77"/>
                </a:cubicBezTo>
                <a:cubicBezTo>
                  <a:pt x="4" y="77"/>
                  <a:pt x="4" y="77"/>
                  <a:pt x="4" y="77"/>
                </a:cubicBezTo>
                <a:cubicBezTo>
                  <a:pt x="4" y="77"/>
                  <a:pt x="4" y="77"/>
                  <a:pt x="4" y="77"/>
                </a:cubicBezTo>
                <a:cubicBezTo>
                  <a:pt x="2" y="77"/>
                  <a:pt x="0" y="75"/>
                  <a:pt x="0" y="73"/>
                </a:cubicBezTo>
                <a:cubicBezTo>
                  <a:pt x="0" y="29"/>
                  <a:pt x="0" y="29"/>
                  <a:pt x="0" y="29"/>
                </a:cubicBezTo>
                <a:cubicBezTo>
                  <a:pt x="0" y="29"/>
                  <a:pt x="0" y="29"/>
                  <a:pt x="0" y="29"/>
                </a:cubicBezTo>
                <a:cubicBezTo>
                  <a:pt x="0" y="27"/>
                  <a:pt x="2" y="25"/>
                  <a:pt x="4" y="25"/>
                </a:cubicBezTo>
                <a:cubicBezTo>
                  <a:pt x="25" y="25"/>
                  <a:pt x="25" y="25"/>
                  <a:pt x="25" y="25"/>
                </a:cubicBezTo>
                <a:close/>
                <a:moveTo>
                  <a:pt x="63" y="35"/>
                </a:moveTo>
                <a:cubicBezTo>
                  <a:pt x="63" y="35"/>
                  <a:pt x="63" y="35"/>
                  <a:pt x="63" y="35"/>
                </a:cubicBezTo>
                <a:cubicBezTo>
                  <a:pt x="63" y="67"/>
                  <a:pt x="63" y="67"/>
                  <a:pt x="63" y="67"/>
                </a:cubicBezTo>
                <a:cubicBezTo>
                  <a:pt x="66" y="66"/>
                  <a:pt x="68" y="64"/>
                  <a:pt x="69" y="62"/>
                </a:cubicBezTo>
                <a:cubicBezTo>
                  <a:pt x="71" y="59"/>
                  <a:pt x="73" y="55"/>
                  <a:pt x="73" y="51"/>
                </a:cubicBezTo>
                <a:cubicBezTo>
                  <a:pt x="73" y="47"/>
                  <a:pt x="71" y="43"/>
                  <a:pt x="69" y="40"/>
                </a:cubicBezTo>
                <a:cubicBezTo>
                  <a:pt x="68" y="38"/>
                  <a:pt x="66" y="36"/>
                  <a:pt x="63" y="35"/>
                </a:cubicBezTo>
                <a:close/>
              </a:path>
            </a:pathLst>
          </a:custGeom>
          <a:solidFill>
            <a:schemeClr val="accent1"/>
          </a:solidFill>
          <a:ln>
            <a:noFill/>
          </a:ln>
        </p:spPr>
        <p:txBody>
          <a:bodyPr bIns="45734" lIns="91467" rIns="91467" tIns="45734"/>
          <a:lstStyle/>
          <a:p>
            <a:endParaRPr altLang="en-US" lang="zh-CN">
              <a:solidFill>
                <a:schemeClr val="bg1">
                  <a:lumMod val="50000"/>
                </a:schemeClr>
              </a:solidFill>
            </a:endParaRPr>
          </a:p>
        </p:txBody>
      </p:sp>
      <p:sp>
        <p:nvSpPr>
          <p:cNvPr id="17433" name="Freeform 25"/>
          <p:cNvSpPr>
            <a:spLocks noEditPoints="1"/>
          </p:cNvSpPr>
          <p:nvPr/>
        </p:nvSpPr>
        <p:spPr bwMode="auto">
          <a:xfrm>
            <a:off x="6440018" y="2354978"/>
            <a:ext cx="158778" cy="212856"/>
          </a:xfrm>
          <a:custGeom>
            <a:gdLst>
              <a:gd fmla="*/ 55 w 76" name="T0"/>
              <a:gd fmla="*/ 7 h 103" name="T1"/>
              <a:gd fmla="*/ 63 w 76" name="T2"/>
              <a:gd fmla="*/ 47 h 103" name="T3"/>
              <a:gd fmla="*/ 55 w 76" name="T4"/>
              <a:gd fmla="*/ 65 h 103" name="T5"/>
              <a:gd fmla="*/ 20 w 76" name="T6"/>
              <a:gd fmla="*/ 65 h 103" name="T7"/>
              <a:gd fmla="*/ 13 w 76" name="T8"/>
              <a:gd fmla="*/ 47 h 103" name="T9"/>
              <a:gd fmla="*/ 20 w 76" name="T10"/>
              <a:gd fmla="*/ 7 h 103" name="T11"/>
              <a:gd fmla="*/ 21 w 76" name="T12"/>
              <a:gd fmla="*/ 34 h 103" name="T13"/>
              <a:gd fmla="*/ 55 w 76" name="T14"/>
              <a:gd fmla="*/ 34 h 103" name="T15"/>
              <a:gd fmla="*/ 50 w 76" name="T16"/>
              <a:gd fmla="*/ 13 h 103" name="T17"/>
              <a:gd fmla="*/ 26 w 76" name="T18"/>
              <a:gd fmla="*/ 13 h 103" name="T19"/>
              <a:gd fmla="*/ 21 w 76" name="T20"/>
              <a:gd fmla="*/ 34 h 103" name="T21"/>
              <a:gd fmla="*/ 55 w 76" name="T22"/>
              <a:gd fmla="*/ 38 h 103" name="T23"/>
              <a:gd fmla="*/ 21 w 76" name="T24"/>
              <a:gd fmla="*/ 47 h 103" name="T25"/>
              <a:gd fmla="*/ 26 w 76" name="T26"/>
              <a:gd fmla="*/ 59 h 103" name="T27"/>
              <a:gd fmla="*/ 50 w 76" name="T28"/>
              <a:gd fmla="*/ 59 h 103" name="T29"/>
              <a:gd fmla="*/ 50 w 76" name="T30"/>
              <a:gd fmla="*/ 59 h 103" name="T31"/>
              <a:gd fmla="*/ 55 w 76" name="T32"/>
              <a:gd fmla="*/ 38 h 103" name="T33"/>
              <a:gd fmla="*/ 14 w 76" name="T34"/>
              <a:gd fmla="*/ 103 h 103" name="T35"/>
              <a:gd fmla="*/ 38 w 76" name="T36"/>
              <a:gd fmla="*/ 103 h 103" name="T37"/>
              <a:gd fmla="*/ 61 w 76" name="T38"/>
              <a:gd fmla="*/ 103 h 103" name="T39"/>
              <a:gd fmla="*/ 61 w 76" name="T40"/>
              <a:gd fmla="*/ 95 h 103" name="T41"/>
              <a:gd fmla="*/ 42 w 76" name="T42"/>
              <a:gd fmla="*/ 85 h 103" name="T43"/>
              <a:gd fmla="*/ 73 w 76" name="T44"/>
              <a:gd fmla="*/ 62 h 103" name="T45"/>
              <a:gd fmla="*/ 76 w 76" name="T46"/>
              <a:gd fmla="*/ 36 h 103" name="T47"/>
              <a:gd fmla="*/ 68 w 76" name="T48"/>
              <a:gd fmla="*/ 36 h 103" name="T49"/>
              <a:gd fmla="*/ 66 w 76" name="T50"/>
              <a:gd fmla="*/ 59 h 103" name="T51"/>
              <a:gd fmla="*/ 38 w 76" name="T52"/>
              <a:gd fmla="*/ 77 h 103" name="T53"/>
              <a:gd fmla="*/ 16 w 76" name="T54"/>
              <a:gd fmla="*/ 69 h 103" name="T55"/>
              <a:gd fmla="*/ 8 w 76" name="T56"/>
              <a:gd fmla="*/ 47 h 103" name="T57"/>
              <a:gd fmla="*/ 4 w 76" name="T58"/>
              <a:gd fmla="*/ 32 h 103" name="T59"/>
              <a:gd fmla="*/ 0 w 76" name="T60"/>
              <a:gd fmla="*/ 47 h 103" name="T61"/>
              <a:gd fmla="*/ 11 w 76" name="T62"/>
              <a:gd fmla="*/ 74 h 103" name="T63"/>
              <a:gd fmla="*/ 34 w 76" name="T64"/>
              <a:gd fmla="*/ 85 h 103" name="T65"/>
              <a:gd fmla="*/ 14 w 76" name="T66"/>
              <a:gd fmla="*/ 95 h 103" name="T67"/>
              <a:gd fmla="*/ 14 w 76" name="T68"/>
              <a:gd fmla="*/ 103 h 10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03" w="76">
                <a:moveTo>
                  <a:pt x="38" y="0"/>
                </a:moveTo>
                <a:cubicBezTo>
                  <a:pt x="45" y="0"/>
                  <a:pt x="51" y="3"/>
                  <a:pt x="55" y="7"/>
                </a:cubicBezTo>
                <a:cubicBezTo>
                  <a:pt x="60" y="12"/>
                  <a:pt x="63" y="18"/>
                  <a:pt x="63" y="25"/>
                </a:cubicBezTo>
                <a:cubicBezTo>
                  <a:pt x="63" y="47"/>
                  <a:pt x="63" y="47"/>
                  <a:pt x="63" y="47"/>
                </a:cubicBezTo>
                <a:cubicBezTo>
                  <a:pt x="63" y="54"/>
                  <a:pt x="60" y="60"/>
                  <a:pt x="55" y="65"/>
                </a:cubicBezTo>
                <a:cubicBezTo>
                  <a:pt x="55" y="65"/>
                  <a:pt x="55" y="65"/>
                  <a:pt x="55" y="65"/>
                </a:cubicBezTo>
                <a:cubicBezTo>
                  <a:pt x="51" y="69"/>
                  <a:pt x="45" y="72"/>
                  <a:pt x="38" y="72"/>
                </a:cubicBezTo>
                <a:cubicBezTo>
                  <a:pt x="31" y="72"/>
                  <a:pt x="25" y="69"/>
                  <a:pt x="20" y="65"/>
                </a:cubicBezTo>
                <a:cubicBezTo>
                  <a:pt x="20" y="65"/>
                  <a:pt x="20" y="65"/>
                  <a:pt x="20" y="65"/>
                </a:cubicBezTo>
                <a:cubicBezTo>
                  <a:pt x="16" y="60"/>
                  <a:pt x="13" y="54"/>
                  <a:pt x="13" y="47"/>
                </a:cubicBezTo>
                <a:cubicBezTo>
                  <a:pt x="13" y="25"/>
                  <a:pt x="13" y="25"/>
                  <a:pt x="13" y="25"/>
                </a:cubicBezTo>
                <a:cubicBezTo>
                  <a:pt x="13" y="18"/>
                  <a:pt x="16" y="12"/>
                  <a:pt x="20" y="7"/>
                </a:cubicBezTo>
                <a:cubicBezTo>
                  <a:pt x="25" y="3"/>
                  <a:pt x="31" y="0"/>
                  <a:pt x="38" y="0"/>
                </a:cubicBezTo>
                <a:close/>
                <a:moveTo>
                  <a:pt x="21" y="34"/>
                </a:moveTo>
                <a:cubicBezTo>
                  <a:pt x="21" y="34"/>
                  <a:pt x="21" y="34"/>
                  <a:pt x="21" y="34"/>
                </a:cubicBezTo>
                <a:cubicBezTo>
                  <a:pt x="55" y="34"/>
                  <a:pt x="55" y="34"/>
                  <a:pt x="55" y="34"/>
                </a:cubicBezTo>
                <a:cubicBezTo>
                  <a:pt x="55" y="25"/>
                  <a:pt x="55" y="25"/>
                  <a:pt x="55" y="25"/>
                </a:cubicBezTo>
                <a:cubicBezTo>
                  <a:pt x="55" y="20"/>
                  <a:pt x="53" y="16"/>
                  <a:pt x="50" y="13"/>
                </a:cubicBezTo>
                <a:cubicBezTo>
                  <a:pt x="47" y="10"/>
                  <a:pt x="42" y="8"/>
                  <a:pt x="38" y="8"/>
                </a:cubicBezTo>
                <a:cubicBezTo>
                  <a:pt x="33" y="8"/>
                  <a:pt x="29" y="10"/>
                  <a:pt x="26" y="13"/>
                </a:cubicBezTo>
                <a:cubicBezTo>
                  <a:pt x="23" y="16"/>
                  <a:pt x="21" y="20"/>
                  <a:pt x="21" y="25"/>
                </a:cubicBezTo>
                <a:cubicBezTo>
                  <a:pt x="21" y="34"/>
                  <a:pt x="21" y="34"/>
                  <a:pt x="21" y="34"/>
                </a:cubicBezTo>
                <a:close/>
                <a:moveTo>
                  <a:pt x="55" y="38"/>
                </a:moveTo>
                <a:cubicBezTo>
                  <a:pt x="55" y="38"/>
                  <a:pt x="55" y="38"/>
                  <a:pt x="55" y="38"/>
                </a:cubicBezTo>
                <a:cubicBezTo>
                  <a:pt x="21" y="38"/>
                  <a:pt x="21" y="38"/>
                  <a:pt x="21" y="38"/>
                </a:cubicBezTo>
                <a:cubicBezTo>
                  <a:pt x="21" y="47"/>
                  <a:pt x="21" y="47"/>
                  <a:pt x="21" y="47"/>
                </a:cubicBezTo>
                <a:cubicBezTo>
                  <a:pt x="21" y="52"/>
                  <a:pt x="23" y="56"/>
                  <a:pt x="26" y="59"/>
                </a:cubicBezTo>
                <a:cubicBezTo>
                  <a:pt x="26" y="59"/>
                  <a:pt x="26" y="59"/>
                  <a:pt x="26" y="59"/>
                </a:cubicBezTo>
                <a:cubicBezTo>
                  <a:pt x="29" y="62"/>
                  <a:pt x="33" y="64"/>
                  <a:pt x="38" y="64"/>
                </a:cubicBezTo>
                <a:cubicBezTo>
                  <a:pt x="42" y="64"/>
                  <a:pt x="47" y="62"/>
                  <a:pt x="50" y="59"/>
                </a:cubicBezTo>
                <a:cubicBezTo>
                  <a:pt x="50" y="59"/>
                  <a:pt x="50" y="59"/>
                  <a:pt x="50" y="59"/>
                </a:cubicBezTo>
                <a:cubicBezTo>
                  <a:pt x="50" y="59"/>
                  <a:pt x="50" y="59"/>
                  <a:pt x="50" y="59"/>
                </a:cubicBezTo>
                <a:cubicBezTo>
                  <a:pt x="53" y="56"/>
                  <a:pt x="55" y="52"/>
                  <a:pt x="55" y="47"/>
                </a:cubicBezTo>
                <a:cubicBezTo>
                  <a:pt x="55" y="38"/>
                  <a:pt x="55" y="38"/>
                  <a:pt x="55" y="38"/>
                </a:cubicBezTo>
                <a:close/>
                <a:moveTo>
                  <a:pt x="14" y="103"/>
                </a:moveTo>
                <a:cubicBezTo>
                  <a:pt x="14" y="103"/>
                  <a:pt x="14" y="103"/>
                  <a:pt x="14" y="103"/>
                </a:cubicBezTo>
                <a:cubicBezTo>
                  <a:pt x="38" y="103"/>
                  <a:pt x="38" y="103"/>
                  <a:pt x="38" y="103"/>
                </a:cubicBezTo>
                <a:cubicBezTo>
                  <a:pt x="38" y="103"/>
                  <a:pt x="38" y="103"/>
                  <a:pt x="38" y="103"/>
                </a:cubicBezTo>
                <a:cubicBezTo>
                  <a:pt x="38" y="103"/>
                  <a:pt x="38" y="103"/>
                  <a:pt x="38" y="103"/>
                </a:cubicBezTo>
                <a:cubicBezTo>
                  <a:pt x="61" y="103"/>
                  <a:pt x="61" y="103"/>
                  <a:pt x="61" y="103"/>
                </a:cubicBezTo>
                <a:cubicBezTo>
                  <a:pt x="63" y="103"/>
                  <a:pt x="65" y="101"/>
                  <a:pt x="65" y="99"/>
                </a:cubicBezTo>
                <a:cubicBezTo>
                  <a:pt x="65" y="96"/>
                  <a:pt x="63" y="95"/>
                  <a:pt x="61" y="95"/>
                </a:cubicBezTo>
                <a:cubicBezTo>
                  <a:pt x="42" y="95"/>
                  <a:pt x="42" y="95"/>
                  <a:pt x="42" y="95"/>
                </a:cubicBezTo>
                <a:cubicBezTo>
                  <a:pt x="42" y="85"/>
                  <a:pt x="42" y="85"/>
                  <a:pt x="42" y="85"/>
                </a:cubicBezTo>
                <a:cubicBezTo>
                  <a:pt x="51" y="84"/>
                  <a:pt x="59" y="80"/>
                  <a:pt x="65" y="74"/>
                </a:cubicBezTo>
                <a:cubicBezTo>
                  <a:pt x="68" y="71"/>
                  <a:pt x="71" y="67"/>
                  <a:pt x="73" y="62"/>
                </a:cubicBezTo>
                <a:cubicBezTo>
                  <a:pt x="75" y="57"/>
                  <a:pt x="76" y="52"/>
                  <a:pt x="76" y="47"/>
                </a:cubicBezTo>
                <a:cubicBezTo>
                  <a:pt x="76" y="36"/>
                  <a:pt x="76" y="36"/>
                  <a:pt x="76" y="36"/>
                </a:cubicBezTo>
                <a:cubicBezTo>
                  <a:pt x="76" y="34"/>
                  <a:pt x="74" y="32"/>
                  <a:pt x="72" y="32"/>
                </a:cubicBezTo>
                <a:cubicBezTo>
                  <a:pt x="70" y="32"/>
                  <a:pt x="68" y="34"/>
                  <a:pt x="68" y="36"/>
                </a:cubicBezTo>
                <a:cubicBezTo>
                  <a:pt x="68" y="47"/>
                  <a:pt x="68" y="47"/>
                  <a:pt x="68" y="47"/>
                </a:cubicBezTo>
                <a:cubicBezTo>
                  <a:pt x="68" y="51"/>
                  <a:pt x="67" y="55"/>
                  <a:pt x="66" y="59"/>
                </a:cubicBezTo>
                <a:cubicBezTo>
                  <a:pt x="64" y="63"/>
                  <a:pt x="62" y="66"/>
                  <a:pt x="59" y="69"/>
                </a:cubicBezTo>
                <a:cubicBezTo>
                  <a:pt x="54" y="74"/>
                  <a:pt x="46" y="77"/>
                  <a:pt x="38" y="77"/>
                </a:cubicBezTo>
                <a:cubicBezTo>
                  <a:pt x="34" y="77"/>
                  <a:pt x="30" y="77"/>
                  <a:pt x="26" y="75"/>
                </a:cubicBezTo>
                <a:cubicBezTo>
                  <a:pt x="23" y="74"/>
                  <a:pt x="19" y="71"/>
                  <a:pt x="16" y="69"/>
                </a:cubicBezTo>
                <a:cubicBezTo>
                  <a:pt x="14" y="66"/>
                  <a:pt x="11" y="63"/>
                  <a:pt x="10" y="59"/>
                </a:cubicBezTo>
                <a:cubicBezTo>
                  <a:pt x="8" y="55"/>
                  <a:pt x="8" y="51"/>
                  <a:pt x="8" y="47"/>
                </a:cubicBezTo>
                <a:cubicBezTo>
                  <a:pt x="8" y="36"/>
                  <a:pt x="8" y="36"/>
                  <a:pt x="8" y="36"/>
                </a:cubicBezTo>
                <a:cubicBezTo>
                  <a:pt x="8" y="34"/>
                  <a:pt x="6" y="32"/>
                  <a:pt x="4" y="32"/>
                </a:cubicBezTo>
                <a:cubicBezTo>
                  <a:pt x="1" y="32"/>
                  <a:pt x="0" y="34"/>
                  <a:pt x="0" y="36"/>
                </a:cubicBezTo>
                <a:cubicBezTo>
                  <a:pt x="0" y="47"/>
                  <a:pt x="0" y="47"/>
                  <a:pt x="0" y="47"/>
                </a:cubicBezTo>
                <a:cubicBezTo>
                  <a:pt x="0" y="52"/>
                  <a:pt x="1" y="57"/>
                  <a:pt x="3" y="62"/>
                </a:cubicBezTo>
                <a:cubicBezTo>
                  <a:pt x="5" y="67"/>
                  <a:pt x="7" y="71"/>
                  <a:pt x="11" y="74"/>
                </a:cubicBezTo>
                <a:cubicBezTo>
                  <a:pt x="14" y="78"/>
                  <a:pt x="19" y="81"/>
                  <a:pt x="23" y="82"/>
                </a:cubicBezTo>
                <a:cubicBezTo>
                  <a:pt x="27" y="84"/>
                  <a:pt x="30" y="85"/>
                  <a:pt x="34" y="85"/>
                </a:cubicBezTo>
                <a:cubicBezTo>
                  <a:pt x="34" y="95"/>
                  <a:pt x="34" y="95"/>
                  <a:pt x="34" y="95"/>
                </a:cubicBezTo>
                <a:cubicBezTo>
                  <a:pt x="14" y="95"/>
                  <a:pt x="14" y="95"/>
                  <a:pt x="14" y="95"/>
                </a:cubicBezTo>
                <a:cubicBezTo>
                  <a:pt x="12" y="95"/>
                  <a:pt x="10" y="96"/>
                  <a:pt x="10" y="99"/>
                </a:cubicBezTo>
                <a:cubicBezTo>
                  <a:pt x="10" y="101"/>
                  <a:pt x="12" y="103"/>
                  <a:pt x="14" y="103"/>
                </a:cubicBezTo>
                <a:close/>
              </a:path>
            </a:pathLst>
          </a:custGeom>
          <a:solidFill>
            <a:schemeClr val="accent1"/>
          </a:solidFill>
          <a:ln>
            <a:noFill/>
          </a:ln>
        </p:spPr>
        <p:txBody>
          <a:bodyPr bIns="45734" lIns="91467" rIns="91467" tIns="45734"/>
          <a:lstStyle/>
          <a:p>
            <a:endParaRPr altLang="en-US" lang="zh-CN">
              <a:solidFill>
                <a:schemeClr val="bg1">
                  <a:lumMod val="50000"/>
                </a:schemeClr>
              </a:solidFill>
            </a:endParaRPr>
          </a:p>
        </p:txBody>
      </p:sp>
      <p:sp>
        <p:nvSpPr>
          <p:cNvPr id="17434" name="Freeform 26"/>
          <p:cNvSpPr>
            <a:spLocks noEditPoints="1"/>
          </p:cNvSpPr>
          <p:nvPr/>
        </p:nvSpPr>
        <p:spPr bwMode="auto">
          <a:xfrm>
            <a:off x="1571898" y="2369275"/>
            <a:ext cx="212762" cy="181087"/>
          </a:xfrm>
          <a:custGeom>
            <a:gdLst>
              <a:gd fmla="*/ 99 w 103" name="T0"/>
              <a:gd fmla="*/ 0 h 88" name="T1"/>
              <a:gd fmla="*/ 4 w 103" name="T2"/>
              <a:gd fmla="*/ 0 h 88" name="T3"/>
              <a:gd fmla="*/ 0 w 103" name="T4"/>
              <a:gd fmla="*/ 4 h 88" name="T5"/>
              <a:gd fmla="*/ 0 w 103" name="T6"/>
              <a:gd fmla="*/ 84 h 88" name="T7"/>
              <a:gd fmla="*/ 4 w 103" name="T8"/>
              <a:gd fmla="*/ 88 h 88" name="T9"/>
              <a:gd fmla="*/ 99 w 103" name="T10"/>
              <a:gd fmla="*/ 88 h 88" name="T11"/>
              <a:gd fmla="*/ 103 w 103" name="T12"/>
              <a:gd fmla="*/ 84 h 88" name="T13"/>
              <a:gd fmla="*/ 103 w 103" name="T14"/>
              <a:gd fmla="*/ 4 h 88" name="T15"/>
              <a:gd fmla="*/ 99 w 103" name="T16"/>
              <a:gd fmla="*/ 0 h 88" name="T17"/>
              <a:gd fmla="*/ 95 w 103" name="T18"/>
              <a:gd fmla="*/ 80 h 88" name="T19"/>
              <a:gd fmla="*/ 95 w 103" name="T20"/>
              <a:gd fmla="*/ 80 h 88" name="T21"/>
              <a:gd fmla="*/ 8 w 103" name="T22"/>
              <a:gd fmla="*/ 80 h 88" name="T23"/>
              <a:gd fmla="*/ 8 w 103" name="T24"/>
              <a:gd fmla="*/ 71 h 88" name="T25"/>
              <a:gd fmla="*/ 28 w 103" name="T26"/>
              <a:gd fmla="*/ 51 h 88" name="T27"/>
              <a:gd fmla="*/ 42 w 103" name="T28"/>
              <a:gd fmla="*/ 65 h 88" name="T29"/>
              <a:gd fmla="*/ 42 w 103" name="T30"/>
              <a:gd fmla="*/ 65 h 88" name="T31"/>
              <a:gd fmla="*/ 42 w 103" name="T32"/>
              <a:gd fmla="*/ 65 h 88" name="T33"/>
              <a:gd fmla="*/ 51 w 103" name="T34"/>
              <a:gd fmla="*/ 74 h 88" name="T35"/>
              <a:gd fmla="*/ 54 w 103" name="T36"/>
              <a:gd fmla="*/ 74 h 88" name="T37"/>
              <a:gd fmla="*/ 54 w 103" name="T38"/>
              <a:gd fmla="*/ 70 h 88" name="T39"/>
              <a:gd fmla="*/ 47 w 103" name="T40"/>
              <a:gd fmla="*/ 64 h 88" name="T41"/>
              <a:gd fmla="*/ 67 w 103" name="T42"/>
              <a:gd fmla="*/ 44 h 88" name="T43"/>
              <a:gd fmla="*/ 95 w 103" name="T44"/>
              <a:gd fmla="*/ 73 h 88" name="T45"/>
              <a:gd fmla="*/ 95 w 103" name="T46"/>
              <a:gd fmla="*/ 80 h 88" name="T47"/>
              <a:gd fmla="*/ 95 w 103" name="T48"/>
              <a:gd fmla="*/ 66 h 88" name="T49"/>
              <a:gd fmla="*/ 95 w 103" name="T50"/>
              <a:gd fmla="*/ 66 h 88" name="T51"/>
              <a:gd fmla="*/ 68 w 103" name="T52"/>
              <a:gd fmla="*/ 39 h 88" name="T53"/>
              <a:gd fmla="*/ 65 w 103" name="T54"/>
              <a:gd fmla="*/ 39 h 88" name="T55"/>
              <a:gd fmla="*/ 44 w 103" name="T56"/>
              <a:gd fmla="*/ 60 h 88" name="T57"/>
              <a:gd fmla="*/ 30 w 103" name="T58"/>
              <a:gd fmla="*/ 46 h 88" name="T59"/>
              <a:gd fmla="*/ 26 w 103" name="T60"/>
              <a:gd fmla="*/ 46 h 88" name="T61"/>
              <a:gd fmla="*/ 8 w 103" name="T62"/>
              <a:gd fmla="*/ 65 h 88" name="T63"/>
              <a:gd fmla="*/ 8 w 103" name="T64"/>
              <a:gd fmla="*/ 8 h 88" name="T65"/>
              <a:gd fmla="*/ 95 w 103" name="T66"/>
              <a:gd fmla="*/ 8 h 88" name="T67"/>
              <a:gd fmla="*/ 95 w 103" name="T68"/>
              <a:gd fmla="*/ 66 h 88" name="T69"/>
              <a:gd fmla="*/ 30 w 103" name="T70"/>
              <a:gd fmla="*/ 40 h 88" name="T71"/>
              <a:gd fmla="*/ 30 w 103" name="T72"/>
              <a:gd fmla="*/ 40 h 88" name="T73"/>
              <a:gd fmla="*/ 43 w 103" name="T74"/>
              <a:gd fmla="*/ 26 h 88" name="T75"/>
              <a:gd fmla="*/ 30 w 103" name="T76"/>
              <a:gd fmla="*/ 12 h 88" name="T77"/>
              <a:gd fmla="*/ 16 w 103" name="T78"/>
              <a:gd fmla="*/ 26 h 88" name="T79"/>
              <a:gd fmla="*/ 30 w 103" name="T80"/>
              <a:gd fmla="*/ 40 h 88" name="T81"/>
              <a:gd fmla="*/ 30 w 103" name="T82"/>
              <a:gd fmla="*/ 17 h 88" name="T83"/>
              <a:gd fmla="*/ 30 w 103" name="T84"/>
              <a:gd fmla="*/ 17 h 88" name="T85"/>
              <a:gd fmla="*/ 39 w 103" name="T86"/>
              <a:gd fmla="*/ 26 h 88" name="T87"/>
              <a:gd fmla="*/ 30 w 103" name="T88"/>
              <a:gd fmla="*/ 35 h 88" name="T89"/>
              <a:gd fmla="*/ 21 w 103" name="T90"/>
              <a:gd fmla="*/ 26 h 88" name="T91"/>
              <a:gd fmla="*/ 30 w 103" name="T92"/>
              <a:gd fmla="*/ 17 h 88"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88" w="103">
                <a:moveTo>
                  <a:pt x="99" y="0"/>
                </a:moveTo>
                <a:cubicBezTo>
                  <a:pt x="4" y="0"/>
                  <a:pt x="4" y="0"/>
                  <a:pt x="4" y="0"/>
                </a:cubicBezTo>
                <a:cubicBezTo>
                  <a:pt x="2" y="0"/>
                  <a:pt x="0" y="2"/>
                  <a:pt x="0" y="4"/>
                </a:cubicBezTo>
                <a:cubicBezTo>
                  <a:pt x="0" y="84"/>
                  <a:pt x="0" y="84"/>
                  <a:pt x="0" y="84"/>
                </a:cubicBezTo>
                <a:cubicBezTo>
                  <a:pt x="0" y="86"/>
                  <a:pt x="2" y="88"/>
                  <a:pt x="4" y="88"/>
                </a:cubicBezTo>
                <a:cubicBezTo>
                  <a:pt x="99" y="88"/>
                  <a:pt x="99" y="88"/>
                  <a:pt x="99" y="88"/>
                </a:cubicBezTo>
                <a:cubicBezTo>
                  <a:pt x="101" y="88"/>
                  <a:pt x="103" y="86"/>
                  <a:pt x="103" y="84"/>
                </a:cubicBezTo>
                <a:cubicBezTo>
                  <a:pt x="103" y="4"/>
                  <a:pt x="103" y="4"/>
                  <a:pt x="103" y="4"/>
                </a:cubicBezTo>
                <a:cubicBezTo>
                  <a:pt x="103" y="2"/>
                  <a:pt x="101" y="0"/>
                  <a:pt x="99" y="0"/>
                </a:cubicBezTo>
                <a:close/>
                <a:moveTo>
                  <a:pt x="95" y="80"/>
                </a:moveTo>
                <a:cubicBezTo>
                  <a:pt x="95" y="80"/>
                  <a:pt x="95" y="80"/>
                  <a:pt x="95" y="80"/>
                </a:cubicBezTo>
                <a:cubicBezTo>
                  <a:pt x="8" y="80"/>
                  <a:pt x="8" y="80"/>
                  <a:pt x="8" y="80"/>
                </a:cubicBezTo>
                <a:cubicBezTo>
                  <a:pt x="8" y="71"/>
                  <a:pt x="8" y="71"/>
                  <a:pt x="8" y="71"/>
                </a:cubicBezTo>
                <a:cubicBezTo>
                  <a:pt x="28" y="51"/>
                  <a:pt x="28" y="51"/>
                  <a:pt x="28" y="51"/>
                </a:cubicBezTo>
                <a:cubicBezTo>
                  <a:pt x="42" y="65"/>
                  <a:pt x="42" y="65"/>
                  <a:pt x="42" y="65"/>
                </a:cubicBezTo>
                <a:cubicBezTo>
                  <a:pt x="42" y="65"/>
                  <a:pt x="42" y="65"/>
                  <a:pt x="42" y="65"/>
                </a:cubicBezTo>
                <a:cubicBezTo>
                  <a:pt x="42" y="65"/>
                  <a:pt x="42" y="65"/>
                  <a:pt x="42" y="65"/>
                </a:cubicBezTo>
                <a:cubicBezTo>
                  <a:pt x="51" y="74"/>
                  <a:pt x="51" y="74"/>
                  <a:pt x="51" y="74"/>
                </a:cubicBezTo>
                <a:cubicBezTo>
                  <a:pt x="52" y="75"/>
                  <a:pt x="53" y="75"/>
                  <a:pt x="54" y="74"/>
                </a:cubicBezTo>
                <a:cubicBezTo>
                  <a:pt x="55" y="73"/>
                  <a:pt x="55" y="71"/>
                  <a:pt x="54" y="70"/>
                </a:cubicBezTo>
                <a:cubicBezTo>
                  <a:pt x="47" y="64"/>
                  <a:pt x="47" y="64"/>
                  <a:pt x="47" y="64"/>
                </a:cubicBezTo>
                <a:cubicBezTo>
                  <a:pt x="67" y="44"/>
                  <a:pt x="67" y="44"/>
                  <a:pt x="67" y="44"/>
                </a:cubicBezTo>
                <a:cubicBezTo>
                  <a:pt x="95" y="73"/>
                  <a:pt x="95" y="73"/>
                  <a:pt x="95" y="73"/>
                </a:cubicBezTo>
                <a:cubicBezTo>
                  <a:pt x="95" y="80"/>
                  <a:pt x="95" y="80"/>
                  <a:pt x="95" y="80"/>
                </a:cubicBezTo>
                <a:close/>
                <a:moveTo>
                  <a:pt x="95" y="66"/>
                </a:moveTo>
                <a:cubicBezTo>
                  <a:pt x="95" y="66"/>
                  <a:pt x="95" y="66"/>
                  <a:pt x="95" y="66"/>
                </a:cubicBezTo>
                <a:cubicBezTo>
                  <a:pt x="68" y="39"/>
                  <a:pt x="68" y="39"/>
                  <a:pt x="68" y="39"/>
                </a:cubicBezTo>
                <a:cubicBezTo>
                  <a:pt x="67" y="38"/>
                  <a:pt x="66" y="38"/>
                  <a:pt x="65" y="39"/>
                </a:cubicBezTo>
                <a:cubicBezTo>
                  <a:pt x="44" y="60"/>
                  <a:pt x="44" y="60"/>
                  <a:pt x="44" y="60"/>
                </a:cubicBezTo>
                <a:cubicBezTo>
                  <a:pt x="30" y="46"/>
                  <a:pt x="30" y="46"/>
                  <a:pt x="30" y="46"/>
                </a:cubicBezTo>
                <a:cubicBezTo>
                  <a:pt x="29" y="45"/>
                  <a:pt x="27" y="45"/>
                  <a:pt x="26" y="46"/>
                </a:cubicBezTo>
                <a:cubicBezTo>
                  <a:pt x="8" y="65"/>
                  <a:pt x="8" y="65"/>
                  <a:pt x="8" y="65"/>
                </a:cubicBezTo>
                <a:cubicBezTo>
                  <a:pt x="8" y="8"/>
                  <a:pt x="8" y="8"/>
                  <a:pt x="8" y="8"/>
                </a:cubicBezTo>
                <a:cubicBezTo>
                  <a:pt x="95" y="8"/>
                  <a:pt x="95" y="8"/>
                  <a:pt x="95" y="8"/>
                </a:cubicBezTo>
                <a:cubicBezTo>
                  <a:pt x="95" y="66"/>
                  <a:pt x="95" y="66"/>
                  <a:pt x="95" y="66"/>
                </a:cubicBezTo>
                <a:close/>
                <a:moveTo>
                  <a:pt x="30" y="40"/>
                </a:moveTo>
                <a:cubicBezTo>
                  <a:pt x="30" y="40"/>
                  <a:pt x="30" y="40"/>
                  <a:pt x="30" y="40"/>
                </a:cubicBezTo>
                <a:cubicBezTo>
                  <a:pt x="37" y="40"/>
                  <a:pt x="43" y="34"/>
                  <a:pt x="43" y="26"/>
                </a:cubicBezTo>
                <a:cubicBezTo>
                  <a:pt x="43" y="19"/>
                  <a:pt x="37" y="12"/>
                  <a:pt x="30" y="12"/>
                </a:cubicBezTo>
                <a:cubicBezTo>
                  <a:pt x="22" y="12"/>
                  <a:pt x="16" y="19"/>
                  <a:pt x="16" y="26"/>
                </a:cubicBezTo>
                <a:cubicBezTo>
                  <a:pt x="16" y="34"/>
                  <a:pt x="22" y="40"/>
                  <a:pt x="30" y="40"/>
                </a:cubicBezTo>
                <a:close/>
                <a:moveTo>
                  <a:pt x="30" y="17"/>
                </a:moveTo>
                <a:cubicBezTo>
                  <a:pt x="30" y="17"/>
                  <a:pt x="30" y="17"/>
                  <a:pt x="30" y="17"/>
                </a:cubicBezTo>
                <a:cubicBezTo>
                  <a:pt x="35" y="17"/>
                  <a:pt x="39" y="21"/>
                  <a:pt x="39" y="26"/>
                </a:cubicBezTo>
                <a:cubicBezTo>
                  <a:pt x="39" y="31"/>
                  <a:pt x="35" y="35"/>
                  <a:pt x="30" y="35"/>
                </a:cubicBezTo>
                <a:cubicBezTo>
                  <a:pt x="25" y="35"/>
                  <a:pt x="21" y="31"/>
                  <a:pt x="21" y="26"/>
                </a:cubicBezTo>
                <a:cubicBezTo>
                  <a:pt x="21" y="21"/>
                  <a:pt x="25" y="17"/>
                  <a:pt x="30" y="1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34" lIns="91467" rIns="91467" tIns="45734"/>
          <a:lstStyle/>
          <a:p>
            <a:endParaRPr altLang="en-US" lang="zh-CN">
              <a:solidFill>
                <a:schemeClr val="bg1">
                  <a:lumMod val="50000"/>
                </a:schemeClr>
              </a:solidFill>
            </a:endParaRPr>
          </a:p>
        </p:txBody>
      </p:sp>
      <p:sp>
        <p:nvSpPr>
          <p:cNvPr id="17435" name="Freeform 27"/>
          <p:cNvSpPr>
            <a:spLocks noEditPoints="1"/>
          </p:cNvSpPr>
          <p:nvPr/>
        </p:nvSpPr>
        <p:spPr bwMode="auto">
          <a:xfrm>
            <a:off x="5485766" y="2375628"/>
            <a:ext cx="215937" cy="171556"/>
          </a:xfrm>
          <a:custGeom>
            <a:gdLst>
              <a:gd fmla="*/ 89 w 103" name="T0"/>
              <a:gd fmla="*/ 31 h 83" name="T1"/>
              <a:gd fmla="*/ 81 w 103" name="T2"/>
              <a:gd fmla="*/ 31 h 83" name="T3"/>
              <a:gd fmla="*/ 25 w 103" name="T4"/>
              <a:gd fmla="*/ 12 h 83" name="T5"/>
              <a:gd fmla="*/ 12 w 103" name="T6"/>
              <a:gd fmla="*/ 12 h 83" name="T7"/>
              <a:gd fmla="*/ 24 w 103" name="T8"/>
              <a:gd fmla="*/ 14 h 83" name="T9"/>
              <a:gd fmla="*/ 7 w 103" name="T10"/>
              <a:gd fmla="*/ 14 h 83" name="T11"/>
              <a:gd fmla="*/ 4 w 103" name="T12"/>
              <a:gd fmla="*/ 14 h 83" name="T13"/>
              <a:gd fmla="*/ 0 w 103" name="T14"/>
              <a:gd fmla="*/ 18 h 83" name="T15"/>
              <a:gd fmla="*/ 0 w 103" name="T16"/>
              <a:gd fmla="*/ 79 h 83" name="T17"/>
              <a:gd fmla="*/ 99 w 103" name="T18"/>
              <a:gd fmla="*/ 83 h 83" name="T19"/>
              <a:gd fmla="*/ 103 w 103" name="T20"/>
              <a:gd fmla="*/ 79 h 83" name="T21"/>
              <a:gd fmla="*/ 103 w 103" name="T22"/>
              <a:gd fmla="*/ 18 h 83" name="T23"/>
              <a:gd fmla="*/ 79 w 103" name="T24"/>
              <a:gd fmla="*/ 14 h 83" name="T25"/>
              <a:gd fmla="*/ 71 w 103" name="T26"/>
              <a:gd fmla="*/ 0 h 83" name="T27"/>
              <a:gd fmla="*/ 28 w 103" name="T28"/>
              <a:gd fmla="*/ 2 h 83" name="T29"/>
              <a:gd fmla="*/ 9 w 103" name="T30"/>
              <a:gd fmla="*/ 7 h 83" name="T31"/>
              <a:gd fmla="*/ 7 w 103" name="T32"/>
              <a:gd fmla="*/ 10 h 83" name="T33"/>
              <a:gd fmla="*/ 51 w 103" name="T34"/>
              <a:gd fmla="*/ 30 h 83" name="T35"/>
              <a:gd fmla="*/ 61 w 103" name="T36"/>
              <a:gd fmla="*/ 34 h 83" name="T37"/>
              <a:gd fmla="*/ 51 w 103" name="T38"/>
              <a:gd fmla="*/ 56 h 83" name="T39"/>
              <a:gd fmla="*/ 51 w 103" name="T40"/>
              <a:gd fmla="*/ 30 h 83" name="T41"/>
              <a:gd fmla="*/ 57 w 103" name="T42"/>
              <a:gd fmla="*/ 37 h 83" name="T43"/>
              <a:gd fmla="*/ 60 w 103" name="T44"/>
              <a:gd fmla="*/ 43 h 83" name="T45"/>
              <a:gd fmla="*/ 43 w 103" name="T46"/>
              <a:gd fmla="*/ 43 h 83" name="T47"/>
              <a:gd fmla="*/ 57 w 103" name="T48"/>
              <a:gd fmla="*/ 37 h 83" name="T49"/>
              <a:gd fmla="*/ 27 w 103" name="T50"/>
              <a:gd fmla="*/ 22 h 83" name="T51"/>
              <a:gd fmla="*/ 8 w 103" name="T52"/>
              <a:gd fmla="*/ 75 h 83" name="T53"/>
              <a:gd fmla="*/ 95 w 103" name="T54"/>
              <a:gd fmla="*/ 22 h 83" name="T55"/>
              <a:gd fmla="*/ 76 w 103" name="T56"/>
              <a:gd fmla="*/ 22 h 83" name="T57"/>
              <a:gd fmla="*/ 68 w 103" name="T58"/>
              <a:gd fmla="*/ 8 h 83" name="T59"/>
              <a:gd fmla="*/ 30 w 103" name="T60"/>
              <a:gd fmla="*/ 19 h 83" name="T61"/>
              <a:gd fmla="*/ 51 w 103" name="T62"/>
              <a:gd fmla="*/ 16 h 83" name="T63"/>
              <a:gd fmla="*/ 79 w 103" name="T64"/>
              <a:gd fmla="*/ 43 h 83" name="T65"/>
              <a:gd fmla="*/ 24 w 103" name="T66"/>
              <a:gd fmla="*/ 43 h 83" name="T67"/>
              <a:gd fmla="*/ 51 w 103" name="T68"/>
              <a:gd fmla="*/ 24 h 83" name="T69"/>
              <a:gd fmla="*/ 71 w 103" name="T70"/>
              <a:gd fmla="*/ 43 h 83" name="T71"/>
              <a:gd fmla="*/ 32 w 103" name="T72"/>
              <a:gd fmla="*/ 43 h 8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3" w="103">
                <a:moveTo>
                  <a:pt x="85" y="27"/>
                </a:moveTo>
                <a:cubicBezTo>
                  <a:pt x="87" y="27"/>
                  <a:pt x="89" y="29"/>
                  <a:pt x="89" y="31"/>
                </a:cubicBezTo>
                <a:cubicBezTo>
                  <a:pt x="89" y="33"/>
                  <a:pt x="87" y="35"/>
                  <a:pt x="85" y="35"/>
                </a:cubicBezTo>
                <a:cubicBezTo>
                  <a:pt x="83" y="35"/>
                  <a:pt x="81" y="33"/>
                  <a:pt x="81" y="31"/>
                </a:cubicBezTo>
                <a:cubicBezTo>
                  <a:pt x="81" y="29"/>
                  <a:pt x="83" y="27"/>
                  <a:pt x="85" y="27"/>
                </a:cubicBezTo>
                <a:close/>
                <a:moveTo>
                  <a:pt x="25" y="12"/>
                </a:moveTo>
                <a:cubicBezTo>
                  <a:pt x="25" y="12"/>
                  <a:pt x="25" y="12"/>
                  <a:pt x="25" y="12"/>
                </a:cubicBezTo>
                <a:cubicBezTo>
                  <a:pt x="12" y="12"/>
                  <a:pt x="12" y="12"/>
                  <a:pt x="12" y="12"/>
                </a:cubicBezTo>
                <a:cubicBezTo>
                  <a:pt x="12" y="14"/>
                  <a:pt x="12" y="14"/>
                  <a:pt x="12" y="14"/>
                </a:cubicBezTo>
                <a:cubicBezTo>
                  <a:pt x="24" y="14"/>
                  <a:pt x="24" y="14"/>
                  <a:pt x="24" y="14"/>
                </a:cubicBezTo>
                <a:cubicBezTo>
                  <a:pt x="25" y="12"/>
                  <a:pt x="25" y="12"/>
                  <a:pt x="25" y="12"/>
                </a:cubicBezTo>
                <a:close/>
                <a:moveTo>
                  <a:pt x="7" y="14"/>
                </a:moveTo>
                <a:cubicBezTo>
                  <a:pt x="7" y="14"/>
                  <a:pt x="7" y="14"/>
                  <a:pt x="7" y="14"/>
                </a:cubicBezTo>
                <a:cubicBezTo>
                  <a:pt x="4" y="14"/>
                  <a:pt x="4" y="14"/>
                  <a:pt x="4" y="14"/>
                </a:cubicBezTo>
                <a:cubicBezTo>
                  <a:pt x="4" y="14"/>
                  <a:pt x="4" y="14"/>
                  <a:pt x="4" y="14"/>
                </a:cubicBezTo>
                <a:cubicBezTo>
                  <a:pt x="2" y="14"/>
                  <a:pt x="0" y="16"/>
                  <a:pt x="0" y="18"/>
                </a:cubicBezTo>
                <a:cubicBezTo>
                  <a:pt x="0" y="79"/>
                  <a:pt x="0" y="79"/>
                  <a:pt x="0" y="79"/>
                </a:cubicBezTo>
                <a:cubicBezTo>
                  <a:pt x="0" y="79"/>
                  <a:pt x="0" y="79"/>
                  <a:pt x="0" y="79"/>
                </a:cubicBezTo>
                <a:cubicBezTo>
                  <a:pt x="0" y="81"/>
                  <a:pt x="2" y="83"/>
                  <a:pt x="4" y="83"/>
                </a:cubicBezTo>
                <a:cubicBezTo>
                  <a:pt x="99" y="83"/>
                  <a:pt x="99" y="83"/>
                  <a:pt x="99" y="83"/>
                </a:cubicBezTo>
                <a:cubicBezTo>
                  <a:pt x="99" y="83"/>
                  <a:pt x="99" y="83"/>
                  <a:pt x="99" y="83"/>
                </a:cubicBezTo>
                <a:cubicBezTo>
                  <a:pt x="101" y="83"/>
                  <a:pt x="103" y="81"/>
                  <a:pt x="103" y="79"/>
                </a:cubicBezTo>
                <a:cubicBezTo>
                  <a:pt x="103" y="18"/>
                  <a:pt x="103" y="18"/>
                  <a:pt x="103" y="18"/>
                </a:cubicBezTo>
                <a:cubicBezTo>
                  <a:pt x="103" y="18"/>
                  <a:pt x="103" y="18"/>
                  <a:pt x="103" y="18"/>
                </a:cubicBezTo>
                <a:cubicBezTo>
                  <a:pt x="103" y="16"/>
                  <a:pt x="101" y="14"/>
                  <a:pt x="99" y="14"/>
                </a:cubicBezTo>
                <a:cubicBezTo>
                  <a:pt x="79" y="14"/>
                  <a:pt x="79" y="14"/>
                  <a:pt x="79" y="14"/>
                </a:cubicBezTo>
                <a:cubicBezTo>
                  <a:pt x="74" y="3"/>
                  <a:pt x="74" y="3"/>
                  <a:pt x="74" y="3"/>
                </a:cubicBezTo>
                <a:cubicBezTo>
                  <a:pt x="74" y="1"/>
                  <a:pt x="72" y="0"/>
                  <a:pt x="71" y="0"/>
                </a:cubicBezTo>
                <a:cubicBezTo>
                  <a:pt x="32" y="0"/>
                  <a:pt x="32" y="0"/>
                  <a:pt x="32" y="0"/>
                </a:cubicBezTo>
                <a:cubicBezTo>
                  <a:pt x="30" y="0"/>
                  <a:pt x="29" y="1"/>
                  <a:pt x="28" y="2"/>
                </a:cubicBezTo>
                <a:cubicBezTo>
                  <a:pt x="26" y="7"/>
                  <a:pt x="26" y="7"/>
                  <a:pt x="26" y="7"/>
                </a:cubicBezTo>
                <a:cubicBezTo>
                  <a:pt x="9" y="7"/>
                  <a:pt x="9" y="7"/>
                  <a:pt x="9" y="7"/>
                </a:cubicBezTo>
                <a:cubicBezTo>
                  <a:pt x="8" y="7"/>
                  <a:pt x="7" y="8"/>
                  <a:pt x="7" y="10"/>
                </a:cubicBezTo>
                <a:cubicBezTo>
                  <a:pt x="7" y="10"/>
                  <a:pt x="7" y="10"/>
                  <a:pt x="7" y="10"/>
                </a:cubicBezTo>
                <a:cubicBezTo>
                  <a:pt x="7" y="14"/>
                  <a:pt x="7" y="14"/>
                  <a:pt x="7" y="14"/>
                </a:cubicBezTo>
                <a:close/>
                <a:moveTo>
                  <a:pt x="51" y="30"/>
                </a:moveTo>
                <a:cubicBezTo>
                  <a:pt x="51" y="30"/>
                  <a:pt x="51" y="30"/>
                  <a:pt x="51" y="30"/>
                </a:cubicBezTo>
                <a:cubicBezTo>
                  <a:pt x="55" y="30"/>
                  <a:pt x="58" y="31"/>
                  <a:pt x="61" y="34"/>
                </a:cubicBezTo>
                <a:cubicBezTo>
                  <a:pt x="63" y="36"/>
                  <a:pt x="65" y="39"/>
                  <a:pt x="65" y="43"/>
                </a:cubicBezTo>
                <a:cubicBezTo>
                  <a:pt x="65" y="50"/>
                  <a:pt x="58" y="56"/>
                  <a:pt x="51" y="56"/>
                </a:cubicBezTo>
                <a:cubicBezTo>
                  <a:pt x="44" y="56"/>
                  <a:pt x="38" y="50"/>
                  <a:pt x="38" y="43"/>
                </a:cubicBezTo>
                <a:cubicBezTo>
                  <a:pt x="38" y="36"/>
                  <a:pt x="44" y="30"/>
                  <a:pt x="51" y="30"/>
                </a:cubicBezTo>
                <a:close/>
                <a:moveTo>
                  <a:pt x="57" y="37"/>
                </a:moveTo>
                <a:cubicBezTo>
                  <a:pt x="57" y="37"/>
                  <a:pt x="57" y="37"/>
                  <a:pt x="57" y="37"/>
                </a:cubicBezTo>
                <a:cubicBezTo>
                  <a:pt x="57" y="37"/>
                  <a:pt x="57" y="37"/>
                  <a:pt x="57" y="37"/>
                </a:cubicBezTo>
                <a:cubicBezTo>
                  <a:pt x="59" y="39"/>
                  <a:pt x="60" y="41"/>
                  <a:pt x="60" y="43"/>
                </a:cubicBezTo>
                <a:cubicBezTo>
                  <a:pt x="60" y="48"/>
                  <a:pt x="56" y="52"/>
                  <a:pt x="51" y="52"/>
                </a:cubicBezTo>
                <a:cubicBezTo>
                  <a:pt x="46" y="52"/>
                  <a:pt x="43" y="48"/>
                  <a:pt x="43" y="43"/>
                </a:cubicBezTo>
                <a:cubicBezTo>
                  <a:pt x="43" y="38"/>
                  <a:pt x="47" y="34"/>
                  <a:pt x="51" y="34"/>
                </a:cubicBezTo>
                <a:cubicBezTo>
                  <a:pt x="54" y="34"/>
                  <a:pt x="56" y="35"/>
                  <a:pt x="57" y="37"/>
                </a:cubicBezTo>
                <a:close/>
                <a:moveTo>
                  <a:pt x="27" y="22"/>
                </a:moveTo>
                <a:cubicBezTo>
                  <a:pt x="27" y="22"/>
                  <a:pt x="27" y="22"/>
                  <a:pt x="27" y="22"/>
                </a:cubicBezTo>
                <a:cubicBezTo>
                  <a:pt x="8" y="22"/>
                  <a:pt x="8" y="22"/>
                  <a:pt x="8" y="22"/>
                </a:cubicBezTo>
                <a:cubicBezTo>
                  <a:pt x="8" y="75"/>
                  <a:pt x="8" y="75"/>
                  <a:pt x="8" y="75"/>
                </a:cubicBezTo>
                <a:cubicBezTo>
                  <a:pt x="95" y="75"/>
                  <a:pt x="95" y="75"/>
                  <a:pt x="95" y="75"/>
                </a:cubicBezTo>
                <a:cubicBezTo>
                  <a:pt x="95" y="22"/>
                  <a:pt x="95" y="22"/>
                  <a:pt x="95" y="22"/>
                </a:cubicBezTo>
                <a:cubicBezTo>
                  <a:pt x="76" y="22"/>
                  <a:pt x="76" y="22"/>
                  <a:pt x="76" y="22"/>
                </a:cubicBezTo>
                <a:cubicBezTo>
                  <a:pt x="76" y="22"/>
                  <a:pt x="76" y="22"/>
                  <a:pt x="76" y="22"/>
                </a:cubicBezTo>
                <a:cubicBezTo>
                  <a:pt x="74" y="22"/>
                  <a:pt x="73" y="21"/>
                  <a:pt x="72" y="19"/>
                </a:cubicBezTo>
                <a:cubicBezTo>
                  <a:pt x="68" y="8"/>
                  <a:pt x="68" y="8"/>
                  <a:pt x="68" y="8"/>
                </a:cubicBezTo>
                <a:cubicBezTo>
                  <a:pt x="35" y="8"/>
                  <a:pt x="35" y="8"/>
                  <a:pt x="35" y="8"/>
                </a:cubicBezTo>
                <a:cubicBezTo>
                  <a:pt x="30" y="19"/>
                  <a:pt x="30" y="19"/>
                  <a:pt x="30" y="19"/>
                </a:cubicBezTo>
                <a:cubicBezTo>
                  <a:pt x="30" y="21"/>
                  <a:pt x="28" y="22"/>
                  <a:pt x="27" y="22"/>
                </a:cubicBezTo>
                <a:close/>
                <a:moveTo>
                  <a:pt x="51" y="16"/>
                </a:moveTo>
                <a:cubicBezTo>
                  <a:pt x="51" y="16"/>
                  <a:pt x="51" y="16"/>
                  <a:pt x="51" y="16"/>
                </a:cubicBezTo>
                <a:cubicBezTo>
                  <a:pt x="66" y="16"/>
                  <a:pt x="79" y="28"/>
                  <a:pt x="79" y="43"/>
                </a:cubicBezTo>
                <a:cubicBezTo>
                  <a:pt x="79" y="58"/>
                  <a:pt x="66" y="70"/>
                  <a:pt x="51" y="70"/>
                </a:cubicBezTo>
                <a:cubicBezTo>
                  <a:pt x="36" y="70"/>
                  <a:pt x="24" y="58"/>
                  <a:pt x="24" y="43"/>
                </a:cubicBezTo>
                <a:cubicBezTo>
                  <a:pt x="24" y="28"/>
                  <a:pt x="36" y="16"/>
                  <a:pt x="51" y="16"/>
                </a:cubicBezTo>
                <a:close/>
                <a:moveTo>
                  <a:pt x="51" y="24"/>
                </a:moveTo>
                <a:cubicBezTo>
                  <a:pt x="51" y="24"/>
                  <a:pt x="51" y="24"/>
                  <a:pt x="51" y="24"/>
                </a:cubicBezTo>
                <a:cubicBezTo>
                  <a:pt x="62" y="24"/>
                  <a:pt x="71" y="32"/>
                  <a:pt x="71" y="43"/>
                </a:cubicBezTo>
                <a:cubicBezTo>
                  <a:pt x="71" y="54"/>
                  <a:pt x="62" y="62"/>
                  <a:pt x="51" y="62"/>
                </a:cubicBezTo>
                <a:cubicBezTo>
                  <a:pt x="41" y="62"/>
                  <a:pt x="32" y="54"/>
                  <a:pt x="32" y="43"/>
                </a:cubicBezTo>
                <a:cubicBezTo>
                  <a:pt x="32" y="32"/>
                  <a:pt x="41" y="24"/>
                  <a:pt x="51" y="2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34" lIns="91467" rIns="91467" tIns="45734"/>
          <a:lstStyle/>
          <a:p>
            <a:endParaRPr altLang="en-US" lang="zh-CN">
              <a:solidFill>
                <a:schemeClr val="bg1">
                  <a:lumMod val="50000"/>
                </a:schemeClr>
              </a:solidFill>
            </a:endParaRPr>
          </a:p>
        </p:txBody>
      </p:sp>
      <p:sp>
        <p:nvSpPr>
          <p:cNvPr id="17436" name="Freeform 28"/>
          <p:cNvSpPr>
            <a:spLocks noEditPoints="1"/>
          </p:cNvSpPr>
          <p:nvPr/>
        </p:nvSpPr>
        <p:spPr bwMode="auto">
          <a:xfrm>
            <a:off x="2464228" y="3150807"/>
            <a:ext cx="203235" cy="200149"/>
          </a:xfrm>
          <a:custGeom>
            <a:gdLst>
              <a:gd fmla="*/ 84 w 98" name="T0"/>
              <a:gd fmla="*/ 35 h 97" name="T1"/>
              <a:gd fmla="*/ 89 w 98" name="T2"/>
              <a:gd fmla="*/ 25 h 97" name="T3"/>
              <a:gd fmla="*/ 78 w 98" name="T4"/>
              <a:gd fmla="*/ 9 h 97" name="T5"/>
              <a:gd fmla="*/ 66 w 98" name="T6"/>
              <a:gd fmla="*/ 16 h 97" name="T7"/>
              <a:gd fmla="*/ 61 w 98" name="T8"/>
              <a:gd fmla="*/ 4 h 97" name="T9"/>
              <a:gd fmla="*/ 38 w 98" name="T10"/>
              <a:gd fmla="*/ 4 h 97" name="T11"/>
              <a:gd fmla="*/ 32 w 98" name="T12"/>
              <a:gd fmla="*/ 16 h 97" name="T13"/>
              <a:gd fmla="*/ 20 w 98" name="T14"/>
              <a:gd fmla="*/ 9 h 97" name="T15"/>
              <a:gd fmla="*/ 16 w 98" name="T16"/>
              <a:gd fmla="*/ 32 h 97" name="T17"/>
              <a:gd fmla="*/ 14 w 98" name="T18"/>
              <a:gd fmla="*/ 37 h 97" name="T19"/>
              <a:gd fmla="*/ 0 w 98" name="T20"/>
              <a:gd fmla="*/ 56 h 97" name="T21"/>
              <a:gd fmla="*/ 15 w 98" name="T22"/>
              <a:gd fmla="*/ 63 h 97" name="T23"/>
              <a:gd fmla="*/ 10 w 98" name="T24"/>
              <a:gd fmla="*/ 72 h 97" name="T25"/>
              <a:gd fmla="*/ 20 w 98" name="T26"/>
              <a:gd fmla="*/ 88 h 97" name="T27"/>
              <a:gd fmla="*/ 35 w 98" name="T28"/>
              <a:gd fmla="*/ 83 h 97" name="T29"/>
              <a:gd fmla="*/ 38 w 98" name="T30"/>
              <a:gd fmla="*/ 93 h 97" name="T31"/>
              <a:gd fmla="*/ 61 w 98" name="T32"/>
              <a:gd fmla="*/ 93 h 97" name="T33"/>
              <a:gd fmla="*/ 66 w 98" name="T34"/>
              <a:gd fmla="*/ 82 h 97" name="T35"/>
              <a:gd fmla="*/ 78 w 98" name="T36"/>
              <a:gd fmla="*/ 88 h 97" name="T37"/>
              <a:gd fmla="*/ 89 w 98" name="T38"/>
              <a:gd fmla="*/ 72 h 97" name="T39"/>
              <a:gd fmla="*/ 84 w 98" name="T40"/>
              <a:gd fmla="*/ 60 h 97" name="T41"/>
              <a:gd fmla="*/ 98 w 98" name="T42"/>
              <a:gd fmla="*/ 56 h 97" name="T43"/>
              <a:gd fmla="*/ 94 w 98" name="T44"/>
              <a:gd fmla="*/ 37 h 97" name="T45"/>
              <a:gd fmla="*/ 81 w 98" name="T46"/>
              <a:gd fmla="*/ 52 h 97" name="T47"/>
              <a:gd fmla="*/ 74 w 98" name="T48"/>
              <a:gd fmla="*/ 64 h 97" name="T49"/>
              <a:gd fmla="*/ 80 w 98" name="T50"/>
              <a:gd fmla="*/ 75 h 97" name="T51"/>
              <a:gd fmla="*/ 64 w 98" name="T52"/>
              <a:gd fmla="*/ 74 h 97" name="T53"/>
              <a:gd fmla="*/ 53 w 98" name="T54"/>
              <a:gd fmla="*/ 81 h 97" name="T55"/>
              <a:gd fmla="*/ 46 w 98" name="T56"/>
              <a:gd fmla="*/ 89 h 97" name="T57"/>
              <a:gd fmla="*/ 38 w 98" name="T58"/>
              <a:gd fmla="*/ 76 h 97" name="T59"/>
              <a:gd fmla="*/ 29 w 98" name="T60"/>
              <a:gd fmla="*/ 74 h 97" name="T61"/>
              <a:gd fmla="*/ 24 w 98" name="T62"/>
              <a:gd fmla="*/ 69 h 97" name="T63"/>
              <a:gd fmla="*/ 22 w 98" name="T64"/>
              <a:gd fmla="*/ 60 h 97" name="T65"/>
              <a:gd fmla="*/ 17 w 98" name="T66"/>
              <a:gd fmla="*/ 52 h 97" name="T67"/>
              <a:gd fmla="*/ 17 w 98" name="T68"/>
              <a:gd fmla="*/ 45 h 97" name="T69"/>
              <a:gd fmla="*/ 22 w 98" name="T70"/>
              <a:gd fmla="*/ 37 h 97" name="T71"/>
              <a:gd fmla="*/ 24 w 98" name="T72"/>
              <a:gd fmla="*/ 28 h 97" name="T73"/>
              <a:gd fmla="*/ 29 w 98" name="T74"/>
              <a:gd fmla="*/ 23 h 97" name="T75"/>
              <a:gd fmla="*/ 43 w 98" name="T76"/>
              <a:gd fmla="*/ 20 h 97" name="T77"/>
              <a:gd fmla="*/ 46 w 98" name="T78"/>
              <a:gd fmla="*/ 8 h 97" name="T79"/>
              <a:gd fmla="*/ 56 w 98" name="T80"/>
              <a:gd fmla="*/ 20 h 97" name="T81"/>
              <a:gd fmla="*/ 70 w 98" name="T82"/>
              <a:gd fmla="*/ 23 h 97" name="T83"/>
              <a:gd fmla="*/ 74 w 98" name="T84"/>
              <a:gd fmla="*/ 28 h 97" name="T85"/>
              <a:gd fmla="*/ 76 w 98" name="T86"/>
              <a:gd fmla="*/ 38 h 97" name="T87"/>
              <a:gd fmla="*/ 90 w 98" name="T88"/>
              <a:gd fmla="*/ 45 h 97" name="T89"/>
              <a:gd fmla="*/ 49 w 98" name="T90"/>
              <a:gd fmla="*/ 32 h 97" name="T91"/>
              <a:gd fmla="*/ 37 w 98" name="T92"/>
              <a:gd fmla="*/ 60 h 97" name="T93"/>
              <a:gd fmla="*/ 66 w 98" name="T94"/>
              <a:gd fmla="*/ 49 h 97" name="T95"/>
              <a:gd fmla="*/ 58 w 98" name="T96"/>
              <a:gd fmla="*/ 57 h 97" name="T97"/>
              <a:gd fmla="*/ 41 w 98" name="T98"/>
              <a:gd fmla="*/ 57 h 97" name="T99"/>
              <a:gd fmla="*/ 49 w 98" name="T100"/>
              <a:gd fmla="*/ 37 h 97" name="T101"/>
              <a:gd fmla="*/ 58 w 98" name="T102"/>
              <a:gd fmla="*/ 57 h 9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97" w="98">
                <a:moveTo>
                  <a:pt x="94" y="37"/>
                </a:moveTo>
                <a:cubicBezTo>
                  <a:pt x="84" y="37"/>
                  <a:pt x="84" y="37"/>
                  <a:pt x="84" y="37"/>
                </a:cubicBezTo>
                <a:cubicBezTo>
                  <a:pt x="84" y="36"/>
                  <a:pt x="84" y="35"/>
                  <a:pt x="84" y="35"/>
                </a:cubicBezTo>
                <a:cubicBezTo>
                  <a:pt x="83" y="34"/>
                  <a:pt x="83" y="34"/>
                  <a:pt x="83" y="34"/>
                </a:cubicBezTo>
                <a:cubicBezTo>
                  <a:pt x="83" y="33"/>
                  <a:pt x="83" y="33"/>
                  <a:pt x="82" y="32"/>
                </a:cubicBezTo>
                <a:cubicBezTo>
                  <a:pt x="89" y="25"/>
                  <a:pt x="89" y="25"/>
                  <a:pt x="89" y="25"/>
                </a:cubicBezTo>
                <a:cubicBezTo>
                  <a:pt x="89" y="25"/>
                  <a:pt x="89" y="25"/>
                  <a:pt x="89" y="25"/>
                </a:cubicBezTo>
                <a:cubicBezTo>
                  <a:pt x="90" y="24"/>
                  <a:pt x="90" y="21"/>
                  <a:pt x="89" y="20"/>
                </a:cubicBezTo>
                <a:cubicBezTo>
                  <a:pt x="78" y="9"/>
                  <a:pt x="78" y="9"/>
                  <a:pt x="78" y="9"/>
                </a:cubicBezTo>
                <a:cubicBezTo>
                  <a:pt x="78" y="9"/>
                  <a:pt x="78" y="9"/>
                  <a:pt x="78" y="9"/>
                </a:cubicBezTo>
                <a:cubicBezTo>
                  <a:pt x="77" y="7"/>
                  <a:pt x="74" y="7"/>
                  <a:pt x="73" y="9"/>
                </a:cubicBezTo>
                <a:cubicBezTo>
                  <a:pt x="66" y="16"/>
                  <a:pt x="66" y="16"/>
                  <a:pt x="66" y="16"/>
                </a:cubicBezTo>
                <a:cubicBezTo>
                  <a:pt x="65" y="15"/>
                  <a:pt x="64" y="15"/>
                  <a:pt x="63" y="14"/>
                </a:cubicBezTo>
                <a:cubicBezTo>
                  <a:pt x="62" y="14"/>
                  <a:pt x="61" y="14"/>
                  <a:pt x="61" y="13"/>
                </a:cubicBezTo>
                <a:cubicBezTo>
                  <a:pt x="61" y="4"/>
                  <a:pt x="61" y="4"/>
                  <a:pt x="61" y="4"/>
                </a:cubicBezTo>
                <a:cubicBezTo>
                  <a:pt x="61" y="2"/>
                  <a:pt x="59" y="0"/>
                  <a:pt x="57" y="0"/>
                </a:cubicBezTo>
                <a:cubicBezTo>
                  <a:pt x="42" y="0"/>
                  <a:pt x="42" y="0"/>
                  <a:pt x="42" y="0"/>
                </a:cubicBezTo>
                <a:cubicBezTo>
                  <a:pt x="39" y="0"/>
                  <a:pt x="38" y="2"/>
                  <a:pt x="38" y="4"/>
                </a:cubicBezTo>
                <a:cubicBezTo>
                  <a:pt x="38" y="13"/>
                  <a:pt x="38" y="13"/>
                  <a:pt x="38" y="13"/>
                </a:cubicBezTo>
                <a:cubicBezTo>
                  <a:pt x="37" y="14"/>
                  <a:pt x="36" y="14"/>
                  <a:pt x="35" y="14"/>
                </a:cubicBezTo>
                <a:cubicBezTo>
                  <a:pt x="34" y="15"/>
                  <a:pt x="33" y="15"/>
                  <a:pt x="32" y="16"/>
                </a:cubicBezTo>
                <a:cubicBezTo>
                  <a:pt x="26" y="9"/>
                  <a:pt x="26" y="9"/>
                  <a:pt x="26" y="9"/>
                </a:cubicBezTo>
                <a:cubicBezTo>
                  <a:pt x="26" y="9"/>
                  <a:pt x="26" y="9"/>
                  <a:pt x="26" y="9"/>
                </a:cubicBezTo>
                <a:cubicBezTo>
                  <a:pt x="24" y="7"/>
                  <a:pt x="22" y="7"/>
                  <a:pt x="20" y="9"/>
                </a:cubicBezTo>
                <a:cubicBezTo>
                  <a:pt x="9" y="20"/>
                  <a:pt x="9" y="20"/>
                  <a:pt x="9" y="20"/>
                </a:cubicBezTo>
                <a:cubicBezTo>
                  <a:pt x="8" y="21"/>
                  <a:pt x="8" y="24"/>
                  <a:pt x="9" y="25"/>
                </a:cubicBezTo>
                <a:cubicBezTo>
                  <a:pt x="16" y="32"/>
                  <a:pt x="16" y="32"/>
                  <a:pt x="16" y="32"/>
                </a:cubicBezTo>
                <a:cubicBezTo>
                  <a:pt x="16" y="33"/>
                  <a:pt x="15" y="33"/>
                  <a:pt x="15" y="34"/>
                </a:cubicBezTo>
                <a:cubicBezTo>
                  <a:pt x="15" y="34"/>
                  <a:pt x="15" y="34"/>
                  <a:pt x="15" y="34"/>
                </a:cubicBezTo>
                <a:cubicBezTo>
                  <a:pt x="14" y="35"/>
                  <a:pt x="14" y="36"/>
                  <a:pt x="14" y="37"/>
                </a:cubicBezTo>
                <a:cubicBezTo>
                  <a:pt x="4" y="37"/>
                  <a:pt x="4" y="37"/>
                  <a:pt x="4" y="37"/>
                </a:cubicBezTo>
                <a:cubicBezTo>
                  <a:pt x="2" y="37"/>
                  <a:pt x="0" y="39"/>
                  <a:pt x="0" y="41"/>
                </a:cubicBezTo>
                <a:cubicBezTo>
                  <a:pt x="0" y="56"/>
                  <a:pt x="0" y="56"/>
                  <a:pt x="0" y="56"/>
                </a:cubicBezTo>
                <a:cubicBezTo>
                  <a:pt x="0" y="58"/>
                  <a:pt x="2" y="60"/>
                  <a:pt x="4" y="60"/>
                </a:cubicBezTo>
                <a:cubicBezTo>
                  <a:pt x="14" y="60"/>
                  <a:pt x="14" y="60"/>
                  <a:pt x="14" y="60"/>
                </a:cubicBezTo>
                <a:cubicBezTo>
                  <a:pt x="14" y="61"/>
                  <a:pt x="14" y="62"/>
                  <a:pt x="15" y="63"/>
                </a:cubicBezTo>
                <a:cubicBezTo>
                  <a:pt x="15" y="63"/>
                  <a:pt x="15" y="63"/>
                  <a:pt x="15" y="63"/>
                </a:cubicBezTo>
                <a:cubicBezTo>
                  <a:pt x="15" y="64"/>
                  <a:pt x="16" y="65"/>
                  <a:pt x="16" y="66"/>
                </a:cubicBezTo>
                <a:cubicBezTo>
                  <a:pt x="10" y="72"/>
                  <a:pt x="10" y="72"/>
                  <a:pt x="10" y="72"/>
                </a:cubicBezTo>
                <a:cubicBezTo>
                  <a:pt x="9" y="72"/>
                  <a:pt x="9" y="72"/>
                  <a:pt x="9" y="72"/>
                </a:cubicBezTo>
                <a:cubicBezTo>
                  <a:pt x="8" y="74"/>
                  <a:pt x="8" y="76"/>
                  <a:pt x="9" y="78"/>
                </a:cubicBezTo>
                <a:cubicBezTo>
                  <a:pt x="20" y="88"/>
                  <a:pt x="20" y="88"/>
                  <a:pt x="20" y="88"/>
                </a:cubicBezTo>
                <a:cubicBezTo>
                  <a:pt x="22" y="90"/>
                  <a:pt x="24" y="90"/>
                  <a:pt x="26" y="88"/>
                </a:cubicBezTo>
                <a:cubicBezTo>
                  <a:pt x="32" y="82"/>
                  <a:pt x="32" y="82"/>
                  <a:pt x="32" y="82"/>
                </a:cubicBezTo>
                <a:cubicBezTo>
                  <a:pt x="33" y="82"/>
                  <a:pt x="34" y="83"/>
                  <a:pt x="35" y="83"/>
                </a:cubicBezTo>
                <a:cubicBezTo>
                  <a:pt x="35" y="83"/>
                  <a:pt x="35" y="83"/>
                  <a:pt x="35" y="83"/>
                </a:cubicBezTo>
                <a:cubicBezTo>
                  <a:pt x="36" y="83"/>
                  <a:pt x="37" y="84"/>
                  <a:pt x="38" y="84"/>
                </a:cubicBezTo>
                <a:cubicBezTo>
                  <a:pt x="38" y="93"/>
                  <a:pt x="38" y="93"/>
                  <a:pt x="38" y="93"/>
                </a:cubicBezTo>
                <a:cubicBezTo>
                  <a:pt x="38" y="95"/>
                  <a:pt x="39" y="97"/>
                  <a:pt x="42" y="97"/>
                </a:cubicBezTo>
                <a:cubicBezTo>
                  <a:pt x="57" y="97"/>
                  <a:pt x="57" y="97"/>
                  <a:pt x="57" y="97"/>
                </a:cubicBezTo>
                <a:cubicBezTo>
                  <a:pt x="59" y="97"/>
                  <a:pt x="61" y="95"/>
                  <a:pt x="61" y="93"/>
                </a:cubicBezTo>
                <a:cubicBezTo>
                  <a:pt x="61" y="84"/>
                  <a:pt x="61" y="84"/>
                  <a:pt x="61" y="84"/>
                </a:cubicBezTo>
                <a:cubicBezTo>
                  <a:pt x="61" y="84"/>
                  <a:pt x="62" y="83"/>
                  <a:pt x="63" y="83"/>
                </a:cubicBezTo>
                <a:cubicBezTo>
                  <a:pt x="64" y="83"/>
                  <a:pt x="65" y="82"/>
                  <a:pt x="66" y="82"/>
                </a:cubicBezTo>
                <a:cubicBezTo>
                  <a:pt x="73" y="88"/>
                  <a:pt x="73" y="88"/>
                  <a:pt x="73" y="88"/>
                </a:cubicBezTo>
                <a:cubicBezTo>
                  <a:pt x="73" y="88"/>
                  <a:pt x="73" y="88"/>
                  <a:pt x="73" y="88"/>
                </a:cubicBezTo>
                <a:cubicBezTo>
                  <a:pt x="74" y="90"/>
                  <a:pt x="77" y="90"/>
                  <a:pt x="78" y="88"/>
                </a:cubicBezTo>
                <a:cubicBezTo>
                  <a:pt x="89" y="78"/>
                  <a:pt x="89" y="78"/>
                  <a:pt x="89" y="78"/>
                </a:cubicBezTo>
                <a:cubicBezTo>
                  <a:pt x="89" y="78"/>
                  <a:pt x="89" y="78"/>
                  <a:pt x="89" y="78"/>
                </a:cubicBezTo>
                <a:cubicBezTo>
                  <a:pt x="90" y="76"/>
                  <a:pt x="90" y="74"/>
                  <a:pt x="89" y="72"/>
                </a:cubicBezTo>
                <a:cubicBezTo>
                  <a:pt x="82" y="66"/>
                  <a:pt x="82" y="66"/>
                  <a:pt x="82" y="66"/>
                </a:cubicBezTo>
                <a:cubicBezTo>
                  <a:pt x="83" y="65"/>
                  <a:pt x="83" y="64"/>
                  <a:pt x="83" y="63"/>
                </a:cubicBezTo>
                <a:cubicBezTo>
                  <a:pt x="84" y="62"/>
                  <a:pt x="84" y="61"/>
                  <a:pt x="84" y="60"/>
                </a:cubicBezTo>
                <a:cubicBezTo>
                  <a:pt x="94" y="60"/>
                  <a:pt x="94" y="60"/>
                  <a:pt x="94" y="60"/>
                </a:cubicBezTo>
                <a:cubicBezTo>
                  <a:pt x="94" y="60"/>
                  <a:pt x="94" y="60"/>
                  <a:pt x="94" y="60"/>
                </a:cubicBezTo>
                <a:cubicBezTo>
                  <a:pt x="96" y="60"/>
                  <a:pt x="98" y="58"/>
                  <a:pt x="98" y="56"/>
                </a:cubicBezTo>
                <a:cubicBezTo>
                  <a:pt x="98" y="41"/>
                  <a:pt x="98" y="41"/>
                  <a:pt x="98" y="41"/>
                </a:cubicBezTo>
                <a:cubicBezTo>
                  <a:pt x="98" y="41"/>
                  <a:pt x="98" y="41"/>
                  <a:pt x="98" y="41"/>
                </a:cubicBezTo>
                <a:cubicBezTo>
                  <a:pt x="98" y="39"/>
                  <a:pt x="96" y="37"/>
                  <a:pt x="94" y="37"/>
                </a:cubicBezTo>
                <a:close/>
                <a:moveTo>
                  <a:pt x="90" y="52"/>
                </a:moveTo>
                <a:cubicBezTo>
                  <a:pt x="90" y="52"/>
                  <a:pt x="90" y="52"/>
                  <a:pt x="90" y="52"/>
                </a:cubicBezTo>
                <a:cubicBezTo>
                  <a:pt x="81" y="52"/>
                  <a:pt x="81" y="52"/>
                  <a:pt x="81" y="52"/>
                </a:cubicBezTo>
                <a:cubicBezTo>
                  <a:pt x="79" y="52"/>
                  <a:pt x="78" y="54"/>
                  <a:pt x="78" y="55"/>
                </a:cubicBezTo>
                <a:cubicBezTo>
                  <a:pt x="77" y="57"/>
                  <a:pt x="77" y="58"/>
                  <a:pt x="76" y="60"/>
                </a:cubicBezTo>
                <a:cubicBezTo>
                  <a:pt x="76" y="61"/>
                  <a:pt x="75" y="63"/>
                  <a:pt x="74" y="64"/>
                </a:cubicBezTo>
                <a:cubicBezTo>
                  <a:pt x="73" y="66"/>
                  <a:pt x="73" y="68"/>
                  <a:pt x="74" y="69"/>
                </a:cubicBezTo>
                <a:cubicBezTo>
                  <a:pt x="74" y="69"/>
                  <a:pt x="74" y="69"/>
                  <a:pt x="74" y="69"/>
                </a:cubicBezTo>
                <a:cubicBezTo>
                  <a:pt x="80" y="75"/>
                  <a:pt x="80" y="75"/>
                  <a:pt x="80" y="75"/>
                </a:cubicBezTo>
                <a:cubicBezTo>
                  <a:pt x="75" y="80"/>
                  <a:pt x="75" y="80"/>
                  <a:pt x="75" y="80"/>
                </a:cubicBezTo>
                <a:cubicBezTo>
                  <a:pt x="69" y="74"/>
                  <a:pt x="69" y="74"/>
                  <a:pt x="69" y="74"/>
                </a:cubicBezTo>
                <a:cubicBezTo>
                  <a:pt x="68" y="73"/>
                  <a:pt x="66" y="72"/>
                  <a:pt x="64" y="74"/>
                </a:cubicBezTo>
                <a:cubicBezTo>
                  <a:pt x="63" y="74"/>
                  <a:pt x="62" y="75"/>
                  <a:pt x="60" y="76"/>
                </a:cubicBezTo>
                <a:cubicBezTo>
                  <a:pt x="59" y="76"/>
                  <a:pt x="57" y="77"/>
                  <a:pt x="56" y="77"/>
                </a:cubicBezTo>
                <a:cubicBezTo>
                  <a:pt x="54" y="78"/>
                  <a:pt x="53" y="79"/>
                  <a:pt x="53" y="81"/>
                </a:cubicBezTo>
                <a:cubicBezTo>
                  <a:pt x="53" y="81"/>
                  <a:pt x="53" y="81"/>
                  <a:pt x="53" y="81"/>
                </a:cubicBezTo>
                <a:cubicBezTo>
                  <a:pt x="53" y="89"/>
                  <a:pt x="53" y="89"/>
                  <a:pt x="53" y="89"/>
                </a:cubicBezTo>
                <a:cubicBezTo>
                  <a:pt x="46" y="89"/>
                  <a:pt x="46" y="89"/>
                  <a:pt x="46" y="89"/>
                </a:cubicBezTo>
                <a:cubicBezTo>
                  <a:pt x="46" y="81"/>
                  <a:pt x="46" y="81"/>
                  <a:pt x="46" y="81"/>
                </a:cubicBezTo>
                <a:cubicBezTo>
                  <a:pt x="46" y="79"/>
                  <a:pt x="44" y="77"/>
                  <a:pt x="42" y="77"/>
                </a:cubicBezTo>
                <a:cubicBezTo>
                  <a:pt x="41" y="77"/>
                  <a:pt x="39" y="76"/>
                  <a:pt x="38" y="76"/>
                </a:cubicBezTo>
                <a:cubicBezTo>
                  <a:pt x="38" y="76"/>
                  <a:pt x="38" y="76"/>
                  <a:pt x="38" y="76"/>
                </a:cubicBezTo>
                <a:cubicBezTo>
                  <a:pt x="36" y="75"/>
                  <a:pt x="35" y="74"/>
                  <a:pt x="34" y="73"/>
                </a:cubicBezTo>
                <a:cubicBezTo>
                  <a:pt x="32" y="72"/>
                  <a:pt x="30" y="73"/>
                  <a:pt x="29" y="74"/>
                </a:cubicBezTo>
                <a:cubicBezTo>
                  <a:pt x="23" y="80"/>
                  <a:pt x="23" y="80"/>
                  <a:pt x="23" y="80"/>
                </a:cubicBezTo>
                <a:cubicBezTo>
                  <a:pt x="18" y="75"/>
                  <a:pt x="18" y="75"/>
                  <a:pt x="18" y="75"/>
                </a:cubicBezTo>
                <a:cubicBezTo>
                  <a:pt x="24" y="69"/>
                  <a:pt x="24" y="69"/>
                  <a:pt x="24" y="69"/>
                </a:cubicBezTo>
                <a:cubicBezTo>
                  <a:pt x="25" y="68"/>
                  <a:pt x="25" y="66"/>
                  <a:pt x="24" y="64"/>
                </a:cubicBezTo>
                <a:cubicBezTo>
                  <a:pt x="23" y="63"/>
                  <a:pt x="23" y="61"/>
                  <a:pt x="22" y="60"/>
                </a:cubicBezTo>
                <a:cubicBezTo>
                  <a:pt x="22" y="60"/>
                  <a:pt x="22" y="60"/>
                  <a:pt x="22" y="60"/>
                </a:cubicBezTo>
                <a:cubicBezTo>
                  <a:pt x="21" y="58"/>
                  <a:pt x="21" y="57"/>
                  <a:pt x="21" y="55"/>
                </a:cubicBezTo>
                <a:cubicBezTo>
                  <a:pt x="20" y="53"/>
                  <a:pt x="19" y="52"/>
                  <a:pt x="17" y="52"/>
                </a:cubicBezTo>
                <a:cubicBezTo>
                  <a:pt x="17" y="52"/>
                  <a:pt x="17" y="52"/>
                  <a:pt x="17" y="52"/>
                </a:cubicBezTo>
                <a:cubicBezTo>
                  <a:pt x="8" y="52"/>
                  <a:pt x="8" y="52"/>
                  <a:pt x="8" y="52"/>
                </a:cubicBezTo>
                <a:cubicBezTo>
                  <a:pt x="8" y="45"/>
                  <a:pt x="8" y="45"/>
                  <a:pt x="8" y="45"/>
                </a:cubicBezTo>
                <a:cubicBezTo>
                  <a:pt x="17" y="45"/>
                  <a:pt x="17" y="45"/>
                  <a:pt x="17" y="45"/>
                </a:cubicBezTo>
                <a:cubicBezTo>
                  <a:pt x="19" y="45"/>
                  <a:pt x="20" y="44"/>
                  <a:pt x="21" y="42"/>
                </a:cubicBezTo>
                <a:cubicBezTo>
                  <a:pt x="21" y="40"/>
                  <a:pt x="22" y="39"/>
                  <a:pt x="22" y="37"/>
                </a:cubicBezTo>
                <a:cubicBezTo>
                  <a:pt x="22" y="37"/>
                  <a:pt x="22" y="37"/>
                  <a:pt x="22" y="37"/>
                </a:cubicBezTo>
                <a:cubicBezTo>
                  <a:pt x="23" y="36"/>
                  <a:pt x="23" y="34"/>
                  <a:pt x="24" y="33"/>
                </a:cubicBezTo>
                <a:cubicBezTo>
                  <a:pt x="25" y="32"/>
                  <a:pt x="25" y="30"/>
                  <a:pt x="24" y="28"/>
                </a:cubicBezTo>
                <a:cubicBezTo>
                  <a:pt x="24" y="28"/>
                  <a:pt x="24" y="28"/>
                  <a:pt x="24" y="28"/>
                </a:cubicBezTo>
                <a:cubicBezTo>
                  <a:pt x="18" y="22"/>
                  <a:pt x="18" y="22"/>
                  <a:pt x="18" y="22"/>
                </a:cubicBezTo>
                <a:cubicBezTo>
                  <a:pt x="23" y="17"/>
                  <a:pt x="23" y="17"/>
                  <a:pt x="23" y="17"/>
                </a:cubicBezTo>
                <a:cubicBezTo>
                  <a:pt x="29" y="23"/>
                  <a:pt x="29" y="23"/>
                  <a:pt x="29" y="23"/>
                </a:cubicBezTo>
                <a:cubicBezTo>
                  <a:pt x="30" y="25"/>
                  <a:pt x="32" y="25"/>
                  <a:pt x="34" y="24"/>
                </a:cubicBezTo>
                <a:cubicBezTo>
                  <a:pt x="35" y="23"/>
                  <a:pt x="36" y="22"/>
                  <a:pt x="38" y="22"/>
                </a:cubicBezTo>
                <a:cubicBezTo>
                  <a:pt x="39" y="21"/>
                  <a:pt x="41" y="20"/>
                  <a:pt x="43" y="20"/>
                </a:cubicBezTo>
                <a:cubicBezTo>
                  <a:pt x="44" y="20"/>
                  <a:pt x="46" y="18"/>
                  <a:pt x="46" y="16"/>
                </a:cubicBezTo>
                <a:cubicBezTo>
                  <a:pt x="46" y="16"/>
                  <a:pt x="46" y="16"/>
                  <a:pt x="46" y="16"/>
                </a:cubicBezTo>
                <a:cubicBezTo>
                  <a:pt x="46" y="8"/>
                  <a:pt x="46" y="8"/>
                  <a:pt x="46" y="8"/>
                </a:cubicBezTo>
                <a:cubicBezTo>
                  <a:pt x="53" y="8"/>
                  <a:pt x="53" y="8"/>
                  <a:pt x="53" y="8"/>
                </a:cubicBezTo>
                <a:cubicBezTo>
                  <a:pt x="53" y="16"/>
                  <a:pt x="53" y="16"/>
                  <a:pt x="53" y="16"/>
                </a:cubicBezTo>
                <a:cubicBezTo>
                  <a:pt x="53" y="18"/>
                  <a:pt x="54" y="20"/>
                  <a:pt x="56" y="20"/>
                </a:cubicBezTo>
                <a:cubicBezTo>
                  <a:pt x="57" y="21"/>
                  <a:pt x="59" y="21"/>
                  <a:pt x="60" y="22"/>
                </a:cubicBezTo>
                <a:cubicBezTo>
                  <a:pt x="62" y="22"/>
                  <a:pt x="63" y="23"/>
                  <a:pt x="65" y="24"/>
                </a:cubicBezTo>
                <a:cubicBezTo>
                  <a:pt x="66" y="25"/>
                  <a:pt x="68" y="24"/>
                  <a:pt x="70" y="23"/>
                </a:cubicBezTo>
                <a:cubicBezTo>
                  <a:pt x="75" y="17"/>
                  <a:pt x="75" y="17"/>
                  <a:pt x="75" y="17"/>
                </a:cubicBezTo>
                <a:cubicBezTo>
                  <a:pt x="80" y="22"/>
                  <a:pt x="80" y="22"/>
                  <a:pt x="80" y="22"/>
                </a:cubicBezTo>
                <a:cubicBezTo>
                  <a:pt x="74" y="28"/>
                  <a:pt x="74" y="28"/>
                  <a:pt x="74" y="28"/>
                </a:cubicBezTo>
                <a:cubicBezTo>
                  <a:pt x="73" y="30"/>
                  <a:pt x="73" y="32"/>
                  <a:pt x="74" y="33"/>
                </a:cubicBezTo>
                <a:cubicBezTo>
                  <a:pt x="75" y="35"/>
                  <a:pt x="76" y="36"/>
                  <a:pt x="76" y="37"/>
                </a:cubicBezTo>
                <a:cubicBezTo>
                  <a:pt x="76" y="38"/>
                  <a:pt x="76" y="38"/>
                  <a:pt x="76" y="38"/>
                </a:cubicBezTo>
                <a:cubicBezTo>
                  <a:pt x="77" y="39"/>
                  <a:pt x="77" y="41"/>
                  <a:pt x="78" y="42"/>
                </a:cubicBezTo>
                <a:cubicBezTo>
                  <a:pt x="78" y="44"/>
                  <a:pt x="80" y="45"/>
                  <a:pt x="81" y="45"/>
                </a:cubicBezTo>
                <a:cubicBezTo>
                  <a:pt x="90" y="45"/>
                  <a:pt x="90" y="45"/>
                  <a:pt x="90" y="45"/>
                </a:cubicBezTo>
                <a:cubicBezTo>
                  <a:pt x="90" y="52"/>
                  <a:pt x="90" y="52"/>
                  <a:pt x="90" y="52"/>
                </a:cubicBezTo>
                <a:close/>
                <a:moveTo>
                  <a:pt x="49" y="32"/>
                </a:moveTo>
                <a:cubicBezTo>
                  <a:pt x="49" y="32"/>
                  <a:pt x="49" y="32"/>
                  <a:pt x="49" y="32"/>
                </a:cubicBezTo>
                <a:cubicBezTo>
                  <a:pt x="45" y="32"/>
                  <a:pt x="40" y="34"/>
                  <a:pt x="37" y="37"/>
                </a:cubicBezTo>
                <a:cubicBezTo>
                  <a:pt x="34" y="40"/>
                  <a:pt x="32" y="44"/>
                  <a:pt x="32" y="49"/>
                </a:cubicBezTo>
                <a:cubicBezTo>
                  <a:pt x="32" y="53"/>
                  <a:pt x="34" y="57"/>
                  <a:pt x="37" y="60"/>
                </a:cubicBezTo>
                <a:cubicBezTo>
                  <a:pt x="40" y="63"/>
                  <a:pt x="45" y="65"/>
                  <a:pt x="49" y="65"/>
                </a:cubicBezTo>
                <a:cubicBezTo>
                  <a:pt x="54" y="65"/>
                  <a:pt x="58" y="63"/>
                  <a:pt x="61" y="60"/>
                </a:cubicBezTo>
                <a:cubicBezTo>
                  <a:pt x="64" y="57"/>
                  <a:pt x="66" y="53"/>
                  <a:pt x="66" y="49"/>
                </a:cubicBezTo>
                <a:cubicBezTo>
                  <a:pt x="66" y="44"/>
                  <a:pt x="64" y="40"/>
                  <a:pt x="61" y="37"/>
                </a:cubicBezTo>
                <a:cubicBezTo>
                  <a:pt x="58" y="34"/>
                  <a:pt x="54" y="32"/>
                  <a:pt x="49" y="32"/>
                </a:cubicBezTo>
                <a:close/>
                <a:moveTo>
                  <a:pt x="58" y="57"/>
                </a:moveTo>
                <a:cubicBezTo>
                  <a:pt x="58" y="57"/>
                  <a:pt x="58" y="57"/>
                  <a:pt x="58" y="57"/>
                </a:cubicBezTo>
                <a:cubicBezTo>
                  <a:pt x="55" y="59"/>
                  <a:pt x="52" y="61"/>
                  <a:pt x="49" y="61"/>
                </a:cubicBezTo>
                <a:cubicBezTo>
                  <a:pt x="46" y="61"/>
                  <a:pt x="43" y="59"/>
                  <a:pt x="41" y="57"/>
                </a:cubicBezTo>
                <a:cubicBezTo>
                  <a:pt x="39" y="55"/>
                  <a:pt x="37" y="52"/>
                  <a:pt x="37" y="49"/>
                </a:cubicBezTo>
                <a:cubicBezTo>
                  <a:pt x="37" y="45"/>
                  <a:pt x="39" y="42"/>
                  <a:pt x="41" y="40"/>
                </a:cubicBezTo>
                <a:cubicBezTo>
                  <a:pt x="43" y="38"/>
                  <a:pt x="46" y="37"/>
                  <a:pt x="49" y="37"/>
                </a:cubicBezTo>
                <a:cubicBezTo>
                  <a:pt x="52" y="37"/>
                  <a:pt x="55" y="38"/>
                  <a:pt x="58" y="40"/>
                </a:cubicBezTo>
                <a:cubicBezTo>
                  <a:pt x="60" y="42"/>
                  <a:pt x="61" y="45"/>
                  <a:pt x="61" y="49"/>
                </a:cubicBezTo>
                <a:cubicBezTo>
                  <a:pt x="61" y="52"/>
                  <a:pt x="60" y="55"/>
                  <a:pt x="58" y="5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bIns="45734" lIns="91467" rIns="91467" tIns="45734"/>
          <a:lstStyle/>
          <a:p>
            <a:endParaRPr altLang="en-US" lang="zh-CN">
              <a:solidFill>
                <a:schemeClr val="bg1">
                  <a:lumMod val="50000"/>
                </a:schemeClr>
              </a:solidFill>
            </a:endParaRPr>
          </a:p>
        </p:txBody>
      </p:sp>
      <p:sp>
        <p:nvSpPr>
          <p:cNvPr id="17437" name="Freeform 29"/>
          <p:cNvSpPr>
            <a:spLocks noEditPoints="1"/>
          </p:cNvSpPr>
          <p:nvPr/>
        </p:nvSpPr>
        <p:spPr bwMode="auto">
          <a:xfrm>
            <a:off x="3534389" y="3144454"/>
            <a:ext cx="190533" cy="212856"/>
          </a:xfrm>
          <a:custGeom>
            <a:gdLst>
              <a:gd fmla="*/ 14 w 91" name="T0"/>
              <a:gd fmla="*/ 32 h 103" name="T1"/>
              <a:gd fmla="*/ 78 w 91" name="T2"/>
              <a:gd fmla="*/ 32 h 103" name="T3"/>
              <a:gd fmla="*/ 83 w 91" name="T4"/>
              <a:gd fmla="*/ 22 h 103" name="T5"/>
              <a:gd fmla="*/ 8 w 91" name="T6"/>
              <a:gd fmla="*/ 32 h 103" name="T7"/>
              <a:gd fmla="*/ 14 w 91" name="T8"/>
              <a:gd fmla="*/ 32 h 103" name="T9"/>
              <a:gd fmla="*/ 27 w 91" name="T10"/>
              <a:gd fmla="*/ 0 h 103" name="T11"/>
              <a:gd fmla="*/ 64 w 91" name="T12"/>
              <a:gd fmla="*/ 0 h 103" name="T13"/>
              <a:gd fmla="*/ 68 w 91" name="T14"/>
              <a:gd fmla="*/ 4 h 103" name="T15"/>
              <a:gd fmla="*/ 87 w 91" name="T16"/>
              <a:gd fmla="*/ 14 h 103" name="T17"/>
              <a:gd fmla="*/ 91 w 91" name="T18"/>
              <a:gd fmla="*/ 18 h 103" name="T19"/>
              <a:gd fmla="*/ 87 w 91" name="T20"/>
              <a:gd fmla="*/ 40 h 103" name="T21"/>
              <a:gd fmla="*/ 82 w 91" name="T22"/>
              <a:gd fmla="*/ 40 h 103" name="T23"/>
              <a:gd fmla="*/ 78 w 91" name="T24"/>
              <a:gd fmla="*/ 103 h 103" name="T25"/>
              <a:gd fmla="*/ 14 w 91" name="T26"/>
              <a:gd fmla="*/ 103 h 103" name="T27"/>
              <a:gd fmla="*/ 10 w 91" name="T28"/>
              <a:gd fmla="*/ 99 h 103" name="T29"/>
              <a:gd fmla="*/ 4 w 91" name="T30"/>
              <a:gd fmla="*/ 40 h 103" name="T31"/>
              <a:gd fmla="*/ 0 w 91" name="T32"/>
              <a:gd fmla="*/ 36 h 103" name="T33"/>
              <a:gd fmla="*/ 4 w 91" name="T34"/>
              <a:gd fmla="*/ 14 h 103" name="T35"/>
              <a:gd fmla="*/ 23 w 91" name="T36"/>
              <a:gd fmla="*/ 14 h 103" name="T37"/>
              <a:gd fmla="*/ 27 w 91" name="T38"/>
              <a:gd fmla="*/ 0 h 103" name="T39"/>
              <a:gd fmla="*/ 60 w 91" name="T40"/>
              <a:gd fmla="*/ 8 h 103" name="T41"/>
              <a:gd fmla="*/ 31 w 91" name="T42"/>
              <a:gd fmla="*/ 13 h 103" name="T43"/>
              <a:gd fmla="*/ 60 w 91" name="T44"/>
              <a:gd fmla="*/ 8 h 103" name="T45"/>
              <a:gd fmla="*/ 31 w 91" name="T46"/>
              <a:gd fmla="*/ 40 h 103" name="T47"/>
              <a:gd fmla="*/ 29 w 91" name="T48"/>
              <a:gd fmla="*/ 88 h 103" name="T49"/>
              <a:gd fmla="*/ 27 w 91" name="T50"/>
              <a:gd fmla="*/ 40 h 103" name="T51"/>
              <a:gd fmla="*/ 18 w 91" name="T52"/>
              <a:gd fmla="*/ 95 h 103" name="T53"/>
              <a:gd fmla="*/ 74 w 91" name="T54"/>
              <a:gd fmla="*/ 40 h 103" name="T55"/>
              <a:gd fmla="*/ 64 w 91" name="T56"/>
              <a:gd fmla="*/ 86 h 103" name="T57"/>
              <a:gd fmla="*/ 60 w 91" name="T58"/>
              <a:gd fmla="*/ 86 h 103" name="T59"/>
              <a:gd fmla="*/ 48 w 91" name="T60"/>
              <a:gd fmla="*/ 40 h 103" name="T61"/>
              <a:gd fmla="*/ 46 w 91" name="T62"/>
              <a:gd fmla="*/ 88 h 103" name="T63"/>
              <a:gd fmla="*/ 43 w 91" name="T64"/>
              <a:gd fmla="*/ 40 h 103"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03" w="91">
                <a:moveTo>
                  <a:pt x="14" y="32"/>
                </a:moveTo>
                <a:cubicBezTo>
                  <a:pt x="14" y="32"/>
                  <a:pt x="14" y="32"/>
                  <a:pt x="14" y="32"/>
                </a:cubicBezTo>
                <a:cubicBezTo>
                  <a:pt x="78" y="32"/>
                  <a:pt x="78" y="32"/>
                  <a:pt x="78" y="32"/>
                </a:cubicBezTo>
                <a:cubicBezTo>
                  <a:pt x="78" y="32"/>
                  <a:pt x="78" y="32"/>
                  <a:pt x="78" y="32"/>
                </a:cubicBezTo>
                <a:cubicBezTo>
                  <a:pt x="83" y="32"/>
                  <a:pt x="83" y="32"/>
                  <a:pt x="83" y="32"/>
                </a:cubicBezTo>
                <a:cubicBezTo>
                  <a:pt x="83" y="22"/>
                  <a:pt x="83" y="22"/>
                  <a:pt x="83" y="22"/>
                </a:cubicBezTo>
                <a:cubicBezTo>
                  <a:pt x="8" y="22"/>
                  <a:pt x="8" y="22"/>
                  <a:pt x="8" y="22"/>
                </a:cubicBezTo>
                <a:cubicBezTo>
                  <a:pt x="8" y="32"/>
                  <a:pt x="8" y="32"/>
                  <a:pt x="8" y="32"/>
                </a:cubicBezTo>
                <a:cubicBezTo>
                  <a:pt x="13" y="32"/>
                  <a:pt x="13" y="32"/>
                  <a:pt x="13" y="32"/>
                </a:cubicBezTo>
                <a:cubicBezTo>
                  <a:pt x="14" y="32"/>
                  <a:pt x="14" y="32"/>
                  <a:pt x="14" y="32"/>
                </a:cubicBezTo>
                <a:close/>
                <a:moveTo>
                  <a:pt x="27" y="0"/>
                </a:moveTo>
                <a:cubicBezTo>
                  <a:pt x="27" y="0"/>
                  <a:pt x="27" y="0"/>
                  <a:pt x="27" y="0"/>
                </a:cubicBezTo>
                <a:cubicBezTo>
                  <a:pt x="27" y="0"/>
                  <a:pt x="27" y="0"/>
                  <a:pt x="27" y="0"/>
                </a:cubicBezTo>
                <a:cubicBezTo>
                  <a:pt x="64" y="0"/>
                  <a:pt x="64" y="0"/>
                  <a:pt x="64" y="0"/>
                </a:cubicBezTo>
                <a:cubicBezTo>
                  <a:pt x="66" y="0"/>
                  <a:pt x="68" y="2"/>
                  <a:pt x="68" y="4"/>
                </a:cubicBezTo>
                <a:cubicBezTo>
                  <a:pt x="68" y="4"/>
                  <a:pt x="68" y="4"/>
                  <a:pt x="68" y="4"/>
                </a:cubicBezTo>
                <a:cubicBezTo>
                  <a:pt x="68" y="14"/>
                  <a:pt x="68" y="14"/>
                  <a:pt x="68" y="14"/>
                </a:cubicBezTo>
                <a:cubicBezTo>
                  <a:pt x="87" y="14"/>
                  <a:pt x="87" y="14"/>
                  <a:pt x="87" y="14"/>
                </a:cubicBezTo>
                <a:cubicBezTo>
                  <a:pt x="90" y="14"/>
                  <a:pt x="91" y="16"/>
                  <a:pt x="91" y="18"/>
                </a:cubicBezTo>
                <a:cubicBezTo>
                  <a:pt x="91" y="18"/>
                  <a:pt x="91" y="18"/>
                  <a:pt x="91" y="18"/>
                </a:cubicBezTo>
                <a:cubicBezTo>
                  <a:pt x="91" y="36"/>
                  <a:pt x="91" y="36"/>
                  <a:pt x="91" y="36"/>
                </a:cubicBezTo>
                <a:cubicBezTo>
                  <a:pt x="91" y="39"/>
                  <a:pt x="90" y="40"/>
                  <a:pt x="87" y="40"/>
                </a:cubicBezTo>
                <a:cubicBezTo>
                  <a:pt x="87" y="40"/>
                  <a:pt x="87" y="40"/>
                  <a:pt x="87" y="40"/>
                </a:cubicBezTo>
                <a:cubicBezTo>
                  <a:pt x="82" y="40"/>
                  <a:pt x="82" y="40"/>
                  <a:pt x="82" y="40"/>
                </a:cubicBezTo>
                <a:cubicBezTo>
                  <a:pt x="82" y="99"/>
                  <a:pt x="82" y="99"/>
                  <a:pt x="82" y="99"/>
                </a:cubicBezTo>
                <a:cubicBezTo>
                  <a:pt x="82" y="101"/>
                  <a:pt x="80" y="103"/>
                  <a:pt x="78" y="103"/>
                </a:cubicBezTo>
                <a:cubicBezTo>
                  <a:pt x="77" y="103"/>
                  <a:pt x="77" y="103"/>
                  <a:pt x="77" y="103"/>
                </a:cubicBezTo>
                <a:cubicBezTo>
                  <a:pt x="14" y="103"/>
                  <a:pt x="14" y="103"/>
                  <a:pt x="14" y="103"/>
                </a:cubicBezTo>
                <a:cubicBezTo>
                  <a:pt x="11" y="103"/>
                  <a:pt x="10" y="101"/>
                  <a:pt x="10" y="99"/>
                </a:cubicBezTo>
                <a:cubicBezTo>
                  <a:pt x="10" y="99"/>
                  <a:pt x="10" y="99"/>
                  <a:pt x="10" y="99"/>
                </a:cubicBezTo>
                <a:cubicBezTo>
                  <a:pt x="10" y="40"/>
                  <a:pt x="10" y="40"/>
                  <a:pt x="10" y="40"/>
                </a:cubicBezTo>
                <a:cubicBezTo>
                  <a:pt x="4" y="40"/>
                  <a:pt x="4" y="40"/>
                  <a:pt x="4" y="40"/>
                </a:cubicBezTo>
                <a:cubicBezTo>
                  <a:pt x="2" y="40"/>
                  <a:pt x="0" y="39"/>
                  <a:pt x="0" y="36"/>
                </a:cubicBezTo>
                <a:cubicBezTo>
                  <a:pt x="0" y="36"/>
                  <a:pt x="0" y="36"/>
                  <a:pt x="0" y="36"/>
                </a:cubicBezTo>
                <a:cubicBezTo>
                  <a:pt x="0" y="18"/>
                  <a:pt x="0" y="18"/>
                  <a:pt x="0" y="18"/>
                </a:cubicBezTo>
                <a:cubicBezTo>
                  <a:pt x="0" y="16"/>
                  <a:pt x="2" y="14"/>
                  <a:pt x="4" y="14"/>
                </a:cubicBezTo>
                <a:cubicBezTo>
                  <a:pt x="4" y="14"/>
                  <a:pt x="4" y="14"/>
                  <a:pt x="4" y="14"/>
                </a:cubicBezTo>
                <a:cubicBezTo>
                  <a:pt x="23" y="14"/>
                  <a:pt x="23" y="14"/>
                  <a:pt x="23" y="14"/>
                </a:cubicBezTo>
                <a:cubicBezTo>
                  <a:pt x="23" y="4"/>
                  <a:pt x="23" y="4"/>
                  <a:pt x="23" y="4"/>
                </a:cubicBezTo>
                <a:cubicBezTo>
                  <a:pt x="23" y="2"/>
                  <a:pt x="25" y="0"/>
                  <a:pt x="27" y="0"/>
                </a:cubicBezTo>
                <a:close/>
                <a:moveTo>
                  <a:pt x="60" y="8"/>
                </a:moveTo>
                <a:cubicBezTo>
                  <a:pt x="60" y="8"/>
                  <a:pt x="60" y="8"/>
                  <a:pt x="60" y="8"/>
                </a:cubicBezTo>
                <a:cubicBezTo>
                  <a:pt x="31" y="8"/>
                  <a:pt x="31" y="8"/>
                  <a:pt x="31" y="8"/>
                </a:cubicBezTo>
                <a:cubicBezTo>
                  <a:pt x="31" y="13"/>
                  <a:pt x="31" y="13"/>
                  <a:pt x="31" y="13"/>
                </a:cubicBezTo>
                <a:cubicBezTo>
                  <a:pt x="60" y="13"/>
                  <a:pt x="60" y="13"/>
                  <a:pt x="60" y="13"/>
                </a:cubicBezTo>
                <a:cubicBezTo>
                  <a:pt x="60" y="8"/>
                  <a:pt x="60" y="8"/>
                  <a:pt x="60" y="8"/>
                </a:cubicBezTo>
                <a:close/>
                <a:moveTo>
                  <a:pt x="31" y="40"/>
                </a:moveTo>
                <a:cubicBezTo>
                  <a:pt x="31" y="40"/>
                  <a:pt x="31" y="40"/>
                  <a:pt x="31" y="40"/>
                </a:cubicBezTo>
                <a:cubicBezTo>
                  <a:pt x="31" y="86"/>
                  <a:pt x="31" y="86"/>
                  <a:pt x="31" y="86"/>
                </a:cubicBezTo>
                <a:cubicBezTo>
                  <a:pt x="31" y="87"/>
                  <a:pt x="30" y="88"/>
                  <a:pt x="29" y="88"/>
                </a:cubicBezTo>
                <a:cubicBezTo>
                  <a:pt x="28" y="88"/>
                  <a:pt x="27" y="87"/>
                  <a:pt x="27" y="86"/>
                </a:cubicBezTo>
                <a:cubicBezTo>
                  <a:pt x="27" y="40"/>
                  <a:pt x="27" y="40"/>
                  <a:pt x="27" y="40"/>
                </a:cubicBezTo>
                <a:cubicBezTo>
                  <a:pt x="18" y="40"/>
                  <a:pt x="18" y="40"/>
                  <a:pt x="18" y="40"/>
                </a:cubicBezTo>
                <a:cubicBezTo>
                  <a:pt x="18" y="95"/>
                  <a:pt x="18" y="95"/>
                  <a:pt x="18" y="95"/>
                </a:cubicBezTo>
                <a:cubicBezTo>
                  <a:pt x="74" y="95"/>
                  <a:pt x="74" y="95"/>
                  <a:pt x="74" y="95"/>
                </a:cubicBezTo>
                <a:cubicBezTo>
                  <a:pt x="74" y="40"/>
                  <a:pt x="74" y="40"/>
                  <a:pt x="74" y="40"/>
                </a:cubicBezTo>
                <a:cubicBezTo>
                  <a:pt x="64" y="40"/>
                  <a:pt x="64" y="40"/>
                  <a:pt x="64" y="40"/>
                </a:cubicBezTo>
                <a:cubicBezTo>
                  <a:pt x="64" y="86"/>
                  <a:pt x="64" y="86"/>
                  <a:pt x="64" y="86"/>
                </a:cubicBezTo>
                <a:cubicBezTo>
                  <a:pt x="64" y="87"/>
                  <a:pt x="63" y="88"/>
                  <a:pt x="62" y="88"/>
                </a:cubicBezTo>
                <a:cubicBezTo>
                  <a:pt x="61" y="88"/>
                  <a:pt x="60" y="87"/>
                  <a:pt x="60" y="86"/>
                </a:cubicBezTo>
                <a:cubicBezTo>
                  <a:pt x="60" y="40"/>
                  <a:pt x="60" y="40"/>
                  <a:pt x="60" y="40"/>
                </a:cubicBezTo>
                <a:cubicBezTo>
                  <a:pt x="48" y="40"/>
                  <a:pt x="48" y="40"/>
                  <a:pt x="48" y="40"/>
                </a:cubicBezTo>
                <a:cubicBezTo>
                  <a:pt x="48" y="86"/>
                  <a:pt x="48" y="86"/>
                  <a:pt x="48" y="86"/>
                </a:cubicBezTo>
                <a:cubicBezTo>
                  <a:pt x="48" y="87"/>
                  <a:pt x="47" y="88"/>
                  <a:pt x="46" y="88"/>
                </a:cubicBezTo>
                <a:cubicBezTo>
                  <a:pt x="44" y="88"/>
                  <a:pt x="43" y="87"/>
                  <a:pt x="43" y="86"/>
                </a:cubicBezTo>
                <a:cubicBezTo>
                  <a:pt x="43" y="40"/>
                  <a:pt x="43" y="40"/>
                  <a:pt x="43" y="40"/>
                </a:cubicBezTo>
                <a:cubicBezTo>
                  <a:pt x="31" y="40"/>
                  <a:pt x="31" y="40"/>
                  <a:pt x="31" y="40"/>
                </a:cubicBezTo>
                <a:close/>
              </a:path>
            </a:pathLst>
          </a:custGeom>
          <a:solidFill>
            <a:schemeClr val="accent2"/>
          </a:solidFill>
          <a:ln>
            <a:noFill/>
          </a:ln>
        </p:spPr>
        <p:txBody>
          <a:bodyPr bIns="45734" lIns="91467" rIns="91467" tIns="45734"/>
          <a:lstStyle/>
          <a:p>
            <a:endParaRPr altLang="en-US" lang="zh-CN">
              <a:solidFill>
                <a:schemeClr val="bg1">
                  <a:lumMod val="50000"/>
                </a:schemeClr>
              </a:solidFill>
            </a:endParaRPr>
          </a:p>
        </p:txBody>
      </p:sp>
      <p:sp>
        <p:nvSpPr>
          <p:cNvPr id="17438" name="Freeform 30"/>
          <p:cNvSpPr>
            <a:spLocks noEditPoints="1"/>
          </p:cNvSpPr>
          <p:nvPr/>
        </p:nvSpPr>
        <p:spPr bwMode="auto">
          <a:xfrm>
            <a:off x="5509582" y="3146041"/>
            <a:ext cx="168304" cy="209679"/>
          </a:xfrm>
          <a:custGeom>
            <a:gdLst>
              <a:gd fmla="*/ 61 w 81" name="T0"/>
              <a:gd fmla="*/ 25 h 101" name="T1"/>
              <a:gd fmla="*/ 55 w 81" name="T2"/>
              <a:gd fmla="*/ 6 h 101" name="T3"/>
              <a:gd fmla="*/ 40 w 81" name="T4"/>
              <a:gd fmla="*/ 0 h 101" name="T5"/>
              <a:gd fmla="*/ 19 w 81" name="T6"/>
              <a:gd fmla="*/ 21 h 101" name="T7"/>
              <a:gd fmla="*/ 4 w 81" name="T8"/>
              <a:gd fmla="*/ 25 h 101" name="T9"/>
              <a:gd fmla="*/ 0 w 81" name="T10"/>
              <a:gd fmla="*/ 97 h 101" name="T11"/>
              <a:gd fmla="*/ 77 w 81" name="T12"/>
              <a:gd fmla="*/ 101 h 101" name="T13"/>
              <a:gd fmla="*/ 81 w 81" name="T14"/>
              <a:gd fmla="*/ 29 h 101" name="T15"/>
              <a:gd fmla="*/ 57 w 81" name="T16"/>
              <a:gd fmla="*/ 46 h 101" name="T17"/>
              <a:gd fmla="*/ 59 w 81" name="T18"/>
              <a:gd fmla="*/ 45 h 101" name="T19"/>
              <a:gd fmla="*/ 59 w 81" name="T20"/>
              <a:gd fmla="*/ 45 h 101" name="T21"/>
              <a:gd fmla="*/ 61 w 81" name="T22"/>
              <a:gd fmla="*/ 46 h 101" name="T23"/>
              <a:gd fmla="*/ 62 w 81" name="T24"/>
              <a:gd fmla="*/ 48 h 101" name="T25"/>
              <a:gd fmla="*/ 61 w 81" name="T26"/>
              <a:gd fmla="*/ 50 h 101" name="T27"/>
              <a:gd fmla="*/ 57 w 81" name="T28"/>
              <a:gd fmla="*/ 50 h 101" name="T29"/>
              <a:gd fmla="*/ 56 w 81" name="T30"/>
              <a:gd fmla="*/ 48 h 101" name="T31"/>
              <a:gd fmla="*/ 57 w 81" name="T32"/>
              <a:gd fmla="*/ 46 h 101" name="T33"/>
              <a:gd fmla="*/ 24 w 81" name="T34"/>
              <a:gd fmla="*/ 21 h 101" name="T35"/>
              <a:gd fmla="*/ 40 w 81" name="T36"/>
              <a:gd fmla="*/ 5 h 101" name="T37"/>
              <a:gd fmla="*/ 52 w 81" name="T38"/>
              <a:gd fmla="*/ 10 h 101" name="T39"/>
              <a:gd fmla="*/ 57 w 81" name="T40"/>
              <a:gd fmla="*/ 25 h 101" name="T41"/>
              <a:gd fmla="*/ 24 w 81" name="T42"/>
              <a:gd fmla="*/ 21 h 101" name="T43"/>
              <a:gd fmla="*/ 19 w 81" name="T44"/>
              <a:gd fmla="*/ 46 h 101" name="T45"/>
              <a:gd fmla="*/ 21 w 81" name="T46"/>
              <a:gd fmla="*/ 45 h 101" name="T47"/>
              <a:gd fmla="*/ 22 w 81" name="T48"/>
              <a:gd fmla="*/ 45 h 101" name="T49"/>
              <a:gd fmla="*/ 24 w 81" name="T50"/>
              <a:gd fmla="*/ 46 h 101" name="T51"/>
              <a:gd fmla="*/ 24 w 81" name="T52"/>
              <a:gd fmla="*/ 50 h 101" name="T53"/>
              <a:gd fmla="*/ 21 w 81" name="T54"/>
              <a:gd fmla="*/ 51 h 101" name="T55"/>
              <a:gd fmla="*/ 19 w 81" name="T56"/>
              <a:gd fmla="*/ 50 h 101" name="T57"/>
              <a:gd fmla="*/ 19 w 81" name="T58"/>
              <a:gd fmla="*/ 46 h 101" name="T59"/>
              <a:gd fmla="*/ 73 w 81" name="T60"/>
              <a:gd fmla="*/ 93 h 101" name="T61"/>
              <a:gd fmla="*/ 8 w 81" name="T62"/>
              <a:gd fmla="*/ 33 h 101" name="T63"/>
              <a:gd fmla="*/ 19 w 81" name="T64"/>
              <a:gd fmla="*/ 41 h 101" name="T65"/>
              <a:gd fmla="*/ 16 w 81" name="T66"/>
              <a:gd fmla="*/ 42 h 101" name="T67"/>
              <a:gd fmla="*/ 16 w 81" name="T68"/>
              <a:gd fmla="*/ 53 h 101" name="T69"/>
              <a:gd fmla="*/ 21 w 81" name="T70"/>
              <a:gd fmla="*/ 56 h 101" name="T71"/>
              <a:gd fmla="*/ 27 w 81" name="T72"/>
              <a:gd fmla="*/ 53 h 101" name="T73"/>
              <a:gd fmla="*/ 27 w 81" name="T74"/>
              <a:gd fmla="*/ 42 h 101" name="T75"/>
              <a:gd fmla="*/ 24 w 81" name="T76"/>
              <a:gd fmla="*/ 41 h 101" name="T77"/>
              <a:gd fmla="*/ 57 w 81" name="T78"/>
              <a:gd fmla="*/ 33 h 101" name="T79"/>
              <a:gd fmla="*/ 54 w 81" name="T80"/>
              <a:gd fmla="*/ 42 h 101" name="T81"/>
              <a:gd fmla="*/ 51 w 81" name="T82"/>
              <a:gd fmla="*/ 48 h 101" name="T83"/>
              <a:gd fmla="*/ 54 w 81" name="T84"/>
              <a:gd fmla="*/ 53 h 101" name="T85"/>
              <a:gd fmla="*/ 64 w 81" name="T86"/>
              <a:gd fmla="*/ 53 h 101" name="T87"/>
              <a:gd fmla="*/ 67 w 81" name="T88"/>
              <a:gd fmla="*/ 48 h 101" name="T89"/>
              <a:gd fmla="*/ 61 w 81" name="T90"/>
              <a:gd fmla="*/ 41 h 101" name="T91"/>
              <a:gd fmla="*/ 73 w 81" name="T92"/>
              <a:gd fmla="*/ 33 h 10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00" w="81">
                <a:moveTo>
                  <a:pt x="77" y="25"/>
                </a:moveTo>
                <a:cubicBezTo>
                  <a:pt x="61" y="25"/>
                  <a:pt x="61" y="25"/>
                  <a:pt x="61" y="25"/>
                </a:cubicBezTo>
                <a:cubicBezTo>
                  <a:pt x="61" y="21"/>
                  <a:pt x="61" y="21"/>
                  <a:pt x="61" y="21"/>
                </a:cubicBezTo>
                <a:cubicBezTo>
                  <a:pt x="61" y="15"/>
                  <a:pt x="59" y="10"/>
                  <a:pt x="55" y="6"/>
                </a:cubicBezTo>
                <a:cubicBezTo>
                  <a:pt x="55" y="6"/>
                  <a:pt x="55" y="6"/>
                  <a:pt x="55" y="6"/>
                </a:cubicBezTo>
                <a:cubicBezTo>
                  <a:pt x="51" y="2"/>
                  <a:pt x="46" y="0"/>
                  <a:pt x="40" y="0"/>
                </a:cubicBezTo>
                <a:cubicBezTo>
                  <a:pt x="34" y="0"/>
                  <a:pt x="29" y="2"/>
                  <a:pt x="25" y="6"/>
                </a:cubicBezTo>
                <a:cubicBezTo>
                  <a:pt x="21" y="10"/>
                  <a:pt x="19" y="15"/>
                  <a:pt x="19" y="21"/>
                </a:cubicBezTo>
                <a:cubicBezTo>
                  <a:pt x="19" y="25"/>
                  <a:pt x="19" y="25"/>
                  <a:pt x="19" y="25"/>
                </a:cubicBezTo>
                <a:cubicBezTo>
                  <a:pt x="4" y="25"/>
                  <a:pt x="4" y="25"/>
                  <a:pt x="4" y="25"/>
                </a:cubicBezTo>
                <a:cubicBezTo>
                  <a:pt x="2" y="25"/>
                  <a:pt x="0" y="27"/>
                  <a:pt x="0" y="29"/>
                </a:cubicBezTo>
                <a:cubicBezTo>
                  <a:pt x="0" y="97"/>
                  <a:pt x="0" y="97"/>
                  <a:pt x="0" y="97"/>
                </a:cubicBezTo>
                <a:cubicBezTo>
                  <a:pt x="0" y="99"/>
                  <a:pt x="2" y="101"/>
                  <a:pt x="4" y="101"/>
                </a:cubicBezTo>
                <a:cubicBezTo>
                  <a:pt x="77" y="101"/>
                  <a:pt x="77" y="101"/>
                  <a:pt x="77" y="101"/>
                </a:cubicBezTo>
                <a:cubicBezTo>
                  <a:pt x="79" y="101"/>
                  <a:pt x="81" y="99"/>
                  <a:pt x="81" y="97"/>
                </a:cubicBezTo>
                <a:cubicBezTo>
                  <a:pt x="81" y="29"/>
                  <a:pt x="81" y="29"/>
                  <a:pt x="81" y="29"/>
                </a:cubicBezTo>
                <a:cubicBezTo>
                  <a:pt x="81" y="27"/>
                  <a:pt x="79" y="25"/>
                  <a:pt x="77" y="25"/>
                </a:cubicBezTo>
                <a:close/>
                <a:moveTo>
                  <a:pt x="57" y="46"/>
                </a:moveTo>
                <a:cubicBezTo>
                  <a:pt x="57" y="46"/>
                  <a:pt x="57" y="46"/>
                  <a:pt x="57" y="46"/>
                </a:cubicBezTo>
                <a:cubicBezTo>
                  <a:pt x="57" y="45"/>
                  <a:pt x="58" y="45"/>
                  <a:pt x="59" y="45"/>
                </a:cubicBezTo>
                <a:cubicBezTo>
                  <a:pt x="59" y="45"/>
                  <a:pt x="59" y="45"/>
                  <a:pt x="59" y="45"/>
                </a:cubicBezTo>
                <a:cubicBezTo>
                  <a:pt x="59" y="45"/>
                  <a:pt x="59" y="45"/>
                  <a:pt x="59" y="45"/>
                </a:cubicBezTo>
                <a:cubicBezTo>
                  <a:pt x="60" y="45"/>
                  <a:pt x="61" y="45"/>
                  <a:pt x="61" y="46"/>
                </a:cubicBezTo>
                <a:cubicBezTo>
                  <a:pt x="61" y="46"/>
                  <a:pt x="61" y="46"/>
                  <a:pt x="61" y="46"/>
                </a:cubicBezTo>
                <a:cubicBezTo>
                  <a:pt x="61" y="46"/>
                  <a:pt x="61" y="46"/>
                  <a:pt x="61" y="46"/>
                </a:cubicBezTo>
                <a:cubicBezTo>
                  <a:pt x="62" y="46"/>
                  <a:pt x="62" y="47"/>
                  <a:pt x="62" y="48"/>
                </a:cubicBezTo>
                <a:cubicBezTo>
                  <a:pt x="62" y="49"/>
                  <a:pt x="62" y="49"/>
                  <a:pt x="61" y="50"/>
                </a:cubicBezTo>
                <a:cubicBezTo>
                  <a:pt x="61" y="50"/>
                  <a:pt x="61" y="50"/>
                  <a:pt x="61" y="50"/>
                </a:cubicBezTo>
                <a:cubicBezTo>
                  <a:pt x="61" y="50"/>
                  <a:pt x="60" y="51"/>
                  <a:pt x="59" y="51"/>
                </a:cubicBezTo>
                <a:cubicBezTo>
                  <a:pt x="58" y="51"/>
                  <a:pt x="57" y="50"/>
                  <a:pt x="57" y="50"/>
                </a:cubicBezTo>
                <a:cubicBezTo>
                  <a:pt x="57" y="50"/>
                  <a:pt x="57" y="50"/>
                  <a:pt x="57" y="50"/>
                </a:cubicBezTo>
                <a:cubicBezTo>
                  <a:pt x="56" y="49"/>
                  <a:pt x="56" y="49"/>
                  <a:pt x="56" y="48"/>
                </a:cubicBezTo>
                <a:cubicBezTo>
                  <a:pt x="56" y="47"/>
                  <a:pt x="56" y="46"/>
                  <a:pt x="57" y="46"/>
                </a:cubicBezTo>
                <a:cubicBezTo>
                  <a:pt x="57" y="46"/>
                  <a:pt x="57" y="46"/>
                  <a:pt x="57" y="46"/>
                </a:cubicBezTo>
                <a:close/>
                <a:moveTo>
                  <a:pt x="24" y="21"/>
                </a:moveTo>
                <a:cubicBezTo>
                  <a:pt x="24" y="21"/>
                  <a:pt x="24" y="21"/>
                  <a:pt x="24" y="21"/>
                </a:cubicBezTo>
                <a:cubicBezTo>
                  <a:pt x="24" y="17"/>
                  <a:pt x="26" y="13"/>
                  <a:pt x="29" y="10"/>
                </a:cubicBezTo>
                <a:cubicBezTo>
                  <a:pt x="32" y="7"/>
                  <a:pt x="36" y="5"/>
                  <a:pt x="40" y="5"/>
                </a:cubicBezTo>
                <a:cubicBezTo>
                  <a:pt x="45" y="5"/>
                  <a:pt x="49" y="7"/>
                  <a:pt x="52" y="10"/>
                </a:cubicBezTo>
                <a:cubicBezTo>
                  <a:pt x="52" y="10"/>
                  <a:pt x="52" y="10"/>
                  <a:pt x="52" y="10"/>
                </a:cubicBezTo>
                <a:cubicBezTo>
                  <a:pt x="55" y="13"/>
                  <a:pt x="57" y="17"/>
                  <a:pt x="57" y="21"/>
                </a:cubicBezTo>
                <a:cubicBezTo>
                  <a:pt x="57" y="25"/>
                  <a:pt x="57" y="25"/>
                  <a:pt x="57" y="25"/>
                </a:cubicBezTo>
                <a:cubicBezTo>
                  <a:pt x="24" y="25"/>
                  <a:pt x="24" y="25"/>
                  <a:pt x="24" y="25"/>
                </a:cubicBezTo>
                <a:cubicBezTo>
                  <a:pt x="24" y="21"/>
                  <a:pt x="24" y="21"/>
                  <a:pt x="24" y="21"/>
                </a:cubicBezTo>
                <a:close/>
                <a:moveTo>
                  <a:pt x="19" y="46"/>
                </a:moveTo>
                <a:cubicBezTo>
                  <a:pt x="19" y="46"/>
                  <a:pt x="19" y="46"/>
                  <a:pt x="19" y="46"/>
                </a:cubicBezTo>
                <a:cubicBezTo>
                  <a:pt x="19" y="46"/>
                  <a:pt x="19" y="46"/>
                  <a:pt x="19" y="46"/>
                </a:cubicBezTo>
                <a:cubicBezTo>
                  <a:pt x="20" y="45"/>
                  <a:pt x="21" y="45"/>
                  <a:pt x="21" y="45"/>
                </a:cubicBezTo>
                <a:cubicBezTo>
                  <a:pt x="21" y="45"/>
                  <a:pt x="21" y="45"/>
                  <a:pt x="21" y="45"/>
                </a:cubicBezTo>
                <a:cubicBezTo>
                  <a:pt x="22" y="45"/>
                  <a:pt x="22" y="45"/>
                  <a:pt x="22" y="45"/>
                </a:cubicBezTo>
                <a:cubicBezTo>
                  <a:pt x="22" y="45"/>
                  <a:pt x="23" y="45"/>
                  <a:pt x="24" y="46"/>
                </a:cubicBezTo>
                <a:cubicBezTo>
                  <a:pt x="24" y="46"/>
                  <a:pt x="24" y="46"/>
                  <a:pt x="24" y="46"/>
                </a:cubicBezTo>
                <a:cubicBezTo>
                  <a:pt x="24" y="46"/>
                  <a:pt x="24" y="47"/>
                  <a:pt x="24" y="48"/>
                </a:cubicBezTo>
                <a:cubicBezTo>
                  <a:pt x="24" y="49"/>
                  <a:pt x="24" y="49"/>
                  <a:pt x="24" y="50"/>
                </a:cubicBezTo>
                <a:cubicBezTo>
                  <a:pt x="24" y="50"/>
                  <a:pt x="24" y="50"/>
                  <a:pt x="24" y="50"/>
                </a:cubicBezTo>
                <a:cubicBezTo>
                  <a:pt x="23" y="50"/>
                  <a:pt x="22" y="51"/>
                  <a:pt x="21" y="51"/>
                </a:cubicBezTo>
                <a:cubicBezTo>
                  <a:pt x="21" y="51"/>
                  <a:pt x="20" y="50"/>
                  <a:pt x="19" y="50"/>
                </a:cubicBezTo>
                <a:cubicBezTo>
                  <a:pt x="19" y="50"/>
                  <a:pt x="19" y="50"/>
                  <a:pt x="19" y="50"/>
                </a:cubicBezTo>
                <a:cubicBezTo>
                  <a:pt x="19" y="49"/>
                  <a:pt x="19" y="49"/>
                  <a:pt x="19" y="48"/>
                </a:cubicBezTo>
                <a:cubicBezTo>
                  <a:pt x="19" y="47"/>
                  <a:pt x="19" y="46"/>
                  <a:pt x="19" y="46"/>
                </a:cubicBezTo>
                <a:close/>
                <a:moveTo>
                  <a:pt x="73" y="93"/>
                </a:moveTo>
                <a:cubicBezTo>
                  <a:pt x="73" y="93"/>
                  <a:pt x="73" y="93"/>
                  <a:pt x="73" y="93"/>
                </a:cubicBezTo>
                <a:cubicBezTo>
                  <a:pt x="8" y="93"/>
                  <a:pt x="8" y="93"/>
                  <a:pt x="8" y="93"/>
                </a:cubicBezTo>
                <a:cubicBezTo>
                  <a:pt x="8" y="33"/>
                  <a:pt x="8" y="33"/>
                  <a:pt x="8" y="33"/>
                </a:cubicBezTo>
                <a:cubicBezTo>
                  <a:pt x="19" y="33"/>
                  <a:pt x="19" y="33"/>
                  <a:pt x="19" y="33"/>
                </a:cubicBezTo>
                <a:cubicBezTo>
                  <a:pt x="19" y="41"/>
                  <a:pt x="19" y="41"/>
                  <a:pt x="19" y="41"/>
                </a:cubicBezTo>
                <a:cubicBezTo>
                  <a:pt x="18" y="41"/>
                  <a:pt x="17" y="42"/>
                  <a:pt x="16" y="42"/>
                </a:cubicBezTo>
                <a:cubicBezTo>
                  <a:pt x="16" y="42"/>
                  <a:pt x="16" y="42"/>
                  <a:pt x="16" y="42"/>
                </a:cubicBezTo>
                <a:cubicBezTo>
                  <a:pt x="15" y="44"/>
                  <a:pt x="14" y="46"/>
                  <a:pt x="14" y="48"/>
                </a:cubicBezTo>
                <a:cubicBezTo>
                  <a:pt x="14" y="50"/>
                  <a:pt x="15" y="52"/>
                  <a:pt x="16" y="53"/>
                </a:cubicBezTo>
                <a:cubicBezTo>
                  <a:pt x="16" y="53"/>
                  <a:pt x="16" y="53"/>
                  <a:pt x="16" y="53"/>
                </a:cubicBezTo>
                <a:cubicBezTo>
                  <a:pt x="17" y="55"/>
                  <a:pt x="19" y="56"/>
                  <a:pt x="21" y="56"/>
                </a:cubicBezTo>
                <a:cubicBezTo>
                  <a:pt x="24" y="56"/>
                  <a:pt x="25" y="55"/>
                  <a:pt x="27" y="53"/>
                </a:cubicBezTo>
                <a:cubicBezTo>
                  <a:pt x="27" y="53"/>
                  <a:pt x="27" y="53"/>
                  <a:pt x="27" y="53"/>
                </a:cubicBezTo>
                <a:cubicBezTo>
                  <a:pt x="28" y="52"/>
                  <a:pt x="29" y="50"/>
                  <a:pt x="29" y="48"/>
                </a:cubicBezTo>
                <a:cubicBezTo>
                  <a:pt x="29" y="46"/>
                  <a:pt x="28" y="44"/>
                  <a:pt x="27" y="42"/>
                </a:cubicBezTo>
                <a:cubicBezTo>
                  <a:pt x="27" y="42"/>
                  <a:pt x="27" y="42"/>
                  <a:pt x="27" y="42"/>
                </a:cubicBezTo>
                <a:cubicBezTo>
                  <a:pt x="26" y="42"/>
                  <a:pt x="25" y="41"/>
                  <a:pt x="24" y="41"/>
                </a:cubicBezTo>
                <a:cubicBezTo>
                  <a:pt x="24" y="33"/>
                  <a:pt x="24" y="33"/>
                  <a:pt x="24" y="33"/>
                </a:cubicBezTo>
                <a:cubicBezTo>
                  <a:pt x="57" y="33"/>
                  <a:pt x="57" y="33"/>
                  <a:pt x="57" y="33"/>
                </a:cubicBezTo>
                <a:cubicBezTo>
                  <a:pt x="57" y="41"/>
                  <a:pt x="57" y="41"/>
                  <a:pt x="57" y="41"/>
                </a:cubicBezTo>
                <a:cubicBezTo>
                  <a:pt x="56" y="41"/>
                  <a:pt x="55" y="42"/>
                  <a:pt x="54" y="42"/>
                </a:cubicBezTo>
                <a:cubicBezTo>
                  <a:pt x="54" y="42"/>
                  <a:pt x="54" y="42"/>
                  <a:pt x="54" y="42"/>
                </a:cubicBezTo>
                <a:cubicBezTo>
                  <a:pt x="52" y="44"/>
                  <a:pt x="51" y="46"/>
                  <a:pt x="51" y="48"/>
                </a:cubicBezTo>
                <a:cubicBezTo>
                  <a:pt x="51" y="50"/>
                  <a:pt x="52" y="52"/>
                  <a:pt x="53" y="53"/>
                </a:cubicBezTo>
                <a:cubicBezTo>
                  <a:pt x="54" y="53"/>
                  <a:pt x="54" y="53"/>
                  <a:pt x="54" y="53"/>
                </a:cubicBezTo>
                <a:cubicBezTo>
                  <a:pt x="55" y="55"/>
                  <a:pt x="57" y="56"/>
                  <a:pt x="59" y="56"/>
                </a:cubicBezTo>
                <a:cubicBezTo>
                  <a:pt x="61" y="56"/>
                  <a:pt x="63" y="55"/>
                  <a:pt x="64" y="53"/>
                </a:cubicBezTo>
                <a:cubicBezTo>
                  <a:pt x="64" y="53"/>
                  <a:pt x="64" y="53"/>
                  <a:pt x="64" y="53"/>
                </a:cubicBezTo>
                <a:cubicBezTo>
                  <a:pt x="66" y="52"/>
                  <a:pt x="67" y="50"/>
                  <a:pt x="67" y="48"/>
                </a:cubicBezTo>
                <a:cubicBezTo>
                  <a:pt x="67" y="46"/>
                  <a:pt x="66" y="44"/>
                  <a:pt x="64" y="42"/>
                </a:cubicBezTo>
                <a:cubicBezTo>
                  <a:pt x="64" y="42"/>
                  <a:pt x="63" y="41"/>
                  <a:pt x="61" y="41"/>
                </a:cubicBezTo>
                <a:cubicBezTo>
                  <a:pt x="61" y="33"/>
                  <a:pt x="61" y="33"/>
                  <a:pt x="61" y="33"/>
                </a:cubicBezTo>
                <a:cubicBezTo>
                  <a:pt x="73" y="33"/>
                  <a:pt x="73" y="33"/>
                  <a:pt x="73" y="33"/>
                </a:cubicBezTo>
                <a:cubicBezTo>
                  <a:pt x="73" y="93"/>
                  <a:pt x="73" y="93"/>
                  <a:pt x="73" y="93"/>
                </a:cubicBezTo>
                <a:close/>
              </a:path>
            </a:pathLst>
          </a:custGeom>
          <a:solidFill>
            <a:schemeClr val="accent4"/>
          </a:solidFill>
          <a:ln>
            <a:noFill/>
          </a:ln>
        </p:spPr>
        <p:txBody>
          <a:bodyPr bIns="45734" lIns="91467" rIns="91467" tIns="45734"/>
          <a:lstStyle/>
          <a:p>
            <a:endParaRPr altLang="en-US" lang="zh-CN">
              <a:solidFill>
                <a:schemeClr val="bg1">
                  <a:lumMod val="50000"/>
                </a:schemeClr>
              </a:solidFill>
            </a:endParaRPr>
          </a:p>
        </p:txBody>
      </p:sp>
      <p:sp>
        <p:nvSpPr>
          <p:cNvPr id="17439" name="Rectangle 31"/>
          <p:cNvSpPr>
            <a:spLocks noChangeArrowheads="1"/>
          </p:cNvSpPr>
          <p:nvPr/>
        </p:nvSpPr>
        <p:spPr bwMode="auto">
          <a:xfrm>
            <a:off x="1405183" y="1276400"/>
            <a:ext cx="136707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sp>
        <p:nvSpPr>
          <p:cNvPr id="17440" name="Rectangle 32"/>
          <p:cNvSpPr>
            <a:spLocks noChangeArrowheads="1"/>
          </p:cNvSpPr>
          <p:nvPr/>
        </p:nvSpPr>
        <p:spPr bwMode="auto">
          <a:xfrm>
            <a:off x="3396253" y="1276400"/>
            <a:ext cx="1367074" cy="9921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a:t>
            </a:r>
          </a:p>
        </p:txBody>
      </p:sp>
      <p:sp>
        <p:nvSpPr>
          <p:cNvPr id="17441" name="Rectangle 33"/>
          <p:cNvSpPr>
            <a:spLocks noChangeArrowheads="1"/>
          </p:cNvSpPr>
          <p:nvPr/>
        </p:nvSpPr>
        <p:spPr bwMode="auto">
          <a:xfrm>
            <a:off x="5360331" y="1276400"/>
            <a:ext cx="1367075"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sp>
        <p:nvSpPr>
          <p:cNvPr id="17442" name="Rectangle 34"/>
          <p:cNvSpPr>
            <a:spLocks noChangeArrowheads="1"/>
          </p:cNvSpPr>
          <p:nvPr/>
        </p:nvSpPr>
        <p:spPr bwMode="auto">
          <a:xfrm>
            <a:off x="2413419" y="3981582"/>
            <a:ext cx="1367075"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sp>
        <p:nvSpPr>
          <p:cNvPr id="17443" name="Rectangle 35"/>
          <p:cNvSpPr>
            <a:spLocks noChangeArrowheads="1"/>
          </p:cNvSpPr>
          <p:nvPr/>
        </p:nvSpPr>
        <p:spPr bwMode="auto">
          <a:xfrm>
            <a:off x="4385437" y="3981582"/>
            <a:ext cx="1367075"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sp>
        <p:nvSpPr>
          <p:cNvPr id="17444" name="Rectangle 36"/>
          <p:cNvSpPr>
            <a:spLocks noChangeArrowheads="1"/>
          </p:cNvSpPr>
          <p:nvPr/>
        </p:nvSpPr>
        <p:spPr bwMode="auto">
          <a:xfrm>
            <a:off x="6349516" y="3981582"/>
            <a:ext cx="1367074" cy="734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a:t>
            </a:r>
          </a:p>
        </p:txBody>
      </p:sp>
      <p:sp>
        <p:nvSpPr>
          <p:cNvPr id="32" name="文本框 32">
            <a:extLst>
              <a:ext uri="{FF2B5EF4-FFF2-40B4-BE49-F238E27FC236}">
                <a16:creationId xmlns:a16="http://schemas.microsoft.com/office/drawing/2014/main" id="{6B8A79D5-CB76-4491-BFBB-AF33ECD615CC}"/>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教学总结</a:t>
            </a:r>
          </a:p>
        </p:txBody>
      </p:sp>
      <p:sp>
        <p:nvSpPr>
          <p:cNvPr id="33" name="矩形 32">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991010336"/>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17416"/>
                                        </p:tgtEl>
                                        <p:attrNameLst>
                                          <p:attrName>style.visibility</p:attrName>
                                        </p:attrNameLst>
                                      </p:cBhvr>
                                      <p:to>
                                        <p:strVal val="visible"/>
                                      </p:to>
                                    </p:set>
                                    <p:anim calcmode="lin" valueType="num">
                                      <p:cBhvr additive="base">
                                        <p:cTn dur="750" fill="hold" id="7"/>
                                        <p:tgtEl>
                                          <p:spTgt spid="17416"/>
                                        </p:tgtEl>
                                        <p:attrNameLst>
                                          <p:attrName>ppt_x</p:attrName>
                                        </p:attrNameLst>
                                      </p:cBhvr>
                                      <p:tavLst>
                                        <p:tav tm="0">
                                          <p:val>
                                            <p:strVal val="#ppt_x"/>
                                          </p:val>
                                        </p:tav>
                                        <p:tav tm="100000">
                                          <p:val>
                                            <p:strVal val="#ppt_x"/>
                                          </p:val>
                                        </p:tav>
                                      </p:tavLst>
                                    </p:anim>
                                    <p:anim calcmode="lin" valueType="num">
                                      <p:cBhvr additive="base">
                                        <p:cTn dur="750" fill="hold" id="8"/>
                                        <p:tgtEl>
                                          <p:spTgt spid="17416"/>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7434"/>
                                        </p:tgtEl>
                                        <p:attrNameLst>
                                          <p:attrName>style.visibility</p:attrName>
                                        </p:attrNameLst>
                                      </p:cBhvr>
                                      <p:to>
                                        <p:strVal val="visible"/>
                                      </p:to>
                                    </p:set>
                                    <p:anim calcmode="lin" valueType="num">
                                      <p:cBhvr additive="base">
                                        <p:cTn dur="750" fill="hold" id="11"/>
                                        <p:tgtEl>
                                          <p:spTgt spid="17434"/>
                                        </p:tgtEl>
                                        <p:attrNameLst>
                                          <p:attrName>ppt_x</p:attrName>
                                        </p:attrNameLst>
                                      </p:cBhvr>
                                      <p:tavLst>
                                        <p:tav tm="0">
                                          <p:val>
                                            <p:strVal val="#ppt_x"/>
                                          </p:val>
                                        </p:tav>
                                        <p:tav tm="100000">
                                          <p:val>
                                            <p:strVal val="#ppt_x"/>
                                          </p:val>
                                        </p:tav>
                                      </p:tavLst>
                                    </p:anim>
                                    <p:anim calcmode="lin" valueType="num">
                                      <p:cBhvr additive="base">
                                        <p:cTn dur="750" fill="hold" id="12"/>
                                        <p:tgtEl>
                                          <p:spTgt spid="17434"/>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100"/>
                                  </p:stCondLst>
                                  <p:childTnLst>
                                    <p:set>
                                      <p:cBhvr>
                                        <p:cTn dur="1" fill="hold" id="14">
                                          <p:stCondLst>
                                            <p:cond delay="0"/>
                                          </p:stCondLst>
                                        </p:cTn>
                                        <p:tgtEl>
                                          <p:spTgt spid="17415"/>
                                        </p:tgtEl>
                                        <p:attrNameLst>
                                          <p:attrName>style.visibility</p:attrName>
                                        </p:attrNameLst>
                                      </p:cBhvr>
                                      <p:to>
                                        <p:strVal val="visible"/>
                                      </p:to>
                                    </p:set>
                                    <p:anim calcmode="lin" valueType="num">
                                      <p:cBhvr additive="base">
                                        <p:cTn dur="750" fill="hold" id="15"/>
                                        <p:tgtEl>
                                          <p:spTgt spid="17415"/>
                                        </p:tgtEl>
                                        <p:attrNameLst>
                                          <p:attrName>ppt_x</p:attrName>
                                        </p:attrNameLst>
                                      </p:cBhvr>
                                      <p:tavLst>
                                        <p:tav tm="0">
                                          <p:val>
                                            <p:strVal val="#ppt_x"/>
                                          </p:val>
                                        </p:tav>
                                        <p:tav tm="100000">
                                          <p:val>
                                            <p:strVal val="#ppt_x"/>
                                          </p:val>
                                        </p:tav>
                                      </p:tavLst>
                                    </p:anim>
                                    <p:anim calcmode="lin" valueType="num">
                                      <p:cBhvr additive="base">
                                        <p:cTn dur="750" fill="hold" id="16"/>
                                        <p:tgtEl>
                                          <p:spTgt spid="17415"/>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100"/>
                                  </p:stCondLst>
                                  <p:childTnLst>
                                    <p:set>
                                      <p:cBhvr>
                                        <p:cTn dur="1" fill="hold" id="18">
                                          <p:stCondLst>
                                            <p:cond delay="0"/>
                                          </p:stCondLst>
                                        </p:cTn>
                                        <p:tgtEl>
                                          <p:spTgt spid="17432"/>
                                        </p:tgtEl>
                                        <p:attrNameLst>
                                          <p:attrName>style.visibility</p:attrName>
                                        </p:attrNameLst>
                                      </p:cBhvr>
                                      <p:to>
                                        <p:strVal val="visible"/>
                                      </p:to>
                                    </p:set>
                                    <p:anim calcmode="lin" valueType="num">
                                      <p:cBhvr additive="base">
                                        <p:cTn dur="750" fill="hold" id="19"/>
                                        <p:tgtEl>
                                          <p:spTgt spid="17432"/>
                                        </p:tgtEl>
                                        <p:attrNameLst>
                                          <p:attrName>ppt_x</p:attrName>
                                        </p:attrNameLst>
                                      </p:cBhvr>
                                      <p:tavLst>
                                        <p:tav tm="0">
                                          <p:val>
                                            <p:strVal val="#ppt_x"/>
                                          </p:val>
                                        </p:tav>
                                        <p:tav tm="100000">
                                          <p:val>
                                            <p:strVal val="#ppt_x"/>
                                          </p:val>
                                        </p:tav>
                                      </p:tavLst>
                                    </p:anim>
                                    <p:anim calcmode="lin" valueType="num">
                                      <p:cBhvr additive="base">
                                        <p:cTn dur="750" fill="hold" id="20"/>
                                        <p:tgtEl>
                                          <p:spTgt spid="17432"/>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200"/>
                                  </p:stCondLst>
                                  <p:childTnLst>
                                    <p:set>
                                      <p:cBhvr>
                                        <p:cTn dur="1" fill="hold" id="22">
                                          <p:stCondLst>
                                            <p:cond delay="0"/>
                                          </p:stCondLst>
                                        </p:cTn>
                                        <p:tgtEl>
                                          <p:spTgt spid="17420"/>
                                        </p:tgtEl>
                                        <p:attrNameLst>
                                          <p:attrName>style.visibility</p:attrName>
                                        </p:attrNameLst>
                                      </p:cBhvr>
                                      <p:to>
                                        <p:strVal val="visible"/>
                                      </p:to>
                                    </p:set>
                                    <p:anim calcmode="lin" valueType="num">
                                      <p:cBhvr additive="base">
                                        <p:cTn dur="750" fill="hold" id="23"/>
                                        <p:tgtEl>
                                          <p:spTgt spid="17420"/>
                                        </p:tgtEl>
                                        <p:attrNameLst>
                                          <p:attrName>ppt_x</p:attrName>
                                        </p:attrNameLst>
                                      </p:cBhvr>
                                      <p:tavLst>
                                        <p:tav tm="0">
                                          <p:val>
                                            <p:strVal val="#ppt_x"/>
                                          </p:val>
                                        </p:tav>
                                        <p:tav tm="100000">
                                          <p:val>
                                            <p:strVal val="#ppt_x"/>
                                          </p:val>
                                        </p:tav>
                                      </p:tavLst>
                                    </p:anim>
                                    <p:anim calcmode="lin" valueType="num">
                                      <p:cBhvr additive="base">
                                        <p:cTn dur="750" fill="hold" id="24"/>
                                        <p:tgtEl>
                                          <p:spTgt spid="17420"/>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200"/>
                                  </p:stCondLst>
                                  <p:childTnLst>
                                    <p:set>
                                      <p:cBhvr>
                                        <p:cTn dur="1" fill="hold" id="26">
                                          <p:stCondLst>
                                            <p:cond delay="0"/>
                                          </p:stCondLst>
                                        </p:cTn>
                                        <p:tgtEl>
                                          <p:spTgt spid="17430"/>
                                        </p:tgtEl>
                                        <p:attrNameLst>
                                          <p:attrName>style.visibility</p:attrName>
                                        </p:attrNameLst>
                                      </p:cBhvr>
                                      <p:to>
                                        <p:strVal val="visible"/>
                                      </p:to>
                                    </p:set>
                                    <p:anim calcmode="lin" valueType="num">
                                      <p:cBhvr additive="base">
                                        <p:cTn dur="750" fill="hold" id="27"/>
                                        <p:tgtEl>
                                          <p:spTgt spid="17430"/>
                                        </p:tgtEl>
                                        <p:attrNameLst>
                                          <p:attrName>ppt_x</p:attrName>
                                        </p:attrNameLst>
                                      </p:cBhvr>
                                      <p:tavLst>
                                        <p:tav tm="0">
                                          <p:val>
                                            <p:strVal val="#ppt_x"/>
                                          </p:val>
                                        </p:tav>
                                        <p:tav tm="100000">
                                          <p:val>
                                            <p:strVal val="#ppt_x"/>
                                          </p:val>
                                        </p:tav>
                                      </p:tavLst>
                                    </p:anim>
                                    <p:anim calcmode="lin" valueType="num">
                                      <p:cBhvr additive="base">
                                        <p:cTn dur="750" fill="hold" id="28"/>
                                        <p:tgtEl>
                                          <p:spTgt spid="17430"/>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300"/>
                                  </p:stCondLst>
                                  <p:childTnLst>
                                    <p:set>
                                      <p:cBhvr>
                                        <p:cTn dur="1" fill="hold" id="30">
                                          <p:stCondLst>
                                            <p:cond delay="0"/>
                                          </p:stCondLst>
                                        </p:cTn>
                                        <p:tgtEl>
                                          <p:spTgt spid="17419"/>
                                        </p:tgtEl>
                                        <p:attrNameLst>
                                          <p:attrName>style.visibility</p:attrName>
                                        </p:attrNameLst>
                                      </p:cBhvr>
                                      <p:to>
                                        <p:strVal val="visible"/>
                                      </p:to>
                                    </p:set>
                                    <p:anim calcmode="lin" valueType="num">
                                      <p:cBhvr additive="base">
                                        <p:cTn dur="750" fill="hold" id="31"/>
                                        <p:tgtEl>
                                          <p:spTgt spid="17419"/>
                                        </p:tgtEl>
                                        <p:attrNameLst>
                                          <p:attrName>ppt_x</p:attrName>
                                        </p:attrNameLst>
                                      </p:cBhvr>
                                      <p:tavLst>
                                        <p:tav tm="0">
                                          <p:val>
                                            <p:strVal val="#ppt_x"/>
                                          </p:val>
                                        </p:tav>
                                        <p:tav tm="100000">
                                          <p:val>
                                            <p:strVal val="#ppt_x"/>
                                          </p:val>
                                        </p:tav>
                                      </p:tavLst>
                                    </p:anim>
                                    <p:anim calcmode="lin" valueType="num">
                                      <p:cBhvr additive="base">
                                        <p:cTn dur="750" fill="hold" id="32"/>
                                        <p:tgtEl>
                                          <p:spTgt spid="17419"/>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300"/>
                                  </p:stCondLst>
                                  <p:childTnLst>
                                    <p:set>
                                      <p:cBhvr>
                                        <p:cTn dur="1" fill="hold" id="34">
                                          <p:stCondLst>
                                            <p:cond delay="0"/>
                                          </p:stCondLst>
                                        </p:cTn>
                                        <p:tgtEl>
                                          <p:spTgt spid="17428"/>
                                        </p:tgtEl>
                                        <p:attrNameLst>
                                          <p:attrName>style.visibility</p:attrName>
                                        </p:attrNameLst>
                                      </p:cBhvr>
                                      <p:to>
                                        <p:strVal val="visible"/>
                                      </p:to>
                                    </p:set>
                                    <p:anim calcmode="lin" valueType="num">
                                      <p:cBhvr additive="base">
                                        <p:cTn dur="750" fill="hold" id="35"/>
                                        <p:tgtEl>
                                          <p:spTgt spid="17428"/>
                                        </p:tgtEl>
                                        <p:attrNameLst>
                                          <p:attrName>ppt_x</p:attrName>
                                        </p:attrNameLst>
                                      </p:cBhvr>
                                      <p:tavLst>
                                        <p:tav tm="0">
                                          <p:val>
                                            <p:strVal val="#ppt_x"/>
                                          </p:val>
                                        </p:tav>
                                        <p:tav tm="100000">
                                          <p:val>
                                            <p:strVal val="#ppt_x"/>
                                          </p:val>
                                        </p:tav>
                                      </p:tavLst>
                                    </p:anim>
                                    <p:anim calcmode="lin" valueType="num">
                                      <p:cBhvr additive="base">
                                        <p:cTn dur="750" fill="hold" id="36"/>
                                        <p:tgtEl>
                                          <p:spTgt spid="17428"/>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400"/>
                                  </p:stCondLst>
                                  <p:childTnLst>
                                    <p:set>
                                      <p:cBhvr>
                                        <p:cTn dur="1" fill="hold" id="38">
                                          <p:stCondLst>
                                            <p:cond delay="0"/>
                                          </p:stCondLst>
                                        </p:cTn>
                                        <p:tgtEl>
                                          <p:spTgt spid="17424"/>
                                        </p:tgtEl>
                                        <p:attrNameLst>
                                          <p:attrName>style.visibility</p:attrName>
                                        </p:attrNameLst>
                                      </p:cBhvr>
                                      <p:to>
                                        <p:strVal val="visible"/>
                                      </p:to>
                                    </p:set>
                                    <p:anim calcmode="lin" valueType="num">
                                      <p:cBhvr additive="base">
                                        <p:cTn dur="750" fill="hold" id="39"/>
                                        <p:tgtEl>
                                          <p:spTgt spid="17424"/>
                                        </p:tgtEl>
                                        <p:attrNameLst>
                                          <p:attrName>ppt_x</p:attrName>
                                        </p:attrNameLst>
                                      </p:cBhvr>
                                      <p:tavLst>
                                        <p:tav tm="0">
                                          <p:val>
                                            <p:strVal val="#ppt_x"/>
                                          </p:val>
                                        </p:tav>
                                        <p:tav tm="100000">
                                          <p:val>
                                            <p:strVal val="#ppt_x"/>
                                          </p:val>
                                        </p:tav>
                                      </p:tavLst>
                                    </p:anim>
                                    <p:anim calcmode="lin" valueType="num">
                                      <p:cBhvr additive="base">
                                        <p:cTn dur="750" fill="hold" id="40"/>
                                        <p:tgtEl>
                                          <p:spTgt spid="17424"/>
                                        </p:tgtEl>
                                        <p:attrNameLst>
                                          <p:attrName>ppt_y</p:attrName>
                                        </p:attrNameLst>
                                      </p:cBhvr>
                                      <p:tavLst>
                                        <p:tav tm="0">
                                          <p:val>
                                            <p:strVal val="1+#ppt_h/2"/>
                                          </p:val>
                                        </p:tav>
                                        <p:tav tm="100000">
                                          <p:val>
                                            <p:strVal val="#ppt_y"/>
                                          </p:val>
                                        </p:tav>
                                      </p:tavLst>
                                    </p:anim>
                                  </p:childTnLst>
                                </p:cTn>
                              </p:par>
                              <p:par>
                                <p:cTn fill="hold" grpId="0" id="41" nodeType="withEffect" presetClass="entr" presetID="2" presetSubtype="4">
                                  <p:stCondLst>
                                    <p:cond delay="400"/>
                                  </p:stCondLst>
                                  <p:childTnLst>
                                    <p:set>
                                      <p:cBhvr>
                                        <p:cTn dur="1" fill="hold" id="42">
                                          <p:stCondLst>
                                            <p:cond delay="0"/>
                                          </p:stCondLst>
                                        </p:cTn>
                                        <p:tgtEl>
                                          <p:spTgt spid="17435"/>
                                        </p:tgtEl>
                                        <p:attrNameLst>
                                          <p:attrName>style.visibility</p:attrName>
                                        </p:attrNameLst>
                                      </p:cBhvr>
                                      <p:to>
                                        <p:strVal val="visible"/>
                                      </p:to>
                                    </p:set>
                                    <p:anim calcmode="lin" valueType="num">
                                      <p:cBhvr additive="base">
                                        <p:cTn dur="750" fill="hold" id="43"/>
                                        <p:tgtEl>
                                          <p:spTgt spid="17435"/>
                                        </p:tgtEl>
                                        <p:attrNameLst>
                                          <p:attrName>ppt_x</p:attrName>
                                        </p:attrNameLst>
                                      </p:cBhvr>
                                      <p:tavLst>
                                        <p:tav tm="0">
                                          <p:val>
                                            <p:strVal val="#ppt_x"/>
                                          </p:val>
                                        </p:tav>
                                        <p:tav tm="100000">
                                          <p:val>
                                            <p:strVal val="#ppt_x"/>
                                          </p:val>
                                        </p:tav>
                                      </p:tavLst>
                                    </p:anim>
                                    <p:anim calcmode="lin" valueType="num">
                                      <p:cBhvr additive="base">
                                        <p:cTn dur="750" fill="hold" id="44"/>
                                        <p:tgtEl>
                                          <p:spTgt spid="17435"/>
                                        </p:tgtEl>
                                        <p:attrNameLst>
                                          <p:attrName>ppt_y</p:attrName>
                                        </p:attrNameLst>
                                      </p:cBhvr>
                                      <p:tavLst>
                                        <p:tav tm="0">
                                          <p:val>
                                            <p:strVal val="1+#ppt_h/2"/>
                                          </p:val>
                                        </p:tav>
                                        <p:tav tm="100000">
                                          <p:val>
                                            <p:strVal val="#ppt_y"/>
                                          </p:val>
                                        </p:tav>
                                      </p:tavLst>
                                    </p:anim>
                                  </p:childTnLst>
                                </p:cTn>
                              </p:par>
                              <p:par>
                                <p:cTn fill="hold" grpId="0" id="45" nodeType="withEffect" presetClass="entr" presetID="2" presetSubtype="4">
                                  <p:stCondLst>
                                    <p:cond delay="500"/>
                                  </p:stCondLst>
                                  <p:childTnLst>
                                    <p:set>
                                      <p:cBhvr>
                                        <p:cTn dur="1" fill="hold" id="46">
                                          <p:stCondLst>
                                            <p:cond delay="0"/>
                                          </p:stCondLst>
                                        </p:cTn>
                                        <p:tgtEl>
                                          <p:spTgt spid="17423"/>
                                        </p:tgtEl>
                                        <p:attrNameLst>
                                          <p:attrName>style.visibility</p:attrName>
                                        </p:attrNameLst>
                                      </p:cBhvr>
                                      <p:to>
                                        <p:strVal val="visible"/>
                                      </p:to>
                                    </p:set>
                                    <p:anim calcmode="lin" valueType="num">
                                      <p:cBhvr additive="base">
                                        <p:cTn dur="750" fill="hold" id="47"/>
                                        <p:tgtEl>
                                          <p:spTgt spid="17423"/>
                                        </p:tgtEl>
                                        <p:attrNameLst>
                                          <p:attrName>ppt_x</p:attrName>
                                        </p:attrNameLst>
                                      </p:cBhvr>
                                      <p:tavLst>
                                        <p:tav tm="0">
                                          <p:val>
                                            <p:strVal val="#ppt_x"/>
                                          </p:val>
                                        </p:tav>
                                        <p:tav tm="100000">
                                          <p:val>
                                            <p:strVal val="#ppt_x"/>
                                          </p:val>
                                        </p:tav>
                                      </p:tavLst>
                                    </p:anim>
                                    <p:anim calcmode="lin" valueType="num">
                                      <p:cBhvr additive="base">
                                        <p:cTn dur="750" fill="hold" id="48"/>
                                        <p:tgtEl>
                                          <p:spTgt spid="17423"/>
                                        </p:tgtEl>
                                        <p:attrNameLst>
                                          <p:attrName>ppt_y</p:attrName>
                                        </p:attrNameLst>
                                      </p:cBhvr>
                                      <p:tavLst>
                                        <p:tav tm="0">
                                          <p:val>
                                            <p:strVal val="1+#ppt_h/2"/>
                                          </p:val>
                                        </p:tav>
                                        <p:tav tm="100000">
                                          <p:val>
                                            <p:strVal val="#ppt_y"/>
                                          </p:val>
                                        </p:tav>
                                      </p:tavLst>
                                    </p:anim>
                                  </p:childTnLst>
                                </p:cTn>
                              </p:par>
                              <p:par>
                                <p:cTn fill="hold" grpId="0" id="49" nodeType="withEffect" presetClass="entr" presetID="2" presetSubtype="4">
                                  <p:stCondLst>
                                    <p:cond delay="500"/>
                                  </p:stCondLst>
                                  <p:childTnLst>
                                    <p:set>
                                      <p:cBhvr>
                                        <p:cTn dur="1" fill="hold" id="50">
                                          <p:stCondLst>
                                            <p:cond delay="0"/>
                                          </p:stCondLst>
                                        </p:cTn>
                                        <p:tgtEl>
                                          <p:spTgt spid="17433"/>
                                        </p:tgtEl>
                                        <p:attrNameLst>
                                          <p:attrName>style.visibility</p:attrName>
                                        </p:attrNameLst>
                                      </p:cBhvr>
                                      <p:to>
                                        <p:strVal val="visible"/>
                                      </p:to>
                                    </p:set>
                                    <p:anim calcmode="lin" valueType="num">
                                      <p:cBhvr additive="base">
                                        <p:cTn dur="750" fill="hold" id="51"/>
                                        <p:tgtEl>
                                          <p:spTgt spid="17433"/>
                                        </p:tgtEl>
                                        <p:attrNameLst>
                                          <p:attrName>ppt_x</p:attrName>
                                        </p:attrNameLst>
                                      </p:cBhvr>
                                      <p:tavLst>
                                        <p:tav tm="0">
                                          <p:val>
                                            <p:strVal val="#ppt_x"/>
                                          </p:val>
                                        </p:tav>
                                        <p:tav tm="100000">
                                          <p:val>
                                            <p:strVal val="#ppt_x"/>
                                          </p:val>
                                        </p:tav>
                                      </p:tavLst>
                                    </p:anim>
                                    <p:anim calcmode="lin" valueType="num">
                                      <p:cBhvr additive="base">
                                        <p:cTn dur="750" fill="hold" id="52"/>
                                        <p:tgtEl>
                                          <p:spTgt spid="17433"/>
                                        </p:tgtEl>
                                        <p:attrNameLst>
                                          <p:attrName>ppt_y</p:attrName>
                                        </p:attrNameLst>
                                      </p:cBhvr>
                                      <p:tavLst>
                                        <p:tav tm="0">
                                          <p:val>
                                            <p:strVal val="1+#ppt_h/2"/>
                                          </p:val>
                                        </p:tav>
                                        <p:tav tm="100000">
                                          <p:val>
                                            <p:strVal val="#ppt_y"/>
                                          </p:val>
                                        </p:tav>
                                      </p:tavLst>
                                    </p:anim>
                                  </p:childTnLst>
                                </p:cTn>
                              </p:par>
                              <p:par>
                                <p:cTn fill="hold" grpId="0" id="53" nodeType="withEffect" presetClass="entr" presetID="2" presetSubtype="4">
                                  <p:stCondLst>
                                    <p:cond delay="1200"/>
                                  </p:stCondLst>
                                  <p:childTnLst>
                                    <p:set>
                                      <p:cBhvr>
                                        <p:cTn dur="1" fill="hold" id="54">
                                          <p:stCondLst>
                                            <p:cond delay="0"/>
                                          </p:stCondLst>
                                        </p:cTn>
                                        <p:tgtEl>
                                          <p:spTgt spid="17418"/>
                                        </p:tgtEl>
                                        <p:attrNameLst>
                                          <p:attrName>style.visibility</p:attrName>
                                        </p:attrNameLst>
                                      </p:cBhvr>
                                      <p:to>
                                        <p:strVal val="visible"/>
                                      </p:to>
                                    </p:set>
                                    <p:anim calcmode="lin" valueType="num">
                                      <p:cBhvr additive="base">
                                        <p:cTn dur="750" fill="hold" id="55"/>
                                        <p:tgtEl>
                                          <p:spTgt spid="17418"/>
                                        </p:tgtEl>
                                        <p:attrNameLst>
                                          <p:attrName>ppt_x</p:attrName>
                                        </p:attrNameLst>
                                      </p:cBhvr>
                                      <p:tavLst>
                                        <p:tav tm="0">
                                          <p:val>
                                            <p:strVal val="#ppt_x"/>
                                          </p:val>
                                        </p:tav>
                                        <p:tav tm="100000">
                                          <p:val>
                                            <p:strVal val="#ppt_x"/>
                                          </p:val>
                                        </p:tav>
                                      </p:tavLst>
                                    </p:anim>
                                    <p:anim calcmode="lin" valueType="num">
                                      <p:cBhvr additive="base">
                                        <p:cTn dur="750" fill="hold" id="56"/>
                                        <p:tgtEl>
                                          <p:spTgt spid="17418"/>
                                        </p:tgtEl>
                                        <p:attrNameLst>
                                          <p:attrName>ppt_y</p:attrName>
                                        </p:attrNameLst>
                                      </p:cBhvr>
                                      <p:tavLst>
                                        <p:tav tm="0">
                                          <p:val>
                                            <p:strVal val="1+#ppt_h/2"/>
                                          </p:val>
                                        </p:tav>
                                        <p:tav tm="100000">
                                          <p:val>
                                            <p:strVal val="#ppt_y"/>
                                          </p:val>
                                        </p:tav>
                                      </p:tavLst>
                                    </p:anim>
                                  </p:childTnLst>
                                </p:cTn>
                              </p:par>
                              <p:par>
                                <p:cTn fill="hold" grpId="0" id="57" nodeType="withEffect" presetClass="entr" presetID="2" presetSubtype="4">
                                  <p:stCondLst>
                                    <p:cond delay="1200"/>
                                  </p:stCondLst>
                                  <p:childTnLst>
                                    <p:set>
                                      <p:cBhvr>
                                        <p:cTn dur="1" fill="hold" id="58">
                                          <p:stCondLst>
                                            <p:cond delay="0"/>
                                          </p:stCondLst>
                                        </p:cTn>
                                        <p:tgtEl>
                                          <p:spTgt spid="17436"/>
                                        </p:tgtEl>
                                        <p:attrNameLst>
                                          <p:attrName>style.visibility</p:attrName>
                                        </p:attrNameLst>
                                      </p:cBhvr>
                                      <p:to>
                                        <p:strVal val="visible"/>
                                      </p:to>
                                    </p:set>
                                    <p:anim calcmode="lin" valueType="num">
                                      <p:cBhvr additive="base">
                                        <p:cTn dur="750" fill="hold" id="59"/>
                                        <p:tgtEl>
                                          <p:spTgt spid="17436"/>
                                        </p:tgtEl>
                                        <p:attrNameLst>
                                          <p:attrName>ppt_x</p:attrName>
                                        </p:attrNameLst>
                                      </p:cBhvr>
                                      <p:tavLst>
                                        <p:tav tm="0">
                                          <p:val>
                                            <p:strVal val="#ppt_x"/>
                                          </p:val>
                                        </p:tav>
                                        <p:tav tm="100000">
                                          <p:val>
                                            <p:strVal val="#ppt_x"/>
                                          </p:val>
                                        </p:tav>
                                      </p:tavLst>
                                    </p:anim>
                                    <p:anim calcmode="lin" valueType="num">
                                      <p:cBhvr additive="base">
                                        <p:cTn dur="750" fill="hold" id="60"/>
                                        <p:tgtEl>
                                          <p:spTgt spid="17436"/>
                                        </p:tgtEl>
                                        <p:attrNameLst>
                                          <p:attrName>ppt_y</p:attrName>
                                        </p:attrNameLst>
                                      </p:cBhvr>
                                      <p:tavLst>
                                        <p:tav tm="0">
                                          <p:val>
                                            <p:strVal val="1+#ppt_h/2"/>
                                          </p:val>
                                        </p:tav>
                                        <p:tav tm="100000">
                                          <p:val>
                                            <p:strVal val="#ppt_y"/>
                                          </p:val>
                                        </p:tav>
                                      </p:tavLst>
                                    </p:anim>
                                  </p:childTnLst>
                                </p:cTn>
                              </p:par>
                              <p:par>
                                <p:cTn fill="hold" grpId="0" id="61" nodeType="withEffect" presetClass="entr" presetID="2" presetSubtype="4">
                                  <p:stCondLst>
                                    <p:cond delay="1300"/>
                                  </p:stCondLst>
                                  <p:childTnLst>
                                    <p:set>
                                      <p:cBhvr>
                                        <p:cTn dur="1" fill="hold" id="62">
                                          <p:stCondLst>
                                            <p:cond delay="0"/>
                                          </p:stCondLst>
                                        </p:cTn>
                                        <p:tgtEl>
                                          <p:spTgt spid="17417"/>
                                        </p:tgtEl>
                                        <p:attrNameLst>
                                          <p:attrName>style.visibility</p:attrName>
                                        </p:attrNameLst>
                                      </p:cBhvr>
                                      <p:to>
                                        <p:strVal val="visible"/>
                                      </p:to>
                                    </p:set>
                                    <p:anim calcmode="lin" valueType="num">
                                      <p:cBhvr additive="base">
                                        <p:cTn dur="750" fill="hold" id="63"/>
                                        <p:tgtEl>
                                          <p:spTgt spid="17417"/>
                                        </p:tgtEl>
                                        <p:attrNameLst>
                                          <p:attrName>ppt_x</p:attrName>
                                        </p:attrNameLst>
                                      </p:cBhvr>
                                      <p:tavLst>
                                        <p:tav tm="0">
                                          <p:val>
                                            <p:strVal val="#ppt_x"/>
                                          </p:val>
                                        </p:tav>
                                        <p:tav tm="100000">
                                          <p:val>
                                            <p:strVal val="#ppt_x"/>
                                          </p:val>
                                        </p:tav>
                                      </p:tavLst>
                                    </p:anim>
                                    <p:anim calcmode="lin" valueType="num">
                                      <p:cBhvr additive="base">
                                        <p:cTn dur="750" fill="hold" id="64"/>
                                        <p:tgtEl>
                                          <p:spTgt spid="17417"/>
                                        </p:tgtEl>
                                        <p:attrNameLst>
                                          <p:attrName>ppt_y</p:attrName>
                                        </p:attrNameLst>
                                      </p:cBhvr>
                                      <p:tavLst>
                                        <p:tav tm="0">
                                          <p:val>
                                            <p:strVal val="1+#ppt_h/2"/>
                                          </p:val>
                                        </p:tav>
                                        <p:tav tm="100000">
                                          <p:val>
                                            <p:strVal val="#ppt_y"/>
                                          </p:val>
                                        </p:tav>
                                      </p:tavLst>
                                    </p:anim>
                                  </p:childTnLst>
                                </p:cTn>
                              </p:par>
                              <p:par>
                                <p:cTn fill="hold" grpId="0" id="65" nodeType="withEffect" presetClass="entr" presetID="2" presetSubtype="4">
                                  <p:stCondLst>
                                    <p:cond delay="1300"/>
                                  </p:stCondLst>
                                  <p:childTnLst>
                                    <p:set>
                                      <p:cBhvr>
                                        <p:cTn dur="1" fill="hold" id="66">
                                          <p:stCondLst>
                                            <p:cond delay="0"/>
                                          </p:stCondLst>
                                        </p:cTn>
                                        <p:tgtEl>
                                          <p:spTgt spid="17437"/>
                                        </p:tgtEl>
                                        <p:attrNameLst>
                                          <p:attrName>style.visibility</p:attrName>
                                        </p:attrNameLst>
                                      </p:cBhvr>
                                      <p:to>
                                        <p:strVal val="visible"/>
                                      </p:to>
                                    </p:set>
                                    <p:anim calcmode="lin" valueType="num">
                                      <p:cBhvr additive="base">
                                        <p:cTn dur="750" fill="hold" id="67"/>
                                        <p:tgtEl>
                                          <p:spTgt spid="17437"/>
                                        </p:tgtEl>
                                        <p:attrNameLst>
                                          <p:attrName>ppt_x</p:attrName>
                                        </p:attrNameLst>
                                      </p:cBhvr>
                                      <p:tavLst>
                                        <p:tav tm="0">
                                          <p:val>
                                            <p:strVal val="#ppt_x"/>
                                          </p:val>
                                        </p:tav>
                                        <p:tav tm="100000">
                                          <p:val>
                                            <p:strVal val="#ppt_x"/>
                                          </p:val>
                                        </p:tav>
                                      </p:tavLst>
                                    </p:anim>
                                    <p:anim calcmode="lin" valueType="num">
                                      <p:cBhvr additive="base">
                                        <p:cTn dur="750" fill="hold" id="68"/>
                                        <p:tgtEl>
                                          <p:spTgt spid="17437"/>
                                        </p:tgtEl>
                                        <p:attrNameLst>
                                          <p:attrName>ppt_y</p:attrName>
                                        </p:attrNameLst>
                                      </p:cBhvr>
                                      <p:tavLst>
                                        <p:tav tm="0">
                                          <p:val>
                                            <p:strVal val="1+#ppt_h/2"/>
                                          </p:val>
                                        </p:tav>
                                        <p:tav tm="100000">
                                          <p:val>
                                            <p:strVal val="#ppt_y"/>
                                          </p:val>
                                        </p:tav>
                                      </p:tavLst>
                                    </p:anim>
                                  </p:childTnLst>
                                </p:cTn>
                              </p:par>
                              <p:par>
                                <p:cTn fill="hold" grpId="0" id="69" nodeType="withEffect" presetClass="entr" presetID="2" presetSubtype="4">
                                  <p:stCondLst>
                                    <p:cond delay="1400"/>
                                  </p:stCondLst>
                                  <p:childTnLst>
                                    <p:set>
                                      <p:cBhvr>
                                        <p:cTn dur="1" fill="hold" id="70">
                                          <p:stCondLst>
                                            <p:cond delay="0"/>
                                          </p:stCondLst>
                                        </p:cTn>
                                        <p:tgtEl>
                                          <p:spTgt spid="17422"/>
                                        </p:tgtEl>
                                        <p:attrNameLst>
                                          <p:attrName>style.visibility</p:attrName>
                                        </p:attrNameLst>
                                      </p:cBhvr>
                                      <p:to>
                                        <p:strVal val="visible"/>
                                      </p:to>
                                    </p:set>
                                    <p:anim calcmode="lin" valueType="num">
                                      <p:cBhvr additive="base">
                                        <p:cTn dur="750" fill="hold" id="71"/>
                                        <p:tgtEl>
                                          <p:spTgt spid="17422"/>
                                        </p:tgtEl>
                                        <p:attrNameLst>
                                          <p:attrName>ppt_x</p:attrName>
                                        </p:attrNameLst>
                                      </p:cBhvr>
                                      <p:tavLst>
                                        <p:tav tm="0">
                                          <p:val>
                                            <p:strVal val="#ppt_x"/>
                                          </p:val>
                                        </p:tav>
                                        <p:tav tm="100000">
                                          <p:val>
                                            <p:strVal val="#ppt_x"/>
                                          </p:val>
                                        </p:tav>
                                      </p:tavLst>
                                    </p:anim>
                                    <p:anim calcmode="lin" valueType="num">
                                      <p:cBhvr additive="base">
                                        <p:cTn dur="750" fill="hold" id="72"/>
                                        <p:tgtEl>
                                          <p:spTgt spid="17422"/>
                                        </p:tgtEl>
                                        <p:attrNameLst>
                                          <p:attrName>ppt_y</p:attrName>
                                        </p:attrNameLst>
                                      </p:cBhvr>
                                      <p:tavLst>
                                        <p:tav tm="0">
                                          <p:val>
                                            <p:strVal val="1+#ppt_h/2"/>
                                          </p:val>
                                        </p:tav>
                                        <p:tav tm="100000">
                                          <p:val>
                                            <p:strVal val="#ppt_y"/>
                                          </p:val>
                                        </p:tav>
                                      </p:tavLst>
                                    </p:anim>
                                  </p:childTnLst>
                                </p:cTn>
                              </p:par>
                              <p:par>
                                <p:cTn fill="hold" grpId="0" id="73" nodeType="withEffect" presetClass="entr" presetID="2" presetSubtype="4">
                                  <p:stCondLst>
                                    <p:cond delay="1400"/>
                                  </p:stCondLst>
                                  <p:childTnLst>
                                    <p:set>
                                      <p:cBhvr>
                                        <p:cTn dur="1" fill="hold" id="74">
                                          <p:stCondLst>
                                            <p:cond delay="0"/>
                                          </p:stCondLst>
                                        </p:cTn>
                                        <p:tgtEl>
                                          <p:spTgt spid="17431"/>
                                        </p:tgtEl>
                                        <p:attrNameLst>
                                          <p:attrName>style.visibility</p:attrName>
                                        </p:attrNameLst>
                                      </p:cBhvr>
                                      <p:to>
                                        <p:strVal val="visible"/>
                                      </p:to>
                                    </p:set>
                                    <p:anim calcmode="lin" valueType="num">
                                      <p:cBhvr additive="base">
                                        <p:cTn dur="750" fill="hold" id="75"/>
                                        <p:tgtEl>
                                          <p:spTgt spid="17431"/>
                                        </p:tgtEl>
                                        <p:attrNameLst>
                                          <p:attrName>ppt_x</p:attrName>
                                        </p:attrNameLst>
                                      </p:cBhvr>
                                      <p:tavLst>
                                        <p:tav tm="0">
                                          <p:val>
                                            <p:strVal val="#ppt_x"/>
                                          </p:val>
                                        </p:tav>
                                        <p:tav tm="100000">
                                          <p:val>
                                            <p:strVal val="#ppt_x"/>
                                          </p:val>
                                        </p:tav>
                                      </p:tavLst>
                                    </p:anim>
                                    <p:anim calcmode="lin" valueType="num">
                                      <p:cBhvr additive="base">
                                        <p:cTn dur="750" fill="hold" id="76"/>
                                        <p:tgtEl>
                                          <p:spTgt spid="17431"/>
                                        </p:tgtEl>
                                        <p:attrNameLst>
                                          <p:attrName>ppt_y</p:attrName>
                                        </p:attrNameLst>
                                      </p:cBhvr>
                                      <p:tavLst>
                                        <p:tav tm="0">
                                          <p:val>
                                            <p:strVal val="1+#ppt_h/2"/>
                                          </p:val>
                                        </p:tav>
                                        <p:tav tm="100000">
                                          <p:val>
                                            <p:strVal val="#ppt_y"/>
                                          </p:val>
                                        </p:tav>
                                      </p:tavLst>
                                    </p:anim>
                                  </p:childTnLst>
                                </p:cTn>
                              </p:par>
                              <p:par>
                                <p:cTn fill="hold" grpId="0" id="77" nodeType="withEffect" presetClass="entr" presetID="2" presetSubtype="4">
                                  <p:stCondLst>
                                    <p:cond delay="1500"/>
                                  </p:stCondLst>
                                  <p:childTnLst>
                                    <p:set>
                                      <p:cBhvr>
                                        <p:cTn dur="1" fill="hold" id="78">
                                          <p:stCondLst>
                                            <p:cond delay="0"/>
                                          </p:stCondLst>
                                        </p:cTn>
                                        <p:tgtEl>
                                          <p:spTgt spid="17421"/>
                                        </p:tgtEl>
                                        <p:attrNameLst>
                                          <p:attrName>style.visibility</p:attrName>
                                        </p:attrNameLst>
                                      </p:cBhvr>
                                      <p:to>
                                        <p:strVal val="visible"/>
                                      </p:to>
                                    </p:set>
                                    <p:anim calcmode="lin" valueType="num">
                                      <p:cBhvr additive="base">
                                        <p:cTn dur="750" fill="hold" id="79"/>
                                        <p:tgtEl>
                                          <p:spTgt spid="17421"/>
                                        </p:tgtEl>
                                        <p:attrNameLst>
                                          <p:attrName>ppt_x</p:attrName>
                                        </p:attrNameLst>
                                      </p:cBhvr>
                                      <p:tavLst>
                                        <p:tav tm="0">
                                          <p:val>
                                            <p:strVal val="#ppt_x"/>
                                          </p:val>
                                        </p:tav>
                                        <p:tav tm="100000">
                                          <p:val>
                                            <p:strVal val="#ppt_x"/>
                                          </p:val>
                                        </p:tav>
                                      </p:tavLst>
                                    </p:anim>
                                    <p:anim calcmode="lin" valueType="num">
                                      <p:cBhvr additive="base">
                                        <p:cTn dur="750" fill="hold" id="80"/>
                                        <p:tgtEl>
                                          <p:spTgt spid="17421"/>
                                        </p:tgtEl>
                                        <p:attrNameLst>
                                          <p:attrName>ppt_y</p:attrName>
                                        </p:attrNameLst>
                                      </p:cBhvr>
                                      <p:tavLst>
                                        <p:tav tm="0">
                                          <p:val>
                                            <p:strVal val="1+#ppt_h/2"/>
                                          </p:val>
                                        </p:tav>
                                        <p:tav tm="100000">
                                          <p:val>
                                            <p:strVal val="#ppt_y"/>
                                          </p:val>
                                        </p:tav>
                                      </p:tavLst>
                                    </p:anim>
                                  </p:childTnLst>
                                </p:cTn>
                              </p:par>
                              <p:par>
                                <p:cTn fill="hold" grpId="0" id="81" nodeType="withEffect" presetClass="entr" presetID="2" presetSubtype="4">
                                  <p:stCondLst>
                                    <p:cond delay="1500"/>
                                  </p:stCondLst>
                                  <p:childTnLst>
                                    <p:set>
                                      <p:cBhvr>
                                        <p:cTn dur="1" fill="hold" id="82">
                                          <p:stCondLst>
                                            <p:cond delay="0"/>
                                          </p:stCondLst>
                                        </p:cTn>
                                        <p:tgtEl>
                                          <p:spTgt spid="17438"/>
                                        </p:tgtEl>
                                        <p:attrNameLst>
                                          <p:attrName>style.visibility</p:attrName>
                                        </p:attrNameLst>
                                      </p:cBhvr>
                                      <p:to>
                                        <p:strVal val="visible"/>
                                      </p:to>
                                    </p:set>
                                    <p:anim calcmode="lin" valueType="num">
                                      <p:cBhvr additive="base">
                                        <p:cTn dur="750" fill="hold" id="83"/>
                                        <p:tgtEl>
                                          <p:spTgt spid="17438"/>
                                        </p:tgtEl>
                                        <p:attrNameLst>
                                          <p:attrName>ppt_x</p:attrName>
                                        </p:attrNameLst>
                                      </p:cBhvr>
                                      <p:tavLst>
                                        <p:tav tm="0">
                                          <p:val>
                                            <p:strVal val="#ppt_x"/>
                                          </p:val>
                                        </p:tav>
                                        <p:tav tm="100000">
                                          <p:val>
                                            <p:strVal val="#ppt_x"/>
                                          </p:val>
                                        </p:tav>
                                      </p:tavLst>
                                    </p:anim>
                                    <p:anim calcmode="lin" valueType="num">
                                      <p:cBhvr additive="base">
                                        <p:cTn dur="750" fill="hold" id="84"/>
                                        <p:tgtEl>
                                          <p:spTgt spid="17438"/>
                                        </p:tgtEl>
                                        <p:attrNameLst>
                                          <p:attrName>ppt_y</p:attrName>
                                        </p:attrNameLst>
                                      </p:cBhvr>
                                      <p:tavLst>
                                        <p:tav tm="0">
                                          <p:val>
                                            <p:strVal val="1+#ppt_h/2"/>
                                          </p:val>
                                        </p:tav>
                                        <p:tav tm="100000">
                                          <p:val>
                                            <p:strVal val="#ppt_y"/>
                                          </p:val>
                                        </p:tav>
                                      </p:tavLst>
                                    </p:anim>
                                  </p:childTnLst>
                                </p:cTn>
                              </p:par>
                              <p:par>
                                <p:cTn fill="hold" grpId="0" id="85" nodeType="withEffect" presetClass="entr" presetID="2" presetSubtype="4">
                                  <p:stCondLst>
                                    <p:cond delay="1600"/>
                                  </p:stCondLst>
                                  <p:childTnLst>
                                    <p:set>
                                      <p:cBhvr>
                                        <p:cTn dur="1" fill="hold" id="86">
                                          <p:stCondLst>
                                            <p:cond delay="0"/>
                                          </p:stCondLst>
                                        </p:cTn>
                                        <p:tgtEl>
                                          <p:spTgt spid="17426"/>
                                        </p:tgtEl>
                                        <p:attrNameLst>
                                          <p:attrName>style.visibility</p:attrName>
                                        </p:attrNameLst>
                                      </p:cBhvr>
                                      <p:to>
                                        <p:strVal val="visible"/>
                                      </p:to>
                                    </p:set>
                                    <p:anim calcmode="lin" valueType="num">
                                      <p:cBhvr additive="base">
                                        <p:cTn dur="750" fill="hold" id="87"/>
                                        <p:tgtEl>
                                          <p:spTgt spid="17426"/>
                                        </p:tgtEl>
                                        <p:attrNameLst>
                                          <p:attrName>ppt_x</p:attrName>
                                        </p:attrNameLst>
                                      </p:cBhvr>
                                      <p:tavLst>
                                        <p:tav tm="0">
                                          <p:val>
                                            <p:strVal val="#ppt_x"/>
                                          </p:val>
                                        </p:tav>
                                        <p:tav tm="100000">
                                          <p:val>
                                            <p:strVal val="#ppt_x"/>
                                          </p:val>
                                        </p:tav>
                                      </p:tavLst>
                                    </p:anim>
                                    <p:anim calcmode="lin" valueType="num">
                                      <p:cBhvr additive="base">
                                        <p:cTn dur="750" fill="hold" id="88"/>
                                        <p:tgtEl>
                                          <p:spTgt spid="17426"/>
                                        </p:tgtEl>
                                        <p:attrNameLst>
                                          <p:attrName>ppt_y</p:attrName>
                                        </p:attrNameLst>
                                      </p:cBhvr>
                                      <p:tavLst>
                                        <p:tav tm="0">
                                          <p:val>
                                            <p:strVal val="1+#ppt_h/2"/>
                                          </p:val>
                                        </p:tav>
                                        <p:tav tm="100000">
                                          <p:val>
                                            <p:strVal val="#ppt_y"/>
                                          </p:val>
                                        </p:tav>
                                      </p:tavLst>
                                    </p:anim>
                                  </p:childTnLst>
                                </p:cTn>
                              </p:par>
                              <p:par>
                                <p:cTn fill="hold" grpId="0" id="89" nodeType="withEffect" presetClass="entr" presetID="2" presetSubtype="4">
                                  <p:stCondLst>
                                    <p:cond delay="1600"/>
                                  </p:stCondLst>
                                  <p:childTnLst>
                                    <p:set>
                                      <p:cBhvr>
                                        <p:cTn dur="1" fill="hold" id="90">
                                          <p:stCondLst>
                                            <p:cond delay="0"/>
                                          </p:stCondLst>
                                        </p:cTn>
                                        <p:tgtEl>
                                          <p:spTgt spid="17429"/>
                                        </p:tgtEl>
                                        <p:attrNameLst>
                                          <p:attrName>style.visibility</p:attrName>
                                        </p:attrNameLst>
                                      </p:cBhvr>
                                      <p:to>
                                        <p:strVal val="visible"/>
                                      </p:to>
                                    </p:set>
                                    <p:anim calcmode="lin" valueType="num">
                                      <p:cBhvr additive="base">
                                        <p:cTn dur="750" fill="hold" id="91"/>
                                        <p:tgtEl>
                                          <p:spTgt spid="17429"/>
                                        </p:tgtEl>
                                        <p:attrNameLst>
                                          <p:attrName>ppt_x</p:attrName>
                                        </p:attrNameLst>
                                      </p:cBhvr>
                                      <p:tavLst>
                                        <p:tav tm="0">
                                          <p:val>
                                            <p:strVal val="#ppt_x"/>
                                          </p:val>
                                        </p:tav>
                                        <p:tav tm="100000">
                                          <p:val>
                                            <p:strVal val="#ppt_x"/>
                                          </p:val>
                                        </p:tav>
                                      </p:tavLst>
                                    </p:anim>
                                    <p:anim calcmode="lin" valueType="num">
                                      <p:cBhvr additive="base">
                                        <p:cTn dur="750" fill="hold" id="92"/>
                                        <p:tgtEl>
                                          <p:spTgt spid="17429"/>
                                        </p:tgtEl>
                                        <p:attrNameLst>
                                          <p:attrName>ppt_y</p:attrName>
                                        </p:attrNameLst>
                                      </p:cBhvr>
                                      <p:tavLst>
                                        <p:tav tm="0">
                                          <p:val>
                                            <p:strVal val="1+#ppt_h/2"/>
                                          </p:val>
                                        </p:tav>
                                        <p:tav tm="100000">
                                          <p:val>
                                            <p:strVal val="#ppt_y"/>
                                          </p:val>
                                        </p:tav>
                                      </p:tavLst>
                                    </p:anim>
                                  </p:childTnLst>
                                </p:cTn>
                              </p:par>
                              <p:par>
                                <p:cTn fill="hold" grpId="0" id="93" nodeType="withEffect" presetClass="entr" presetID="2" presetSubtype="4">
                                  <p:stCondLst>
                                    <p:cond delay="1700"/>
                                  </p:stCondLst>
                                  <p:childTnLst>
                                    <p:set>
                                      <p:cBhvr>
                                        <p:cTn dur="1" fill="hold" id="94">
                                          <p:stCondLst>
                                            <p:cond delay="0"/>
                                          </p:stCondLst>
                                        </p:cTn>
                                        <p:tgtEl>
                                          <p:spTgt spid="17425"/>
                                        </p:tgtEl>
                                        <p:attrNameLst>
                                          <p:attrName>style.visibility</p:attrName>
                                        </p:attrNameLst>
                                      </p:cBhvr>
                                      <p:to>
                                        <p:strVal val="visible"/>
                                      </p:to>
                                    </p:set>
                                    <p:anim calcmode="lin" valueType="num">
                                      <p:cBhvr additive="base">
                                        <p:cTn dur="750" fill="hold" id="95"/>
                                        <p:tgtEl>
                                          <p:spTgt spid="17425"/>
                                        </p:tgtEl>
                                        <p:attrNameLst>
                                          <p:attrName>ppt_x</p:attrName>
                                        </p:attrNameLst>
                                      </p:cBhvr>
                                      <p:tavLst>
                                        <p:tav tm="0">
                                          <p:val>
                                            <p:strVal val="#ppt_x"/>
                                          </p:val>
                                        </p:tav>
                                        <p:tav tm="100000">
                                          <p:val>
                                            <p:strVal val="#ppt_x"/>
                                          </p:val>
                                        </p:tav>
                                      </p:tavLst>
                                    </p:anim>
                                    <p:anim calcmode="lin" valueType="num">
                                      <p:cBhvr additive="base">
                                        <p:cTn dur="750" fill="hold" id="96"/>
                                        <p:tgtEl>
                                          <p:spTgt spid="17425"/>
                                        </p:tgtEl>
                                        <p:attrNameLst>
                                          <p:attrName>ppt_y</p:attrName>
                                        </p:attrNameLst>
                                      </p:cBhvr>
                                      <p:tavLst>
                                        <p:tav tm="0">
                                          <p:val>
                                            <p:strVal val="1+#ppt_h/2"/>
                                          </p:val>
                                        </p:tav>
                                        <p:tav tm="100000">
                                          <p:val>
                                            <p:strVal val="#ppt_y"/>
                                          </p:val>
                                        </p:tav>
                                      </p:tavLst>
                                    </p:anim>
                                  </p:childTnLst>
                                </p:cTn>
                              </p:par>
                              <p:par>
                                <p:cTn fill="hold" grpId="0" id="97" nodeType="withEffect" presetClass="entr" presetID="2" presetSubtype="4">
                                  <p:stCondLst>
                                    <p:cond delay="1700"/>
                                  </p:stCondLst>
                                  <p:childTnLst>
                                    <p:set>
                                      <p:cBhvr>
                                        <p:cTn dur="1" fill="hold" id="98">
                                          <p:stCondLst>
                                            <p:cond delay="0"/>
                                          </p:stCondLst>
                                        </p:cTn>
                                        <p:tgtEl>
                                          <p:spTgt spid="17427"/>
                                        </p:tgtEl>
                                        <p:attrNameLst>
                                          <p:attrName>style.visibility</p:attrName>
                                        </p:attrNameLst>
                                      </p:cBhvr>
                                      <p:to>
                                        <p:strVal val="visible"/>
                                      </p:to>
                                    </p:set>
                                    <p:anim calcmode="lin" valueType="num">
                                      <p:cBhvr additive="base">
                                        <p:cTn dur="750" fill="hold" id="99"/>
                                        <p:tgtEl>
                                          <p:spTgt spid="17427"/>
                                        </p:tgtEl>
                                        <p:attrNameLst>
                                          <p:attrName>ppt_x</p:attrName>
                                        </p:attrNameLst>
                                      </p:cBhvr>
                                      <p:tavLst>
                                        <p:tav tm="0">
                                          <p:val>
                                            <p:strVal val="#ppt_x"/>
                                          </p:val>
                                        </p:tav>
                                        <p:tav tm="100000">
                                          <p:val>
                                            <p:strVal val="#ppt_x"/>
                                          </p:val>
                                        </p:tav>
                                      </p:tavLst>
                                    </p:anim>
                                    <p:anim calcmode="lin" valueType="num">
                                      <p:cBhvr additive="base">
                                        <p:cTn dur="750" fill="hold" id="100"/>
                                        <p:tgtEl>
                                          <p:spTgt spid="17427"/>
                                        </p:tgtEl>
                                        <p:attrNameLst>
                                          <p:attrName>ppt_y</p:attrName>
                                        </p:attrNameLst>
                                      </p:cBhvr>
                                      <p:tavLst>
                                        <p:tav tm="0">
                                          <p:val>
                                            <p:strVal val="1+#ppt_h/2"/>
                                          </p:val>
                                        </p:tav>
                                        <p:tav tm="100000">
                                          <p:val>
                                            <p:strVal val="#ppt_y"/>
                                          </p:val>
                                        </p:tav>
                                      </p:tavLst>
                                    </p:anim>
                                  </p:childTnLst>
                                </p:cTn>
                              </p:par>
                              <p:par>
                                <p:cTn fill="hold" grpId="0" id="101" nodeType="withEffect" presetClass="entr" presetID="2" presetSubtype="2">
                                  <p:stCondLst>
                                    <p:cond delay="1700"/>
                                  </p:stCondLst>
                                  <p:childTnLst>
                                    <p:set>
                                      <p:cBhvr>
                                        <p:cTn dur="1" fill="hold" id="102">
                                          <p:stCondLst>
                                            <p:cond delay="0"/>
                                          </p:stCondLst>
                                        </p:cTn>
                                        <p:tgtEl>
                                          <p:spTgt spid="17439"/>
                                        </p:tgtEl>
                                        <p:attrNameLst>
                                          <p:attrName>style.visibility</p:attrName>
                                        </p:attrNameLst>
                                      </p:cBhvr>
                                      <p:to>
                                        <p:strVal val="visible"/>
                                      </p:to>
                                    </p:set>
                                    <p:anim calcmode="lin" valueType="num">
                                      <p:cBhvr additive="base">
                                        <p:cTn dur="750" fill="hold" id="103"/>
                                        <p:tgtEl>
                                          <p:spTgt spid="17439"/>
                                        </p:tgtEl>
                                        <p:attrNameLst>
                                          <p:attrName>ppt_x</p:attrName>
                                        </p:attrNameLst>
                                      </p:cBhvr>
                                      <p:tavLst>
                                        <p:tav tm="0">
                                          <p:val>
                                            <p:strVal val="1+#ppt_w/2"/>
                                          </p:val>
                                        </p:tav>
                                        <p:tav tm="100000">
                                          <p:val>
                                            <p:strVal val="#ppt_x"/>
                                          </p:val>
                                        </p:tav>
                                      </p:tavLst>
                                    </p:anim>
                                    <p:anim calcmode="lin" valueType="num">
                                      <p:cBhvr additive="base">
                                        <p:cTn dur="750" fill="hold" id="104"/>
                                        <p:tgtEl>
                                          <p:spTgt spid="17439"/>
                                        </p:tgtEl>
                                        <p:attrNameLst>
                                          <p:attrName>ppt_y</p:attrName>
                                        </p:attrNameLst>
                                      </p:cBhvr>
                                      <p:tavLst>
                                        <p:tav tm="0">
                                          <p:val>
                                            <p:strVal val="#ppt_y"/>
                                          </p:val>
                                        </p:tav>
                                        <p:tav tm="100000">
                                          <p:val>
                                            <p:strVal val="#ppt_y"/>
                                          </p:val>
                                        </p:tav>
                                      </p:tavLst>
                                    </p:anim>
                                  </p:childTnLst>
                                </p:cTn>
                              </p:par>
                              <p:par>
                                <p:cTn fill="hold" grpId="0" id="105" nodeType="withEffect" presetClass="entr" presetID="2" presetSubtype="2">
                                  <p:stCondLst>
                                    <p:cond delay="1800"/>
                                  </p:stCondLst>
                                  <p:childTnLst>
                                    <p:set>
                                      <p:cBhvr>
                                        <p:cTn dur="1" fill="hold" id="106">
                                          <p:stCondLst>
                                            <p:cond delay="0"/>
                                          </p:stCondLst>
                                        </p:cTn>
                                        <p:tgtEl>
                                          <p:spTgt spid="17440"/>
                                        </p:tgtEl>
                                        <p:attrNameLst>
                                          <p:attrName>style.visibility</p:attrName>
                                        </p:attrNameLst>
                                      </p:cBhvr>
                                      <p:to>
                                        <p:strVal val="visible"/>
                                      </p:to>
                                    </p:set>
                                    <p:anim calcmode="lin" valueType="num">
                                      <p:cBhvr additive="base">
                                        <p:cTn dur="750" fill="hold" id="107"/>
                                        <p:tgtEl>
                                          <p:spTgt spid="17440"/>
                                        </p:tgtEl>
                                        <p:attrNameLst>
                                          <p:attrName>ppt_x</p:attrName>
                                        </p:attrNameLst>
                                      </p:cBhvr>
                                      <p:tavLst>
                                        <p:tav tm="0">
                                          <p:val>
                                            <p:strVal val="1+#ppt_w/2"/>
                                          </p:val>
                                        </p:tav>
                                        <p:tav tm="100000">
                                          <p:val>
                                            <p:strVal val="#ppt_x"/>
                                          </p:val>
                                        </p:tav>
                                      </p:tavLst>
                                    </p:anim>
                                    <p:anim calcmode="lin" valueType="num">
                                      <p:cBhvr additive="base">
                                        <p:cTn dur="750" fill="hold" id="108"/>
                                        <p:tgtEl>
                                          <p:spTgt spid="17440"/>
                                        </p:tgtEl>
                                        <p:attrNameLst>
                                          <p:attrName>ppt_y</p:attrName>
                                        </p:attrNameLst>
                                      </p:cBhvr>
                                      <p:tavLst>
                                        <p:tav tm="0">
                                          <p:val>
                                            <p:strVal val="#ppt_y"/>
                                          </p:val>
                                        </p:tav>
                                        <p:tav tm="100000">
                                          <p:val>
                                            <p:strVal val="#ppt_y"/>
                                          </p:val>
                                        </p:tav>
                                      </p:tavLst>
                                    </p:anim>
                                  </p:childTnLst>
                                </p:cTn>
                              </p:par>
                              <p:par>
                                <p:cTn fill="hold" grpId="0" id="109" nodeType="withEffect" presetClass="entr" presetID="2" presetSubtype="2">
                                  <p:stCondLst>
                                    <p:cond delay="1900"/>
                                  </p:stCondLst>
                                  <p:childTnLst>
                                    <p:set>
                                      <p:cBhvr>
                                        <p:cTn dur="1" fill="hold" id="110">
                                          <p:stCondLst>
                                            <p:cond delay="0"/>
                                          </p:stCondLst>
                                        </p:cTn>
                                        <p:tgtEl>
                                          <p:spTgt spid="17441"/>
                                        </p:tgtEl>
                                        <p:attrNameLst>
                                          <p:attrName>style.visibility</p:attrName>
                                        </p:attrNameLst>
                                      </p:cBhvr>
                                      <p:to>
                                        <p:strVal val="visible"/>
                                      </p:to>
                                    </p:set>
                                    <p:anim calcmode="lin" valueType="num">
                                      <p:cBhvr additive="base">
                                        <p:cTn dur="750" fill="hold" id="111"/>
                                        <p:tgtEl>
                                          <p:spTgt spid="17441"/>
                                        </p:tgtEl>
                                        <p:attrNameLst>
                                          <p:attrName>ppt_x</p:attrName>
                                        </p:attrNameLst>
                                      </p:cBhvr>
                                      <p:tavLst>
                                        <p:tav tm="0">
                                          <p:val>
                                            <p:strVal val="1+#ppt_w/2"/>
                                          </p:val>
                                        </p:tav>
                                        <p:tav tm="100000">
                                          <p:val>
                                            <p:strVal val="#ppt_x"/>
                                          </p:val>
                                        </p:tav>
                                      </p:tavLst>
                                    </p:anim>
                                    <p:anim calcmode="lin" valueType="num">
                                      <p:cBhvr additive="base">
                                        <p:cTn dur="750" fill="hold" id="112"/>
                                        <p:tgtEl>
                                          <p:spTgt spid="17441"/>
                                        </p:tgtEl>
                                        <p:attrNameLst>
                                          <p:attrName>ppt_y</p:attrName>
                                        </p:attrNameLst>
                                      </p:cBhvr>
                                      <p:tavLst>
                                        <p:tav tm="0">
                                          <p:val>
                                            <p:strVal val="#ppt_y"/>
                                          </p:val>
                                        </p:tav>
                                        <p:tav tm="100000">
                                          <p:val>
                                            <p:strVal val="#ppt_y"/>
                                          </p:val>
                                        </p:tav>
                                      </p:tavLst>
                                    </p:anim>
                                  </p:childTnLst>
                                </p:cTn>
                              </p:par>
                              <p:par>
                                <p:cTn fill="hold" grpId="0" id="113" nodeType="withEffect" presetClass="entr" presetID="2" presetSubtype="2">
                                  <p:stCondLst>
                                    <p:cond delay="2000"/>
                                  </p:stCondLst>
                                  <p:childTnLst>
                                    <p:set>
                                      <p:cBhvr>
                                        <p:cTn dur="1" fill="hold" id="114">
                                          <p:stCondLst>
                                            <p:cond delay="0"/>
                                          </p:stCondLst>
                                        </p:cTn>
                                        <p:tgtEl>
                                          <p:spTgt spid="17442"/>
                                        </p:tgtEl>
                                        <p:attrNameLst>
                                          <p:attrName>style.visibility</p:attrName>
                                        </p:attrNameLst>
                                      </p:cBhvr>
                                      <p:to>
                                        <p:strVal val="visible"/>
                                      </p:to>
                                    </p:set>
                                    <p:anim calcmode="lin" valueType="num">
                                      <p:cBhvr additive="base">
                                        <p:cTn dur="750" fill="hold" id="115"/>
                                        <p:tgtEl>
                                          <p:spTgt spid="17442"/>
                                        </p:tgtEl>
                                        <p:attrNameLst>
                                          <p:attrName>ppt_x</p:attrName>
                                        </p:attrNameLst>
                                      </p:cBhvr>
                                      <p:tavLst>
                                        <p:tav tm="0">
                                          <p:val>
                                            <p:strVal val="1+#ppt_w/2"/>
                                          </p:val>
                                        </p:tav>
                                        <p:tav tm="100000">
                                          <p:val>
                                            <p:strVal val="#ppt_x"/>
                                          </p:val>
                                        </p:tav>
                                      </p:tavLst>
                                    </p:anim>
                                    <p:anim calcmode="lin" valueType="num">
                                      <p:cBhvr additive="base">
                                        <p:cTn dur="750" fill="hold" id="116"/>
                                        <p:tgtEl>
                                          <p:spTgt spid="17442"/>
                                        </p:tgtEl>
                                        <p:attrNameLst>
                                          <p:attrName>ppt_y</p:attrName>
                                        </p:attrNameLst>
                                      </p:cBhvr>
                                      <p:tavLst>
                                        <p:tav tm="0">
                                          <p:val>
                                            <p:strVal val="#ppt_y"/>
                                          </p:val>
                                        </p:tav>
                                        <p:tav tm="100000">
                                          <p:val>
                                            <p:strVal val="#ppt_y"/>
                                          </p:val>
                                        </p:tav>
                                      </p:tavLst>
                                    </p:anim>
                                  </p:childTnLst>
                                </p:cTn>
                              </p:par>
                              <p:par>
                                <p:cTn fill="hold" grpId="0" id="117" nodeType="withEffect" presetClass="entr" presetID="2" presetSubtype="2">
                                  <p:stCondLst>
                                    <p:cond delay="2100"/>
                                  </p:stCondLst>
                                  <p:childTnLst>
                                    <p:set>
                                      <p:cBhvr>
                                        <p:cTn dur="1" fill="hold" id="118">
                                          <p:stCondLst>
                                            <p:cond delay="0"/>
                                          </p:stCondLst>
                                        </p:cTn>
                                        <p:tgtEl>
                                          <p:spTgt spid="17443"/>
                                        </p:tgtEl>
                                        <p:attrNameLst>
                                          <p:attrName>style.visibility</p:attrName>
                                        </p:attrNameLst>
                                      </p:cBhvr>
                                      <p:to>
                                        <p:strVal val="visible"/>
                                      </p:to>
                                    </p:set>
                                    <p:anim calcmode="lin" valueType="num">
                                      <p:cBhvr additive="base">
                                        <p:cTn dur="750" fill="hold" id="119"/>
                                        <p:tgtEl>
                                          <p:spTgt spid="17443"/>
                                        </p:tgtEl>
                                        <p:attrNameLst>
                                          <p:attrName>ppt_x</p:attrName>
                                        </p:attrNameLst>
                                      </p:cBhvr>
                                      <p:tavLst>
                                        <p:tav tm="0">
                                          <p:val>
                                            <p:strVal val="1+#ppt_w/2"/>
                                          </p:val>
                                        </p:tav>
                                        <p:tav tm="100000">
                                          <p:val>
                                            <p:strVal val="#ppt_x"/>
                                          </p:val>
                                        </p:tav>
                                      </p:tavLst>
                                    </p:anim>
                                    <p:anim calcmode="lin" valueType="num">
                                      <p:cBhvr additive="base">
                                        <p:cTn dur="750" fill="hold" id="120"/>
                                        <p:tgtEl>
                                          <p:spTgt spid="17443"/>
                                        </p:tgtEl>
                                        <p:attrNameLst>
                                          <p:attrName>ppt_y</p:attrName>
                                        </p:attrNameLst>
                                      </p:cBhvr>
                                      <p:tavLst>
                                        <p:tav tm="0">
                                          <p:val>
                                            <p:strVal val="#ppt_y"/>
                                          </p:val>
                                        </p:tav>
                                        <p:tav tm="100000">
                                          <p:val>
                                            <p:strVal val="#ppt_y"/>
                                          </p:val>
                                        </p:tav>
                                      </p:tavLst>
                                    </p:anim>
                                  </p:childTnLst>
                                </p:cTn>
                              </p:par>
                              <p:par>
                                <p:cTn fill="hold" grpId="0" id="121" nodeType="withEffect" presetClass="entr" presetID="2" presetSubtype="2">
                                  <p:stCondLst>
                                    <p:cond delay="2200"/>
                                  </p:stCondLst>
                                  <p:childTnLst>
                                    <p:set>
                                      <p:cBhvr>
                                        <p:cTn dur="1" fill="hold" id="122">
                                          <p:stCondLst>
                                            <p:cond delay="0"/>
                                          </p:stCondLst>
                                        </p:cTn>
                                        <p:tgtEl>
                                          <p:spTgt spid="17444"/>
                                        </p:tgtEl>
                                        <p:attrNameLst>
                                          <p:attrName>style.visibility</p:attrName>
                                        </p:attrNameLst>
                                      </p:cBhvr>
                                      <p:to>
                                        <p:strVal val="visible"/>
                                      </p:to>
                                    </p:set>
                                    <p:anim calcmode="lin" valueType="num">
                                      <p:cBhvr additive="base">
                                        <p:cTn dur="750" fill="hold" id="123"/>
                                        <p:tgtEl>
                                          <p:spTgt spid="17444"/>
                                        </p:tgtEl>
                                        <p:attrNameLst>
                                          <p:attrName>ppt_x</p:attrName>
                                        </p:attrNameLst>
                                      </p:cBhvr>
                                      <p:tavLst>
                                        <p:tav tm="0">
                                          <p:val>
                                            <p:strVal val="1+#ppt_w/2"/>
                                          </p:val>
                                        </p:tav>
                                        <p:tav tm="100000">
                                          <p:val>
                                            <p:strVal val="#ppt_x"/>
                                          </p:val>
                                        </p:tav>
                                      </p:tavLst>
                                    </p:anim>
                                    <p:anim calcmode="lin" valueType="num">
                                      <p:cBhvr additive="base">
                                        <p:cTn dur="750" fill="hold" id="124"/>
                                        <p:tgtEl>
                                          <p:spTgt spid="1744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415"/>
      <p:bldP grpId="0" spid="17416"/>
      <p:bldP grpId="0" spid="17417"/>
      <p:bldP grpId="0" spid="17418"/>
      <p:bldP grpId="0" spid="17419"/>
      <p:bldP grpId="0" spid="17420"/>
      <p:bldP grpId="0" spid="17421"/>
      <p:bldP grpId="0" spid="17422"/>
      <p:bldP grpId="0" spid="17423"/>
      <p:bldP grpId="0" spid="17424"/>
      <p:bldP grpId="0" spid="17425"/>
      <p:bldP grpId="0" spid="17426"/>
      <p:bldP grpId="0" spid="17427"/>
      <p:bldP grpId="0" spid="17428"/>
      <p:bldP grpId="0" spid="17429"/>
      <p:bldP grpId="0" spid="17430"/>
      <p:bldP grpId="0" spid="17431"/>
      <p:bldP grpId="0" spid="17432"/>
      <p:bldP grpId="0" spid="17433"/>
      <p:bldP grpId="0" spid="17434"/>
      <p:bldP grpId="0" spid="17435"/>
      <p:bldP grpId="0" spid="17436"/>
      <p:bldP grpId="0" spid="17437"/>
      <p:bldP grpId="0" spid="17438"/>
      <p:bldP grpId="0" spid="17439"/>
      <p:bldP grpId="0" spid="17440"/>
      <p:bldP grpId="0" spid="17441"/>
      <p:bldP grpId="0" spid="17442"/>
      <p:bldP grpId="0" spid="17443"/>
      <p:bldP grpId="0" spid="1744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Freeform 6"/>
          <p:cNvSpPr/>
          <p:nvPr/>
        </p:nvSpPr>
        <p:spPr bwMode="auto">
          <a:xfrm>
            <a:off x="756370" y="1538572"/>
            <a:ext cx="3511493" cy="3093464"/>
          </a:xfrm>
          <a:custGeom>
            <a:gdLst>
              <a:gd fmla="*/ 0 w 998" name="T0"/>
              <a:gd fmla="*/ 0 h 861" name="T1"/>
              <a:gd fmla="*/ 998 w 998" name="T2"/>
              <a:gd fmla="*/ 0 h 861" name="T3"/>
              <a:gd fmla="*/ 492 w 998" name="T4"/>
              <a:gd fmla="*/ 861 h 861" name="T5"/>
              <a:gd fmla="*/ 0 w 998" name="T6"/>
              <a:gd fmla="*/ 0 h 861" name="T7"/>
            </a:gdLst>
            <a:cxnLst>
              <a:cxn ang="0">
                <a:pos x="T0" y="T1"/>
              </a:cxn>
              <a:cxn ang="0">
                <a:pos x="T2" y="T3"/>
              </a:cxn>
              <a:cxn ang="0">
                <a:pos x="T4" y="T5"/>
              </a:cxn>
              <a:cxn ang="0">
                <a:pos x="T6" y="T7"/>
              </a:cxn>
            </a:cxnLst>
            <a:rect b="b" l="0" r="r" t="0"/>
            <a:pathLst>
              <a:path h="861" w="998">
                <a:moveTo>
                  <a:pt x="0" y="0"/>
                </a:moveTo>
                <a:lnTo>
                  <a:pt x="998" y="0"/>
                </a:lnTo>
                <a:lnTo>
                  <a:pt x="492" y="861"/>
                </a:lnTo>
                <a:lnTo>
                  <a:pt x="0" y="0"/>
                </a:lnTo>
                <a:close/>
              </a:path>
            </a:pathLst>
          </a:custGeom>
          <a:solidFill>
            <a:schemeClr val="accent1"/>
          </a:solidFill>
          <a:ln w="0">
            <a:noFill/>
            <a:prstDash val="solid"/>
            <a:round/>
          </a:ln>
        </p:spPr>
        <p:txBody>
          <a:bodyPr anchor="t" anchorCtr="0" bIns="45725" compatLnSpc="1" lIns="91451" numCol="1" rIns="91451" tIns="45725" vert="horz" wrap="square">
            <a:prstTxWarp prst="textNoShape">
              <a:avLst/>
            </a:prstTxWarp>
          </a:bodyPr>
          <a:lstStyle/>
          <a:p>
            <a:endParaRPr altLang="en-US" lang="zh-CN">
              <a:solidFill>
                <a:schemeClr val="accent1">
                  <a:lumMod val="75000"/>
                </a:schemeClr>
              </a:solidFill>
            </a:endParaRPr>
          </a:p>
        </p:txBody>
      </p:sp>
      <p:sp>
        <p:nvSpPr>
          <p:cNvPr id="28" name="Freeform 11"/>
          <p:cNvSpPr/>
          <p:nvPr/>
        </p:nvSpPr>
        <p:spPr bwMode="auto">
          <a:xfrm>
            <a:off x="1048745" y="1012654"/>
            <a:ext cx="2926744" cy="2547230"/>
          </a:xfrm>
          <a:custGeom>
            <a:gdLst>
              <a:gd fmla="*/ 949 w 1896" name="T0"/>
              <a:gd fmla="*/ 0 h 1616" name="T1"/>
              <a:gd fmla="*/ 1896 w 1896" name="T2"/>
              <a:gd fmla="*/ 1616 h 1616" name="T3"/>
              <a:gd fmla="*/ 0 w 1896" name="T4"/>
              <a:gd fmla="*/ 1616 h 1616" name="T5"/>
              <a:gd fmla="*/ 949 w 1896" name="T6"/>
              <a:gd fmla="*/ 0 h 1616" name="T7"/>
            </a:gdLst>
            <a:cxnLst>
              <a:cxn ang="0">
                <a:pos x="T0" y="T1"/>
              </a:cxn>
              <a:cxn ang="0">
                <a:pos x="T2" y="T3"/>
              </a:cxn>
              <a:cxn ang="0">
                <a:pos x="T4" y="T5"/>
              </a:cxn>
              <a:cxn ang="0">
                <a:pos x="T6" y="T7"/>
              </a:cxn>
            </a:cxnLst>
            <a:rect b="b" l="0" r="r" t="0"/>
            <a:pathLst>
              <a:path h="1615" w="1895">
                <a:moveTo>
                  <a:pt x="949" y="0"/>
                </a:moveTo>
                <a:lnTo>
                  <a:pt x="1896" y="1616"/>
                </a:lnTo>
                <a:lnTo>
                  <a:pt x="0" y="1616"/>
                </a:lnTo>
                <a:lnTo>
                  <a:pt x="949" y="0"/>
                </a:lnTo>
                <a:close/>
              </a:path>
            </a:pathLst>
          </a:custGeom>
          <a:noFill/>
          <a:ln w="19050">
            <a:solidFill>
              <a:schemeClr val="accent1"/>
            </a:solidFill>
            <a:prstDash val="solid"/>
            <a:round/>
          </a:ln>
        </p:spPr>
        <p:txBody>
          <a:bodyPr anchor="t" anchorCtr="0" bIns="45725" compatLnSpc="1" lIns="91451" numCol="1" rIns="91451" tIns="45725" vert="horz" wrap="square">
            <a:prstTxWarp prst="textNoShape">
              <a:avLst/>
            </a:prstTxWarp>
          </a:bodyPr>
          <a:lstStyle/>
          <a:p>
            <a:endParaRPr altLang="en-US" lang="zh-CN">
              <a:solidFill>
                <a:schemeClr val="bg1"/>
              </a:solidFill>
            </a:endParaRPr>
          </a:p>
        </p:txBody>
      </p:sp>
      <p:sp>
        <p:nvSpPr>
          <p:cNvPr id="24" name="MH_Others_1"/>
          <p:cNvSpPr txBox="1"/>
          <p:nvPr>
            <p:custDataLst>
              <p:tags r:id="rId3"/>
            </p:custDataLst>
          </p:nvPr>
        </p:nvSpPr>
        <p:spPr>
          <a:xfrm>
            <a:off x="1578084" y="1922860"/>
            <a:ext cx="1868065" cy="780440"/>
          </a:xfrm>
          <a:prstGeom prst="rect">
            <a:avLst/>
          </a:prstGeom>
          <a:noFill/>
        </p:spPr>
        <p:txBody>
          <a:bodyPr anchor="ctr" anchorCtr="0" bIns="0" lIns="0" rIns="0" rtlCol="0" tIns="0" vert="horz" wrap="square">
            <a:spAutoFit/>
          </a:bodyPr>
          <a:lstStyle/>
          <a:p>
            <a:pPr algn="ctr"/>
            <a:r>
              <a:rPr altLang="en-US" b="1" lang="zh-CN" sz="5121">
                <a:solidFill>
                  <a:schemeClr val="bg1"/>
                </a:solidFill>
                <a:latin charset="0" panose="020b0604020202020204" pitchFamily="34" typeface="Arial"/>
                <a:ea charset="-122" pitchFamily="34" typeface="微软雅黑"/>
                <a:sym charset="0" panose="020b0604020202020204" pitchFamily="34" typeface="Arial"/>
              </a:rPr>
              <a:t>目 录</a:t>
            </a:r>
          </a:p>
        </p:txBody>
      </p:sp>
      <p:sp>
        <p:nvSpPr>
          <p:cNvPr id="25" name="MH_Others_2"/>
          <p:cNvSpPr txBox="1"/>
          <p:nvPr>
            <p:custDataLst>
              <p:tags r:id="rId4"/>
            </p:custDataLst>
          </p:nvPr>
        </p:nvSpPr>
        <p:spPr>
          <a:xfrm>
            <a:off x="1683568" y="2756685"/>
            <a:ext cx="1657098" cy="303428"/>
          </a:xfrm>
          <a:prstGeom prst="rect">
            <a:avLst/>
          </a:prstGeom>
          <a:noFill/>
        </p:spPr>
        <p:txBody>
          <a:bodyPr bIns="0" lIns="0" rIns="0" tIns="0" vert="horz" wrap="square">
            <a:spAutoFit/>
          </a:bodyPr>
          <a:lstStyle/>
          <a:p>
            <a:pPr algn="ctr">
              <a:defRPr/>
            </a:pPr>
            <a:r>
              <a:rPr altLang="zh-CN" b="1" lang="en-US" sz="1991">
                <a:solidFill>
                  <a:schemeClr val="bg1"/>
                </a:solidFill>
                <a:latin charset="0" panose="020b0604020202020204" pitchFamily="34" typeface="Arial"/>
                <a:ea charset="-122" pitchFamily="34" typeface="微软雅黑"/>
                <a:sym charset="0" panose="020b0604020202020204" pitchFamily="34" typeface="Arial"/>
              </a:rPr>
              <a:t>CONTENTS</a:t>
            </a:r>
          </a:p>
        </p:txBody>
      </p:sp>
      <p:sp>
        <p:nvSpPr>
          <p:cNvPr id="14" name="MH_Other_1">
            <a:extLst>
              <a:ext uri="{FF2B5EF4-FFF2-40B4-BE49-F238E27FC236}">
                <a16:creationId xmlns:a16="http://schemas.microsoft.com/office/drawing/2014/main" id="{AD4D6BEC-2488-46EE-95AC-728E82F8093C}"/>
              </a:ext>
            </a:extLst>
          </p:cNvPr>
          <p:cNvSpPr>
            <a:spLocks noChangeAspect="1"/>
          </p:cNvSpPr>
          <p:nvPr>
            <p:custDataLst>
              <p:tags r:id="rId5"/>
            </p:custDataLst>
          </p:nvPr>
        </p:nvSpPr>
        <p:spPr>
          <a:xfrm>
            <a:off x="4780398" y="1351258"/>
            <a:ext cx="511025" cy="512117"/>
          </a:xfrm>
          <a:prstGeom prst="ellipse">
            <a:avLst/>
          </a:prstGeom>
          <a:solidFill>
            <a:srgbClr val="FFFFFF"/>
          </a:solidFill>
          <a:ln algn="ctr" cap="flat" cmpd="sng" w="57150">
            <a:solidFill>
              <a:schemeClr val="accent1"/>
            </a:solidFill>
            <a:prstDash val="solid"/>
          </a:ln>
          <a:effectLst/>
        </p:spPr>
        <p:txBody>
          <a:bodyPr anchor="ctr" bIns="0" lIns="0" rIns="0" tIns="0"/>
          <a:lstStyle/>
          <a:p>
            <a:pPr algn="ctr">
              <a:defRPr/>
            </a:pPr>
            <a:r>
              <a:rPr altLang="zh-CN" kern="0" lang="en-US" sz="3001">
                <a:solidFill>
                  <a:schemeClr val="tx2"/>
                </a:solidFill>
                <a:latin charset="0" panose="020b0604020202020204" pitchFamily="34" typeface="Arial"/>
                <a:ea charset="-122" pitchFamily="34" typeface="微软雅黑"/>
                <a:sym charset="0" panose="020b0604020202020204" pitchFamily="34" typeface="Arial"/>
              </a:rPr>
              <a:t>1</a:t>
            </a:r>
          </a:p>
        </p:txBody>
      </p:sp>
      <p:sp>
        <p:nvSpPr>
          <p:cNvPr id="15" name="MH_Other_2">
            <a:extLst>
              <a:ext uri="{FF2B5EF4-FFF2-40B4-BE49-F238E27FC236}">
                <a16:creationId xmlns:a16="http://schemas.microsoft.com/office/drawing/2014/main" id="{BACC2EF8-0F61-4559-8A7C-24629238209B}"/>
              </a:ext>
            </a:extLst>
          </p:cNvPr>
          <p:cNvSpPr>
            <a:spLocks noChangeAspect="1"/>
          </p:cNvSpPr>
          <p:nvPr>
            <p:custDataLst>
              <p:tags r:id="rId6"/>
            </p:custDataLst>
          </p:nvPr>
        </p:nvSpPr>
        <p:spPr>
          <a:xfrm>
            <a:off x="4780398" y="2067441"/>
            <a:ext cx="511025" cy="512117"/>
          </a:xfrm>
          <a:prstGeom prst="ellipse">
            <a:avLst/>
          </a:prstGeom>
          <a:solidFill>
            <a:srgbClr val="FFFFFF"/>
          </a:solidFill>
          <a:ln algn="ctr" cap="flat" cmpd="sng" w="57150">
            <a:solidFill>
              <a:schemeClr val="accent2"/>
            </a:solidFill>
            <a:prstDash val="solid"/>
          </a:ln>
          <a:effectLst/>
        </p:spPr>
        <p:txBody>
          <a:bodyPr anchor="ctr" bIns="0" lIns="0" rIns="0" tIns="0"/>
          <a:lstStyle/>
          <a:p>
            <a:pPr algn="ctr">
              <a:defRPr/>
            </a:pPr>
            <a:r>
              <a:rPr altLang="zh-CN" kern="0" lang="en-US" sz="3001">
                <a:solidFill>
                  <a:schemeClr val="accent2"/>
                </a:solidFill>
                <a:latin charset="0" panose="020b0604020202020204" pitchFamily="34" typeface="Arial"/>
                <a:ea charset="-122" pitchFamily="34" typeface="微软雅黑"/>
                <a:sym charset="0" panose="020b0604020202020204" pitchFamily="34" typeface="Arial"/>
              </a:rPr>
              <a:t>2</a:t>
            </a:r>
          </a:p>
        </p:txBody>
      </p:sp>
      <p:sp>
        <p:nvSpPr>
          <p:cNvPr id="26" name="MH_Other_3">
            <a:extLst>
              <a:ext uri="{FF2B5EF4-FFF2-40B4-BE49-F238E27FC236}">
                <a16:creationId xmlns:a16="http://schemas.microsoft.com/office/drawing/2014/main" id="{0B98F20B-C700-49E7-8B55-C2C518E5511D}"/>
              </a:ext>
            </a:extLst>
          </p:cNvPr>
          <p:cNvSpPr>
            <a:spLocks noChangeAspect="1"/>
          </p:cNvSpPr>
          <p:nvPr>
            <p:custDataLst>
              <p:tags r:id="rId7"/>
            </p:custDataLst>
          </p:nvPr>
        </p:nvSpPr>
        <p:spPr>
          <a:xfrm>
            <a:off x="4780398" y="2783623"/>
            <a:ext cx="511025" cy="512117"/>
          </a:xfrm>
          <a:prstGeom prst="ellipse">
            <a:avLst/>
          </a:prstGeom>
          <a:solidFill>
            <a:srgbClr val="FFFFFF"/>
          </a:solidFill>
          <a:ln algn="ctr" cap="flat" cmpd="sng" w="57150">
            <a:solidFill>
              <a:schemeClr val="accent3"/>
            </a:solidFill>
            <a:prstDash val="solid"/>
          </a:ln>
          <a:effectLst/>
        </p:spPr>
        <p:txBody>
          <a:bodyPr anchor="ctr" bIns="0" lIns="0" rIns="0" tIns="0"/>
          <a:lstStyle/>
          <a:p>
            <a:pPr algn="ctr">
              <a:defRPr/>
            </a:pPr>
            <a:r>
              <a:rPr altLang="zh-CN" kern="0" lang="en-US" sz="3001">
                <a:solidFill>
                  <a:schemeClr val="accent3"/>
                </a:solidFill>
                <a:latin charset="0" panose="020b0604020202020204" pitchFamily="34" typeface="Arial"/>
                <a:ea charset="-122" pitchFamily="34" typeface="微软雅黑"/>
                <a:sym charset="0" panose="020b0604020202020204" pitchFamily="34" typeface="Arial"/>
              </a:rPr>
              <a:t>3</a:t>
            </a:r>
          </a:p>
        </p:txBody>
      </p:sp>
      <p:sp>
        <p:nvSpPr>
          <p:cNvPr id="29" name="MH_Other_4">
            <a:extLst>
              <a:ext uri="{FF2B5EF4-FFF2-40B4-BE49-F238E27FC236}">
                <a16:creationId xmlns:a16="http://schemas.microsoft.com/office/drawing/2014/main" id="{84F95C9B-0114-4B0B-87F9-4288AB60AE28}"/>
              </a:ext>
            </a:extLst>
          </p:cNvPr>
          <p:cNvSpPr>
            <a:spLocks noChangeAspect="1"/>
          </p:cNvSpPr>
          <p:nvPr>
            <p:custDataLst>
              <p:tags r:id="rId8"/>
            </p:custDataLst>
          </p:nvPr>
        </p:nvSpPr>
        <p:spPr>
          <a:xfrm>
            <a:off x="4780398" y="3499806"/>
            <a:ext cx="511025" cy="512117"/>
          </a:xfrm>
          <a:prstGeom prst="ellipse">
            <a:avLst/>
          </a:prstGeom>
          <a:solidFill>
            <a:srgbClr val="FFFFFF"/>
          </a:solidFill>
          <a:ln algn="ctr" cap="flat" cmpd="sng" w="57150">
            <a:solidFill>
              <a:schemeClr val="accent4"/>
            </a:solidFill>
            <a:prstDash val="solid"/>
          </a:ln>
          <a:effectLst/>
        </p:spPr>
        <p:txBody>
          <a:bodyPr anchor="ctr" bIns="0" lIns="0" rIns="0" tIns="0"/>
          <a:lstStyle/>
          <a:p>
            <a:pPr algn="ctr">
              <a:defRPr/>
            </a:pPr>
            <a:r>
              <a:rPr altLang="zh-CN" kern="0" lang="en-US" sz="3001">
                <a:solidFill>
                  <a:schemeClr val="accent4"/>
                </a:solidFill>
                <a:latin charset="0" panose="020b0604020202020204" pitchFamily="34" typeface="Arial"/>
                <a:ea charset="-122" pitchFamily="34" typeface="微软雅黑"/>
                <a:sym charset="0" panose="020b0604020202020204" pitchFamily="34" typeface="Arial"/>
              </a:rPr>
              <a:t>4</a:t>
            </a:r>
          </a:p>
        </p:txBody>
      </p:sp>
      <p:sp>
        <p:nvSpPr>
          <p:cNvPr id="30" name="MH_Text_1">
            <a:extLst>
              <a:ext uri="{FF2B5EF4-FFF2-40B4-BE49-F238E27FC236}">
                <a16:creationId xmlns:a16="http://schemas.microsoft.com/office/drawing/2014/main" id="{E2DF345A-E7BD-4EFF-9230-4119B61EB8EC}"/>
              </a:ext>
            </a:extLst>
          </p:cNvPr>
          <p:cNvSpPr/>
          <p:nvPr>
            <p:custDataLst>
              <p:tags r:id="rId9"/>
            </p:custDataLst>
          </p:nvPr>
        </p:nvSpPr>
        <p:spPr>
          <a:xfrm>
            <a:off x="5462110" y="906277"/>
            <a:ext cx="2207028" cy="1402080"/>
          </a:xfrm>
          <a:prstGeom prst="rect">
            <a:avLst/>
          </a:prstGeom>
        </p:spPr>
        <p:txBody>
          <a:bodyPr anchor="ctr" bIns="0" lIns="0" rIns="0" tIns="0" wrap="square">
            <a:spAutoFit/>
          </a:bodyPr>
          <a:lstStyle/>
          <a:p>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教学分析</a:t>
            </a:r>
          </a:p>
          <a:p>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单击输入标题      单击输入标题</a:t>
            </a:r>
          </a:p>
          <a:p>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     </a:t>
            </a:r>
          </a:p>
        </p:txBody>
      </p:sp>
      <p:sp>
        <p:nvSpPr>
          <p:cNvPr id="31" name="MH_Text_2">
            <a:extLst>
              <a:ext uri="{FF2B5EF4-FFF2-40B4-BE49-F238E27FC236}">
                <a16:creationId xmlns:a16="http://schemas.microsoft.com/office/drawing/2014/main" id="{49C940A4-C146-45CD-9E7E-F6318DEB9DD9}"/>
              </a:ext>
            </a:extLst>
          </p:cNvPr>
          <p:cNvSpPr/>
          <p:nvPr>
            <p:custDataLst>
              <p:tags r:id="rId10"/>
            </p:custDataLst>
          </p:nvPr>
        </p:nvSpPr>
        <p:spPr>
          <a:xfrm>
            <a:off x="5462111" y="1797720"/>
            <a:ext cx="1924650" cy="1051560"/>
          </a:xfrm>
          <a:prstGeom prst="rect">
            <a:avLst/>
          </a:prstGeom>
        </p:spPr>
        <p:txBody>
          <a:bodyPr anchor="ctr" bIns="0" lIns="0" rIns="0" tIns="0" wrap="square">
            <a:spAutoFit/>
          </a:bodyPr>
          <a:lstStyle/>
          <a:p>
            <a:pPr lvl="0"/>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教学方案</a:t>
            </a:r>
          </a:p>
          <a:p>
            <a:pPr lvl="0"/>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单击输入标题      单击输入标题</a:t>
            </a:r>
          </a:p>
        </p:txBody>
      </p:sp>
      <p:sp>
        <p:nvSpPr>
          <p:cNvPr id="32" name="MH_Text_3">
            <a:extLst>
              <a:ext uri="{FF2B5EF4-FFF2-40B4-BE49-F238E27FC236}">
                <a16:creationId xmlns:a16="http://schemas.microsoft.com/office/drawing/2014/main" id="{42EC4166-1FFC-4CD6-8B7D-FEAE46308B85}"/>
              </a:ext>
            </a:extLst>
          </p:cNvPr>
          <p:cNvSpPr/>
          <p:nvPr>
            <p:custDataLst>
              <p:tags r:id="rId11"/>
            </p:custDataLst>
          </p:nvPr>
        </p:nvSpPr>
        <p:spPr>
          <a:xfrm>
            <a:off x="5462111" y="2513903"/>
            <a:ext cx="1924650" cy="1051560"/>
          </a:xfrm>
          <a:prstGeom prst="rect">
            <a:avLst/>
          </a:prstGeom>
        </p:spPr>
        <p:txBody>
          <a:bodyPr anchor="ctr" bIns="0" lIns="0" rIns="0" tIns="0" wrap="square">
            <a:spAutoFit/>
          </a:bodyPr>
          <a:lstStyle/>
          <a:p>
            <a:pPr lvl="0"/>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教学内容</a:t>
            </a:r>
          </a:p>
          <a:p>
            <a:pPr lvl="0"/>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单击输入标题      单击输入标题</a:t>
            </a:r>
          </a:p>
        </p:txBody>
      </p:sp>
      <p:sp>
        <p:nvSpPr>
          <p:cNvPr id="33" name="MH_Text_4">
            <a:extLst>
              <a:ext uri="{FF2B5EF4-FFF2-40B4-BE49-F238E27FC236}">
                <a16:creationId xmlns:a16="http://schemas.microsoft.com/office/drawing/2014/main" id="{7B141771-CD6C-42C6-AB44-CCD8C83E74F9}"/>
              </a:ext>
            </a:extLst>
          </p:cNvPr>
          <p:cNvSpPr/>
          <p:nvPr>
            <p:custDataLst>
              <p:tags r:id="rId12"/>
            </p:custDataLst>
          </p:nvPr>
        </p:nvSpPr>
        <p:spPr>
          <a:xfrm>
            <a:off x="5462111" y="3230085"/>
            <a:ext cx="1924650" cy="1051560"/>
          </a:xfrm>
          <a:prstGeom prst="rect">
            <a:avLst/>
          </a:prstGeom>
        </p:spPr>
        <p:txBody>
          <a:bodyPr anchor="ctr" bIns="0" lIns="0" rIns="0" tIns="0" wrap="square">
            <a:spAutoFit/>
          </a:bodyPr>
          <a:lstStyle/>
          <a:p>
            <a:pPr lvl="0"/>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教学总结</a:t>
            </a:r>
          </a:p>
          <a:p>
            <a:pPr lvl="0"/>
            <a:r>
              <a:rPr altLang="en-US" lang="zh-CN" sz="2300">
                <a:solidFill>
                  <a:schemeClr val="bg1">
                    <a:lumMod val="50000"/>
                  </a:schemeClr>
                </a:solidFill>
                <a:latin charset="0" panose="020b0604020202020204" pitchFamily="34" typeface="Arial"/>
                <a:ea charset="-122" pitchFamily="34" typeface="微软雅黑"/>
                <a:sym charset="0" panose="020b0604020202020204" pitchFamily="34" typeface="Arial"/>
              </a:rPr>
              <a:t>单击输入标题      单击输入标题</a:t>
            </a:r>
          </a:p>
        </p:txBody>
      </p:sp>
    </p:spTree>
    <p:extLst>
      <p:ext uri="{BB962C8B-B14F-4D97-AF65-F5344CB8AC3E}">
        <p14:creationId val="3074486925"/>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40000" fill="hold" grpId="0" id="5" nodeType="withEffect" presetClass="entr" presetID="2" presetSubtype="1">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1750" fill="hold" id="7"/>
                                        <p:tgtEl>
                                          <p:spTgt spid="27"/>
                                        </p:tgtEl>
                                        <p:attrNameLst>
                                          <p:attrName>ppt_x</p:attrName>
                                        </p:attrNameLst>
                                      </p:cBhvr>
                                      <p:tavLst>
                                        <p:tav tm="0">
                                          <p:val>
                                            <p:strVal val="#ppt_x"/>
                                          </p:val>
                                        </p:tav>
                                        <p:tav tm="100000">
                                          <p:val>
                                            <p:strVal val="#ppt_x"/>
                                          </p:val>
                                        </p:tav>
                                      </p:tavLst>
                                    </p:anim>
                                    <p:anim calcmode="lin" valueType="num">
                                      <p:cBhvr additive="base">
                                        <p:cTn dur="1750" fill="hold" id="8"/>
                                        <p:tgtEl>
                                          <p:spTgt spid="27"/>
                                        </p:tgtEl>
                                        <p:attrNameLst>
                                          <p:attrName>ppt_y</p:attrName>
                                        </p:attrNameLst>
                                      </p:cBhvr>
                                      <p:tavLst>
                                        <p:tav tm="0">
                                          <p:val>
                                            <p:strVal val="0-#ppt_h/2"/>
                                          </p:val>
                                        </p:tav>
                                        <p:tav tm="100000">
                                          <p:val>
                                            <p:strVal val="#ppt_y"/>
                                          </p:val>
                                        </p:tav>
                                      </p:tavLst>
                                    </p:anim>
                                  </p:childTnLst>
                                </p:cTn>
                              </p:par>
                              <p:par>
                                <p:cTn accel="40000" fill="hold" grpId="0" id="9" nodeType="withEffect" presetClass="entr" presetID="2" presetSubtype="4">
                                  <p:stCondLst>
                                    <p:cond delay="0"/>
                                  </p:stCondLst>
                                  <p:childTnLst>
                                    <p:set>
                                      <p:cBhvr>
                                        <p:cTn dur="1" fill="hold" id="10">
                                          <p:stCondLst>
                                            <p:cond delay="0"/>
                                          </p:stCondLst>
                                        </p:cTn>
                                        <p:tgtEl>
                                          <p:spTgt spid="28"/>
                                        </p:tgtEl>
                                        <p:attrNameLst>
                                          <p:attrName>style.visibility</p:attrName>
                                        </p:attrNameLst>
                                      </p:cBhvr>
                                      <p:to>
                                        <p:strVal val="visible"/>
                                      </p:to>
                                    </p:set>
                                    <p:anim calcmode="lin" valueType="num">
                                      <p:cBhvr additive="base">
                                        <p:cTn dur="1750" fill="hold" id="11"/>
                                        <p:tgtEl>
                                          <p:spTgt spid="28"/>
                                        </p:tgtEl>
                                        <p:attrNameLst>
                                          <p:attrName>ppt_x</p:attrName>
                                        </p:attrNameLst>
                                      </p:cBhvr>
                                      <p:tavLst>
                                        <p:tav tm="0">
                                          <p:val>
                                            <p:strVal val="#ppt_x"/>
                                          </p:val>
                                        </p:tav>
                                        <p:tav tm="100000">
                                          <p:val>
                                            <p:strVal val="#ppt_x"/>
                                          </p:val>
                                        </p:tav>
                                      </p:tavLst>
                                    </p:anim>
                                    <p:anim calcmode="lin" valueType="num">
                                      <p:cBhvr additive="base">
                                        <p:cTn dur="1750" fill="hold" id="12"/>
                                        <p:tgtEl>
                                          <p:spTgt spid="28"/>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56" presetSubtype="0">
                                  <p:stCondLst>
                                    <p:cond delay="0"/>
                                  </p:stCondLst>
                                  <p:iterate type="lt">
                                    <p:tmPct val="10000"/>
                                  </p:iterate>
                                  <p:childTnLst>
                                    <p:set>
                                      <p:cBhvr>
                                        <p:cTn dur="1" fill="hold" id="16">
                                          <p:stCondLst>
                                            <p:cond delay="0"/>
                                          </p:stCondLst>
                                        </p:cTn>
                                        <p:tgtEl>
                                          <p:spTgt spid="24"/>
                                        </p:tgtEl>
                                        <p:attrNameLst>
                                          <p:attrName>style.visibility</p:attrName>
                                        </p:attrNameLst>
                                      </p:cBhvr>
                                      <p:to>
                                        <p:strVal val="visible"/>
                                      </p:to>
                                    </p:set>
                                    <p:anim by="(-#ppt_w*2)" calcmode="lin" valueType="num">
                                      <p:cBhvr rctx="PPT">
                                        <p:cTn autoRev="1" dur="500" fill="hold" id="17">
                                          <p:stCondLst>
                                            <p:cond delay="0"/>
                                          </p:stCondLst>
                                        </p:cTn>
                                        <p:tgtEl>
                                          <p:spTgt spid="24"/>
                                        </p:tgtEl>
                                        <p:attrNameLst>
                                          <p:attrName>ppt_w</p:attrName>
                                        </p:attrNameLst>
                                      </p:cBhvr>
                                    </p:anim>
                                    <p:anim by="(#ppt_w*0.50)" calcmode="lin" valueType="num">
                                      <p:cBhvr>
                                        <p:cTn autoRev="1" decel="50000" dur="500" fill="hold" id="18">
                                          <p:stCondLst>
                                            <p:cond delay="0"/>
                                          </p:stCondLst>
                                        </p:cTn>
                                        <p:tgtEl>
                                          <p:spTgt spid="24"/>
                                        </p:tgtEl>
                                        <p:attrNameLst>
                                          <p:attrName>ppt_x</p:attrName>
                                        </p:attrNameLst>
                                      </p:cBhvr>
                                    </p:anim>
                                    <p:anim calcmode="lin" from="(-#ppt_h/2)" to="(#ppt_y)" valueType="num">
                                      <p:cBhvr>
                                        <p:cTn dur="1000" fill="hold" id="19">
                                          <p:stCondLst>
                                            <p:cond delay="0"/>
                                          </p:stCondLst>
                                        </p:cTn>
                                        <p:tgtEl>
                                          <p:spTgt spid="24"/>
                                        </p:tgtEl>
                                        <p:attrNameLst>
                                          <p:attrName>ppt_y</p:attrName>
                                        </p:attrNameLst>
                                      </p:cBhvr>
                                    </p:anim>
                                    <p:animRot by="21600000">
                                      <p:cBhvr>
                                        <p:cTn dur="1000" fill="hold" id="20">
                                          <p:stCondLst>
                                            <p:cond delay="0"/>
                                          </p:stCondLst>
                                        </p:cTn>
                                        <p:tgtEl>
                                          <p:spTgt spid="24"/>
                                        </p:tgtEl>
                                        <p:attrNameLst>
                                          <p:attrName>r</p:attrName>
                                        </p:attrNameLst>
                                      </p:cBhvr>
                                    </p:animRot>
                                  </p:childTnLst>
                                </p:cTn>
                              </p:par>
                              <p:par>
                                <p:cTn fill="hold" grpId="0" id="21" nodeType="withEffect" presetClass="entr" presetID="56" presetSubtype="0">
                                  <p:stCondLst>
                                    <p:cond delay="0"/>
                                  </p:stCondLst>
                                  <p:iterate type="lt">
                                    <p:tmPct val="10000"/>
                                  </p:iterate>
                                  <p:childTnLst>
                                    <p:set>
                                      <p:cBhvr>
                                        <p:cTn dur="1" fill="hold" id="22">
                                          <p:stCondLst>
                                            <p:cond delay="0"/>
                                          </p:stCondLst>
                                        </p:cTn>
                                        <p:tgtEl>
                                          <p:spTgt spid="25"/>
                                        </p:tgtEl>
                                        <p:attrNameLst>
                                          <p:attrName>style.visibility</p:attrName>
                                        </p:attrNameLst>
                                      </p:cBhvr>
                                      <p:to>
                                        <p:strVal val="visible"/>
                                      </p:to>
                                    </p:set>
                                    <p:anim by="(-#ppt_w*2)" calcmode="lin" valueType="num">
                                      <p:cBhvr rctx="PPT">
                                        <p:cTn autoRev="1" dur="500" fill="hold" id="23">
                                          <p:stCondLst>
                                            <p:cond delay="0"/>
                                          </p:stCondLst>
                                        </p:cTn>
                                        <p:tgtEl>
                                          <p:spTgt spid="25"/>
                                        </p:tgtEl>
                                        <p:attrNameLst>
                                          <p:attrName>ppt_w</p:attrName>
                                        </p:attrNameLst>
                                      </p:cBhvr>
                                    </p:anim>
                                    <p:anim by="(#ppt_w*0.50)" calcmode="lin" valueType="num">
                                      <p:cBhvr>
                                        <p:cTn autoRev="1" decel="50000" dur="500" fill="hold" id="24">
                                          <p:stCondLst>
                                            <p:cond delay="0"/>
                                          </p:stCondLst>
                                        </p:cTn>
                                        <p:tgtEl>
                                          <p:spTgt spid="25"/>
                                        </p:tgtEl>
                                        <p:attrNameLst>
                                          <p:attrName>ppt_x</p:attrName>
                                        </p:attrNameLst>
                                      </p:cBhvr>
                                    </p:anim>
                                    <p:anim calcmode="lin" from="(-#ppt_h/2)" to="(#ppt_y)" valueType="num">
                                      <p:cBhvr>
                                        <p:cTn dur="1000" fill="hold" id="25">
                                          <p:stCondLst>
                                            <p:cond delay="0"/>
                                          </p:stCondLst>
                                        </p:cTn>
                                        <p:tgtEl>
                                          <p:spTgt spid="25"/>
                                        </p:tgtEl>
                                        <p:attrNameLst>
                                          <p:attrName>ppt_y</p:attrName>
                                        </p:attrNameLst>
                                      </p:cBhvr>
                                    </p:anim>
                                    <p:animRot by="21600000">
                                      <p:cBhvr>
                                        <p:cTn dur="1000" fill="hold" id="26">
                                          <p:stCondLst>
                                            <p:cond delay="0"/>
                                          </p:stCondLst>
                                        </p:cTn>
                                        <p:tgtEl>
                                          <p:spTgt spid="25"/>
                                        </p:tgtEl>
                                        <p:attrNameLst>
                                          <p:attrName>r</p:attrName>
                                        </p:attrNameLst>
                                      </p:cBhvr>
                                    </p:animRo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2" presetSubtype="8">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additive="base">
                                        <p:cTn dur="500" fill="hold" id="31"/>
                                        <p:tgtEl>
                                          <p:spTgt spid="14"/>
                                        </p:tgtEl>
                                        <p:attrNameLst>
                                          <p:attrName>ppt_x</p:attrName>
                                        </p:attrNameLst>
                                      </p:cBhvr>
                                      <p:tavLst>
                                        <p:tav tm="0">
                                          <p:val>
                                            <p:strVal val="0-#ppt_w/2"/>
                                          </p:val>
                                        </p:tav>
                                        <p:tav tm="100000">
                                          <p:val>
                                            <p:strVal val="#ppt_x"/>
                                          </p:val>
                                        </p:tav>
                                      </p:tavLst>
                                    </p:anim>
                                    <p:anim calcmode="lin" valueType="num">
                                      <p:cBhvr additive="base">
                                        <p:cTn dur="500" fill="hold" id="32"/>
                                        <p:tgtEl>
                                          <p:spTgt spid="14"/>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0"/>
                                  </p:stCondLst>
                                  <p:childTnLst>
                                    <p:set>
                                      <p:cBhvr>
                                        <p:cTn dur="1" fill="hold" id="34">
                                          <p:stCondLst>
                                            <p:cond delay="0"/>
                                          </p:stCondLst>
                                        </p:cTn>
                                        <p:tgtEl>
                                          <p:spTgt spid="30"/>
                                        </p:tgtEl>
                                        <p:attrNameLst>
                                          <p:attrName>style.visibility</p:attrName>
                                        </p:attrNameLst>
                                      </p:cBhvr>
                                      <p:to>
                                        <p:strVal val="visible"/>
                                      </p:to>
                                    </p:set>
                                    <p:anim calcmode="lin" valueType="num">
                                      <p:cBhvr additive="base">
                                        <p:cTn dur="500" fill="hold" id="35"/>
                                        <p:tgtEl>
                                          <p:spTgt spid="30"/>
                                        </p:tgtEl>
                                        <p:attrNameLst>
                                          <p:attrName>ppt_x</p:attrName>
                                        </p:attrNameLst>
                                      </p:cBhvr>
                                      <p:tavLst>
                                        <p:tav tm="0">
                                          <p:val>
                                            <p:strVal val="0-#ppt_w/2"/>
                                          </p:val>
                                        </p:tav>
                                        <p:tav tm="100000">
                                          <p:val>
                                            <p:strVal val="#ppt_x"/>
                                          </p:val>
                                        </p:tav>
                                      </p:tavLst>
                                    </p:anim>
                                    <p:anim calcmode="lin" valueType="num">
                                      <p:cBhvr additive="base">
                                        <p:cTn dur="500" fill="hold" id="36"/>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37" nodeType="clickPar">
                      <p:stCondLst>
                        <p:cond delay="indefinite"/>
                        <p:cond delay="0" evt="onBegin">
                          <p:tn val="36"/>
                        </p:cond>
                      </p:stCondLst>
                      <p:childTnLst>
                        <p:par>
                          <p:cTn fill="hold" id="38" nodeType="afterGroup">
                            <p:stCondLst>
                              <p:cond delay="0"/>
                            </p:stCondLst>
                            <p:childTnLst>
                              <p:par>
                                <p:cTn fill="hold" grpId="0" id="39" nodeType="clickEffect" presetClass="entr" presetID="2" presetSubtype="8">
                                  <p:stCondLst>
                                    <p:cond delay="0"/>
                                  </p:stCondLst>
                                  <p:childTnLst>
                                    <p:set>
                                      <p:cBhvr>
                                        <p:cTn dur="1" fill="hold" id="40">
                                          <p:stCondLst>
                                            <p:cond delay="0"/>
                                          </p:stCondLst>
                                        </p:cTn>
                                        <p:tgtEl>
                                          <p:spTgt spid="15"/>
                                        </p:tgtEl>
                                        <p:attrNameLst>
                                          <p:attrName>style.visibility</p:attrName>
                                        </p:attrNameLst>
                                      </p:cBhvr>
                                      <p:to>
                                        <p:strVal val="visible"/>
                                      </p:to>
                                    </p:set>
                                    <p:anim calcmode="lin" valueType="num">
                                      <p:cBhvr additive="base">
                                        <p:cTn dur="500" fill="hold" id="41"/>
                                        <p:tgtEl>
                                          <p:spTgt spid="15"/>
                                        </p:tgtEl>
                                        <p:attrNameLst>
                                          <p:attrName>ppt_x</p:attrName>
                                        </p:attrNameLst>
                                      </p:cBhvr>
                                      <p:tavLst>
                                        <p:tav tm="0">
                                          <p:val>
                                            <p:strVal val="0-#ppt_w/2"/>
                                          </p:val>
                                        </p:tav>
                                        <p:tav tm="100000">
                                          <p:val>
                                            <p:strVal val="#ppt_x"/>
                                          </p:val>
                                        </p:tav>
                                      </p:tavLst>
                                    </p:anim>
                                    <p:anim calcmode="lin" valueType="num">
                                      <p:cBhvr additive="base">
                                        <p:cTn dur="500" fill="hold" id="42"/>
                                        <p:tgtEl>
                                          <p:spTgt spid="15"/>
                                        </p:tgtEl>
                                        <p:attrNameLst>
                                          <p:attrName>ppt_y</p:attrName>
                                        </p:attrNameLst>
                                      </p:cBhvr>
                                      <p:tavLst>
                                        <p:tav tm="0">
                                          <p:val>
                                            <p:strVal val="#ppt_y"/>
                                          </p:val>
                                        </p:tav>
                                        <p:tav tm="100000">
                                          <p:val>
                                            <p:strVal val="#ppt_y"/>
                                          </p:val>
                                        </p:tav>
                                      </p:tavLst>
                                    </p:anim>
                                  </p:childTnLst>
                                </p:cTn>
                              </p:par>
                              <p:par>
                                <p:cTn fill="hold" grpId="0" id="43" nodeType="withEffect" presetClass="entr" presetID="2" presetSubtype="8">
                                  <p:stCondLst>
                                    <p:cond delay="0"/>
                                  </p:stCondLst>
                                  <p:childTnLst>
                                    <p:set>
                                      <p:cBhvr>
                                        <p:cTn dur="1" fill="hold" id="44">
                                          <p:stCondLst>
                                            <p:cond delay="0"/>
                                          </p:stCondLst>
                                        </p:cTn>
                                        <p:tgtEl>
                                          <p:spTgt spid="31"/>
                                        </p:tgtEl>
                                        <p:attrNameLst>
                                          <p:attrName>style.visibility</p:attrName>
                                        </p:attrNameLst>
                                      </p:cBhvr>
                                      <p:to>
                                        <p:strVal val="visible"/>
                                      </p:to>
                                    </p:set>
                                    <p:anim calcmode="lin" valueType="num">
                                      <p:cBhvr additive="base">
                                        <p:cTn dur="500" fill="hold" id="45"/>
                                        <p:tgtEl>
                                          <p:spTgt spid="31"/>
                                        </p:tgtEl>
                                        <p:attrNameLst>
                                          <p:attrName>ppt_x</p:attrName>
                                        </p:attrNameLst>
                                      </p:cBhvr>
                                      <p:tavLst>
                                        <p:tav tm="0">
                                          <p:val>
                                            <p:strVal val="0-#ppt_w/2"/>
                                          </p:val>
                                        </p:tav>
                                        <p:tav tm="100000">
                                          <p:val>
                                            <p:strVal val="#ppt_x"/>
                                          </p:val>
                                        </p:tav>
                                      </p:tavLst>
                                    </p:anim>
                                    <p:anim calcmode="lin" valueType="num">
                                      <p:cBhvr additive="base">
                                        <p:cTn dur="500" fill="hold" id="46"/>
                                        <p:tgtEl>
                                          <p:spTgt spid="31"/>
                                        </p:tgtEl>
                                        <p:attrNameLst>
                                          <p:attrName>ppt_y</p:attrName>
                                        </p:attrNameLst>
                                      </p:cBhvr>
                                      <p:tavLst>
                                        <p:tav tm="0">
                                          <p:val>
                                            <p:strVal val="#ppt_y"/>
                                          </p:val>
                                        </p:tav>
                                        <p:tav tm="100000">
                                          <p:val>
                                            <p:strVal val="#ppt_y"/>
                                          </p:val>
                                        </p:tav>
                                      </p:tavLst>
                                    </p:anim>
                                  </p:childTnLst>
                                </p:cTn>
                              </p:par>
                            </p:childTnLst>
                          </p:cTn>
                        </p:par>
                      </p:childTnLst>
                    </p:cTn>
                  </p:par>
                  <p:par>
                    <p:cTn fill="hold" id="47" nodeType="clickPar">
                      <p:stCondLst>
                        <p:cond delay="indefinite"/>
                        <p:cond delay="0" evt="onBegin">
                          <p:tn val="46"/>
                        </p:cond>
                      </p:stCondLst>
                      <p:childTnLst>
                        <p:par>
                          <p:cTn fill="hold" id="48" nodeType="afterGroup">
                            <p:stCondLst>
                              <p:cond delay="0"/>
                            </p:stCondLst>
                            <p:childTnLst>
                              <p:par>
                                <p:cTn fill="hold" grpId="0" id="49" nodeType="clickEffect" presetClass="entr" presetID="2" presetSubtype="8">
                                  <p:stCondLst>
                                    <p:cond delay="0"/>
                                  </p:stCondLst>
                                  <p:childTnLst>
                                    <p:set>
                                      <p:cBhvr>
                                        <p:cTn dur="1" fill="hold" id="50">
                                          <p:stCondLst>
                                            <p:cond delay="0"/>
                                          </p:stCondLst>
                                        </p:cTn>
                                        <p:tgtEl>
                                          <p:spTgt spid="26"/>
                                        </p:tgtEl>
                                        <p:attrNameLst>
                                          <p:attrName>style.visibility</p:attrName>
                                        </p:attrNameLst>
                                      </p:cBhvr>
                                      <p:to>
                                        <p:strVal val="visible"/>
                                      </p:to>
                                    </p:set>
                                    <p:anim calcmode="lin" valueType="num">
                                      <p:cBhvr additive="base">
                                        <p:cTn dur="500" fill="hold" id="51"/>
                                        <p:tgtEl>
                                          <p:spTgt spid="26"/>
                                        </p:tgtEl>
                                        <p:attrNameLst>
                                          <p:attrName>ppt_x</p:attrName>
                                        </p:attrNameLst>
                                      </p:cBhvr>
                                      <p:tavLst>
                                        <p:tav tm="0">
                                          <p:val>
                                            <p:strVal val="0-#ppt_w/2"/>
                                          </p:val>
                                        </p:tav>
                                        <p:tav tm="100000">
                                          <p:val>
                                            <p:strVal val="#ppt_x"/>
                                          </p:val>
                                        </p:tav>
                                      </p:tavLst>
                                    </p:anim>
                                    <p:anim calcmode="lin" valueType="num">
                                      <p:cBhvr additive="base">
                                        <p:cTn dur="500" fill="hold" id="52"/>
                                        <p:tgtEl>
                                          <p:spTgt spid="26"/>
                                        </p:tgtEl>
                                        <p:attrNameLst>
                                          <p:attrName>ppt_y</p:attrName>
                                        </p:attrNameLst>
                                      </p:cBhvr>
                                      <p:tavLst>
                                        <p:tav tm="0">
                                          <p:val>
                                            <p:strVal val="#ppt_y"/>
                                          </p:val>
                                        </p:tav>
                                        <p:tav tm="100000">
                                          <p:val>
                                            <p:strVal val="#ppt_y"/>
                                          </p:val>
                                        </p:tav>
                                      </p:tavLst>
                                    </p:anim>
                                  </p:childTnLst>
                                </p:cTn>
                              </p:par>
                              <p:par>
                                <p:cTn fill="hold" grpId="0" id="53" nodeType="withEffect" presetClass="entr" presetID="2" presetSubtype="8">
                                  <p:stCondLst>
                                    <p:cond delay="0"/>
                                  </p:stCondLst>
                                  <p:childTnLst>
                                    <p:set>
                                      <p:cBhvr>
                                        <p:cTn dur="1" fill="hold" id="54">
                                          <p:stCondLst>
                                            <p:cond delay="0"/>
                                          </p:stCondLst>
                                        </p:cTn>
                                        <p:tgtEl>
                                          <p:spTgt spid="32"/>
                                        </p:tgtEl>
                                        <p:attrNameLst>
                                          <p:attrName>style.visibility</p:attrName>
                                        </p:attrNameLst>
                                      </p:cBhvr>
                                      <p:to>
                                        <p:strVal val="visible"/>
                                      </p:to>
                                    </p:set>
                                    <p:anim calcmode="lin" valueType="num">
                                      <p:cBhvr additive="base">
                                        <p:cTn dur="500" fill="hold" id="55"/>
                                        <p:tgtEl>
                                          <p:spTgt spid="32"/>
                                        </p:tgtEl>
                                        <p:attrNameLst>
                                          <p:attrName>ppt_x</p:attrName>
                                        </p:attrNameLst>
                                      </p:cBhvr>
                                      <p:tavLst>
                                        <p:tav tm="0">
                                          <p:val>
                                            <p:strVal val="0-#ppt_w/2"/>
                                          </p:val>
                                        </p:tav>
                                        <p:tav tm="100000">
                                          <p:val>
                                            <p:strVal val="#ppt_x"/>
                                          </p:val>
                                        </p:tav>
                                      </p:tavLst>
                                    </p:anim>
                                    <p:anim calcmode="lin" valueType="num">
                                      <p:cBhvr additive="base">
                                        <p:cTn dur="500" fill="hold" id="56"/>
                                        <p:tgtEl>
                                          <p:spTgt spid="32"/>
                                        </p:tgtEl>
                                        <p:attrNameLst>
                                          <p:attrName>ppt_y</p:attrName>
                                        </p:attrNameLst>
                                      </p:cBhvr>
                                      <p:tavLst>
                                        <p:tav tm="0">
                                          <p:val>
                                            <p:strVal val="#ppt_y"/>
                                          </p:val>
                                        </p:tav>
                                        <p:tav tm="100000">
                                          <p:val>
                                            <p:strVal val="#ppt_y"/>
                                          </p:val>
                                        </p:tav>
                                      </p:tavLst>
                                    </p:anim>
                                  </p:childTnLst>
                                </p:cTn>
                              </p:par>
                            </p:childTnLst>
                          </p:cTn>
                        </p:par>
                      </p:childTnLst>
                    </p:cTn>
                  </p:par>
                  <p:par>
                    <p:cTn fill="hold" id="57" nodeType="clickPar">
                      <p:stCondLst>
                        <p:cond delay="indefinite"/>
                        <p:cond delay="0" evt="onBegin">
                          <p:tn val="56"/>
                        </p:cond>
                      </p:stCondLst>
                      <p:childTnLst>
                        <p:par>
                          <p:cTn fill="hold" id="58" nodeType="afterGroup">
                            <p:stCondLst>
                              <p:cond delay="0"/>
                            </p:stCondLst>
                            <p:childTnLst>
                              <p:par>
                                <p:cTn fill="hold" grpId="0" id="59" nodeType="clickEffect" presetClass="entr" presetID="2" presetSubtype="8">
                                  <p:stCondLst>
                                    <p:cond delay="0"/>
                                  </p:stCondLst>
                                  <p:childTnLst>
                                    <p:set>
                                      <p:cBhvr>
                                        <p:cTn dur="1" fill="hold" id="60">
                                          <p:stCondLst>
                                            <p:cond delay="0"/>
                                          </p:stCondLst>
                                        </p:cTn>
                                        <p:tgtEl>
                                          <p:spTgt spid="29"/>
                                        </p:tgtEl>
                                        <p:attrNameLst>
                                          <p:attrName>style.visibility</p:attrName>
                                        </p:attrNameLst>
                                      </p:cBhvr>
                                      <p:to>
                                        <p:strVal val="visible"/>
                                      </p:to>
                                    </p:set>
                                    <p:anim calcmode="lin" valueType="num">
                                      <p:cBhvr additive="base">
                                        <p:cTn dur="500" fill="hold" id="61"/>
                                        <p:tgtEl>
                                          <p:spTgt spid="29"/>
                                        </p:tgtEl>
                                        <p:attrNameLst>
                                          <p:attrName>ppt_x</p:attrName>
                                        </p:attrNameLst>
                                      </p:cBhvr>
                                      <p:tavLst>
                                        <p:tav tm="0">
                                          <p:val>
                                            <p:strVal val="0-#ppt_w/2"/>
                                          </p:val>
                                        </p:tav>
                                        <p:tav tm="100000">
                                          <p:val>
                                            <p:strVal val="#ppt_x"/>
                                          </p:val>
                                        </p:tav>
                                      </p:tavLst>
                                    </p:anim>
                                    <p:anim calcmode="lin" valueType="num">
                                      <p:cBhvr additive="base">
                                        <p:cTn dur="500" fill="hold" id="62"/>
                                        <p:tgtEl>
                                          <p:spTgt spid="29"/>
                                        </p:tgtEl>
                                        <p:attrNameLst>
                                          <p:attrName>ppt_y</p:attrName>
                                        </p:attrNameLst>
                                      </p:cBhvr>
                                      <p:tavLst>
                                        <p:tav tm="0">
                                          <p:val>
                                            <p:strVal val="#ppt_y"/>
                                          </p:val>
                                        </p:tav>
                                        <p:tav tm="100000">
                                          <p:val>
                                            <p:strVal val="#ppt_y"/>
                                          </p:val>
                                        </p:tav>
                                      </p:tavLst>
                                    </p:anim>
                                  </p:childTnLst>
                                </p:cTn>
                              </p:par>
                              <p:par>
                                <p:cTn fill="hold" grpId="0" id="63" nodeType="withEffect" presetClass="entr" presetID="2" presetSubtype="8">
                                  <p:stCondLst>
                                    <p:cond delay="0"/>
                                  </p:stCondLst>
                                  <p:childTnLst>
                                    <p:set>
                                      <p:cBhvr>
                                        <p:cTn dur="1" fill="hold" id="64">
                                          <p:stCondLst>
                                            <p:cond delay="0"/>
                                          </p:stCondLst>
                                        </p:cTn>
                                        <p:tgtEl>
                                          <p:spTgt spid="33"/>
                                        </p:tgtEl>
                                        <p:attrNameLst>
                                          <p:attrName>style.visibility</p:attrName>
                                        </p:attrNameLst>
                                      </p:cBhvr>
                                      <p:to>
                                        <p:strVal val="visible"/>
                                      </p:to>
                                    </p:set>
                                    <p:anim calcmode="lin" valueType="num">
                                      <p:cBhvr additive="base">
                                        <p:cTn dur="500" fill="hold" id="65"/>
                                        <p:tgtEl>
                                          <p:spTgt spid="33"/>
                                        </p:tgtEl>
                                        <p:attrNameLst>
                                          <p:attrName>ppt_x</p:attrName>
                                        </p:attrNameLst>
                                      </p:cBhvr>
                                      <p:tavLst>
                                        <p:tav tm="0">
                                          <p:val>
                                            <p:strVal val="0-#ppt_w/2"/>
                                          </p:val>
                                        </p:tav>
                                        <p:tav tm="100000">
                                          <p:val>
                                            <p:strVal val="#ppt_x"/>
                                          </p:val>
                                        </p:tav>
                                      </p:tavLst>
                                    </p:anim>
                                    <p:anim calcmode="lin" valueType="num">
                                      <p:cBhvr additive="base">
                                        <p:cTn dur="500" fill="hold" id="66"/>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4"/>
      <p:bldP grpId="0" spid="25"/>
      <p:bldP grpId="0" spid="14"/>
      <p:bldP grpId="0" spid="15"/>
      <p:bldP grpId="0" spid="26"/>
      <p:bldP grpId="0" spid="29"/>
      <p:bldP grpId="0" spid="30"/>
      <p:bldP grpId="0" spid="31"/>
      <p:bldP grpId="0" spid="32"/>
      <p:bldP grpId="0" spid="33"/>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9" name="图表 18"/>
          <p:cNvGraphicFramePr/>
          <p:nvPr/>
        </p:nvGraphicFramePr>
        <p:xfrm>
          <a:off x="3253974" y="1207194"/>
          <a:ext cx="2637640" cy="2712992"/>
        </p:xfrm>
        <a:graphic>
          <a:graphicData uri="http://schemas.openxmlformats.org/drawingml/2006/chart">
            <c:chart xmlns:c="http://schemas.openxmlformats.org/drawingml/2006/chart" r:id="rId3"/>
          </a:graphicData>
        </a:graphic>
      </p:graphicFrame>
      <p:grpSp>
        <p:nvGrpSpPr>
          <p:cNvPr id="2" name="组合 19"/>
          <p:cNvGrpSpPr/>
          <p:nvPr/>
        </p:nvGrpSpPr>
        <p:grpSpPr>
          <a:xfrm>
            <a:off x="3443112" y="1645872"/>
            <a:ext cx="2828633" cy="2829888"/>
            <a:chOff x="3491329" y="1261482"/>
            <a:chExt cx="3006725" cy="3006726"/>
          </a:xfrm>
        </p:grpSpPr>
        <p:grpSp>
          <p:nvGrpSpPr>
            <p:cNvPr id="3" name="组合 20"/>
            <p:cNvGrpSpPr/>
            <p:nvPr/>
          </p:nvGrpSpPr>
          <p:grpSpPr>
            <a:xfrm rot="900000">
              <a:off x="3491329" y="1261482"/>
              <a:ext cx="3006725" cy="3006726"/>
              <a:chOff x="3491329" y="1261482"/>
              <a:chExt cx="3006725" cy="3006726"/>
            </a:xfrm>
          </p:grpSpPr>
          <p:grpSp>
            <p:nvGrpSpPr>
              <p:cNvPr id="4" name="组合 22"/>
              <p:cNvGrpSpPr/>
              <p:nvPr/>
            </p:nvGrpSpPr>
            <p:grpSpPr>
              <a:xfrm>
                <a:off x="5015329" y="2787070"/>
                <a:ext cx="1482725" cy="1481138"/>
                <a:chOff x="4549776" y="2547938"/>
                <a:chExt cx="1482725" cy="1481138"/>
              </a:xfrm>
            </p:grpSpPr>
            <p:sp>
              <p:nvSpPr>
                <p:cNvPr id="25" name="Freeform 5"/>
                <p:cNvSpPr/>
                <p:nvPr/>
              </p:nvSpPr>
              <p:spPr bwMode="auto">
                <a:xfrm>
                  <a:off x="4735513" y="2732088"/>
                  <a:ext cx="538163" cy="538163"/>
                </a:xfrm>
                <a:custGeom>
                  <a:gdLst>
                    <a:gd fmla="*/ 339 w 339" name="T0"/>
                    <a:gd fmla="*/ 270 h 339" name="T1"/>
                    <a:gd fmla="*/ 270 w 339" name="T2"/>
                    <a:gd fmla="*/ 339 h 339" name="T3"/>
                    <a:gd fmla="*/ 0 w 339" name="T4"/>
                    <a:gd fmla="*/ 71 h 339" name="T5"/>
                    <a:gd fmla="*/ 70 w 339" name="T6"/>
                    <a:gd fmla="*/ 0 h 339" name="T7"/>
                    <a:gd fmla="*/ 339 w 339" name="T8"/>
                    <a:gd fmla="*/ 270 h 339" name="T9"/>
                  </a:gdLst>
                  <a:cxnLst>
                    <a:cxn ang="0">
                      <a:pos x="T0" y="T1"/>
                    </a:cxn>
                    <a:cxn ang="0">
                      <a:pos x="T2" y="T3"/>
                    </a:cxn>
                    <a:cxn ang="0">
                      <a:pos x="T4" y="T5"/>
                    </a:cxn>
                    <a:cxn ang="0">
                      <a:pos x="T6" y="T7"/>
                    </a:cxn>
                    <a:cxn ang="0">
                      <a:pos x="T8" y="T9"/>
                    </a:cxn>
                  </a:cxnLst>
                  <a:rect b="b" l="0" r="r" t="0"/>
                  <a:pathLst>
                    <a:path h="339" w="339">
                      <a:moveTo>
                        <a:pt x="339" y="270"/>
                      </a:moveTo>
                      <a:lnTo>
                        <a:pt x="270" y="339"/>
                      </a:lnTo>
                      <a:lnTo>
                        <a:pt x="0" y="71"/>
                      </a:lnTo>
                      <a:lnTo>
                        <a:pt x="70" y="0"/>
                      </a:lnTo>
                      <a:lnTo>
                        <a:pt x="339" y="270"/>
                      </a:lnTo>
                      <a:close/>
                    </a:path>
                  </a:pathLst>
                </a:custGeom>
                <a:solidFill>
                  <a:srgbClr val="94949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26" name="Freeform 6"/>
                <p:cNvSpPr/>
                <p:nvPr/>
              </p:nvSpPr>
              <p:spPr bwMode="auto">
                <a:xfrm>
                  <a:off x="4549776" y="2547938"/>
                  <a:ext cx="388938" cy="388938"/>
                </a:xfrm>
                <a:custGeom>
                  <a:gdLst>
                    <a:gd fmla="*/ 188 w 197" name="T0"/>
                    <a:gd fmla="*/ 77 h 197" name="T1"/>
                    <a:gd fmla="*/ 188 w 197" name="T2"/>
                    <a:gd fmla="*/ 111 h 197" name="T3"/>
                    <a:gd fmla="*/ 112 w 197" name="T4"/>
                    <a:gd fmla="*/ 187 h 197" name="T5"/>
                    <a:gd fmla="*/ 78 w 197" name="T6"/>
                    <a:gd fmla="*/ 187 h 197" name="T7"/>
                    <a:gd fmla="*/ 10 w 197" name="T8"/>
                    <a:gd fmla="*/ 120 h 197" name="T9"/>
                    <a:gd fmla="*/ 10 w 197" name="T10"/>
                    <a:gd fmla="*/ 86 h 197" name="T11"/>
                    <a:gd fmla="*/ 86 w 197" name="T12"/>
                    <a:gd fmla="*/ 9 h 197" name="T13"/>
                    <a:gd fmla="*/ 120 w 197" name="T14"/>
                    <a:gd fmla="*/ 9 h 197" name="T15"/>
                    <a:gd fmla="*/ 188 w 197" name="T16"/>
                    <a:gd fmla="*/ 77 h 1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7" w="197">
                      <a:moveTo>
                        <a:pt x="188" y="77"/>
                      </a:moveTo>
                      <a:cubicBezTo>
                        <a:pt x="197" y="87"/>
                        <a:pt x="197" y="102"/>
                        <a:pt x="188" y="111"/>
                      </a:cubicBezTo>
                      <a:cubicBezTo>
                        <a:pt x="112" y="187"/>
                        <a:pt x="112" y="187"/>
                        <a:pt x="112" y="187"/>
                      </a:cubicBezTo>
                      <a:cubicBezTo>
                        <a:pt x="102" y="197"/>
                        <a:pt x="87" y="197"/>
                        <a:pt x="78" y="187"/>
                      </a:cubicBezTo>
                      <a:cubicBezTo>
                        <a:pt x="10" y="120"/>
                        <a:pt x="10" y="120"/>
                        <a:pt x="10" y="120"/>
                      </a:cubicBezTo>
                      <a:cubicBezTo>
                        <a:pt x="0" y="110"/>
                        <a:pt x="0" y="95"/>
                        <a:pt x="10" y="86"/>
                      </a:cubicBezTo>
                      <a:cubicBezTo>
                        <a:pt x="86" y="9"/>
                        <a:pt x="86" y="9"/>
                        <a:pt x="86" y="9"/>
                      </a:cubicBezTo>
                      <a:cubicBezTo>
                        <a:pt x="95" y="0"/>
                        <a:pt x="111" y="0"/>
                        <a:pt x="120" y="9"/>
                      </a:cubicBezTo>
                      <a:lnTo>
                        <a:pt x="188" y="77"/>
                      </a:lnTo>
                      <a:close/>
                    </a:path>
                  </a:pathLst>
                </a:custGeom>
                <a:solidFill>
                  <a:srgbClr val="CCCCC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27" name="Freeform 7"/>
                <p:cNvSpPr/>
                <p:nvPr/>
              </p:nvSpPr>
              <p:spPr bwMode="auto">
                <a:xfrm>
                  <a:off x="5057776" y="3052763"/>
                  <a:ext cx="974725" cy="976313"/>
                </a:xfrm>
                <a:custGeom>
                  <a:gdLst>
                    <a:gd fmla="*/ 86 w 494" name="T0"/>
                    <a:gd fmla="*/ 10 h 495" name="T1"/>
                    <a:gd fmla="*/ 41 w 494" name="T2"/>
                    <a:gd fmla="*/ 55 h 495" name="T3"/>
                    <a:gd fmla="*/ 31 w 494" name="T4"/>
                    <a:gd fmla="*/ 64 h 495" name="T5"/>
                    <a:gd fmla="*/ 26 w 494" name="T6"/>
                    <a:gd fmla="*/ 70 h 495" name="T7"/>
                    <a:gd fmla="*/ 9 w 494" name="T8"/>
                    <a:gd fmla="*/ 86 h 495" name="T9"/>
                    <a:gd fmla="*/ 9 w 494" name="T10"/>
                    <a:gd fmla="*/ 120 h 495" name="T11"/>
                    <a:gd fmla="*/ 374 w 494" name="T12"/>
                    <a:gd fmla="*/ 485 h 495" name="T13"/>
                    <a:gd fmla="*/ 408 w 494" name="T14"/>
                    <a:gd fmla="*/ 485 h 495" name="T15"/>
                    <a:gd fmla="*/ 425 w 494" name="T16"/>
                    <a:gd fmla="*/ 469 h 495" name="T17"/>
                    <a:gd fmla="*/ 430 w 494" name="T18"/>
                    <a:gd fmla="*/ 463 h 495" name="T19"/>
                    <a:gd fmla="*/ 440 w 494" name="T20"/>
                    <a:gd fmla="*/ 454 h 495" name="T21"/>
                    <a:gd fmla="*/ 485 w 494" name="T22"/>
                    <a:gd fmla="*/ 409 h 495" name="T23"/>
                    <a:gd fmla="*/ 485 w 494" name="T24"/>
                    <a:gd fmla="*/ 375 h 495" name="T25"/>
                    <a:gd fmla="*/ 119 w 494" name="T26"/>
                    <a:gd fmla="*/ 10 h 495" name="T27"/>
                    <a:gd fmla="*/ 86 w 494" name="T28"/>
                    <a:gd fmla="*/ 10 h 49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95" w="492">
                      <a:moveTo>
                        <a:pt x="86" y="10"/>
                      </a:moveTo>
                      <a:cubicBezTo>
                        <a:pt x="41" y="55"/>
                        <a:pt x="41" y="55"/>
                        <a:pt x="41" y="55"/>
                      </a:cubicBezTo>
                      <a:cubicBezTo>
                        <a:pt x="31" y="64"/>
                        <a:pt x="31" y="64"/>
                        <a:pt x="31" y="64"/>
                      </a:cubicBezTo>
                      <a:cubicBezTo>
                        <a:pt x="26" y="70"/>
                        <a:pt x="26" y="70"/>
                        <a:pt x="26" y="70"/>
                      </a:cubicBezTo>
                      <a:cubicBezTo>
                        <a:pt x="9" y="86"/>
                        <a:pt x="9" y="86"/>
                        <a:pt x="9" y="86"/>
                      </a:cubicBezTo>
                      <a:cubicBezTo>
                        <a:pt x="0" y="95"/>
                        <a:pt x="0" y="111"/>
                        <a:pt x="9" y="120"/>
                      </a:cubicBezTo>
                      <a:cubicBezTo>
                        <a:pt x="374" y="485"/>
                        <a:pt x="374" y="485"/>
                        <a:pt x="374" y="485"/>
                      </a:cubicBezTo>
                      <a:cubicBezTo>
                        <a:pt x="384" y="495"/>
                        <a:pt x="399" y="495"/>
                        <a:pt x="408" y="485"/>
                      </a:cubicBezTo>
                      <a:cubicBezTo>
                        <a:pt x="425" y="469"/>
                        <a:pt x="425" y="469"/>
                        <a:pt x="425" y="469"/>
                      </a:cubicBezTo>
                      <a:cubicBezTo>
                        <a:pt x="430" y="463"/>
                        <a:pt x="430" y="463"/>
                        <a:pt x="430" y="463"/>
                      </a:cubicBezTo>
                      <a:cubicBezTo>
                        <a:pt x="440" y="454"/>
                        <a:pt x="440" y="454"/>
                        <a:pt x="440" y="454"/>
                      </a:cubicBezTo>
                      <a:cubicBezTo>
                        <a:pt x="485" y="409"/>
                        <a:pt x="485" y="409"/>
                        <a:pt x="485" y="409"/>
                      </a:cubicBezTo>
                      <a:cubicBezTo>
                        <a:pt x="494" y="399"/>
                        <a:pt x="494" y="384"/>
                        <a:pt x="485" y="375"/>
                      </a:cubicBezTo>
                      <a:cubicBezTo>
                        <a:pt x="119" y="10"/>
                        <a:pt x="119" y="10"/>
                        <a:pt x="119" y="10"/>
                      </a:cubicBezTo>
                      <a:cubicBezTo>
                        <a:pt x="110" y="0"/>
                        <a:pt x="95" y="0"/>
                        <a:pt x="86" y="10"/>
                      </a:cubicBezTo>
                      <a:close/>
                    </a:path>
                  </a:pathLst>
                </a:custGeom>
                <a:solidFill>
                  <a:srgbClr val="76767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28" name="Freeform 8"/>
                <p:cNvSpPr/>
                <p:nvPr/>
              </p:nvSpPr>
              <p:spPr bwMode="auto">
                <a:xfrm>
                  <a:off x="5057776" y="3190875"/>
                  <a:ext cx="838200" cy="838200"/>
                </a:xfrm>
                <a:custGeom>
                  <a:gdLst>
                    <a:gd fmla="*/ 9 w 425" name="T0"/>
                    <a:gd fmla="*/ 16 h 425" name="T1"/>
                    <a:gd fmla="*/ 9 w 425" name="T2"/>
                    <a:gd fmla="*/ 50 h 425" name="T3"/>
                    <a:gd fmla="*/ 374 w 425" name="T4"/>
                    <a:gd fmla="*/ 415 h 425" name="T5"/>
                    <a:gd fmla="*/ 408 w 425" name="T6"/>
                    <a:gd fmla="*/ 415 h 425" name="T7"/>
                    <a:gd fmla="*/ 425 w 425" name="T8"/>
                    <a:gd fmla="*/ 399 h 425" name="T9"/>
                    <a:gd fmla="*/ 26 w 425" name="T10"/>
                    <a:gd fmla="*/ 0 h 425" name="T11"/>
                    <a:gd fmla="*/ 9 w 425" name="T12"/>
                    <a:gd fmla="*/ 16 h 425" name="T13"/>
                  </a:gdLst>
                  <a:cxnLst>
                    <a:cxn ang="0">
                      <a:pos x="T0" y="T1"/>
                    </a:cxn>
                    <a:cxn ang="0">
                      <a:pos x="T2" y="T3"/>
                    </a:cxn>
                    <a:cxn ang="0">
                      <a:pos x="T4" y="T5"/>
                    </a:cxn>
                    <a:cxn ang="0">
                      <a:pos x="T6" y="T7"/>
                    </a:cxn>
                    <a:cxn ang="0">
                      <a:pos x="T8" y="T9"/>
                    </a:cxn>
                    <a:cxn ang="0">
                      <a:pos x="T10" y="T11"/>
                    </a:cxn>
                    <a:cxn ang="0">
                      <a:pos x="T12" y="T13"/>
                    </a:cxn>
                  </a:cxnLst>
                  <a:rect b="b" l="0" r="r" t="0"/>
                  <a:pathLst>
                    <a:path h="425" w="425">
                      <a:moveTo>
                        <a:pt x="9" y="16"/>
                      </a:moveTo>
                      <a:cubicBezTo>
                        <a:pt x="0" y="25"/>
                        <a:pt x="0" y="41"/>
                        <a:pt x="9" y="50"/>
                      </a:cubicBezTo>
                      <a:cubicBezTo>
                        <a:pt x="374" y="415"/>
                        <a:pt x="374" y="415"/>
                        <a:pt x="374" y="415"/>
                      </a:cubicBezTo>
                      <a:cubicBezTo>
                        <a:pt x="384" y="425"/>
                        <a:pt x="399" y="425"/>
                        <a:pt x="408" y="415"/>
                      </a:cubicBezTo>
                      <a:cubicBezTo>
                        <a:pt x="425" y="399"/>
                        <a:pt x="425" y="399"/>
                        <a:pt x="425" y="399"/>
                      </a:cubicBezTo>
                      <a:cubicBezTo>
                        <a:pt x="26" y="0"/>
                        <a:pt x="26" y="0"/>
                        <a:pt x="26" y="0"/>
                      </a:cubicBezTo>
                      <a:lnTo>
                        <a:pt x="9" y="16"/>
                      </a:lnTo>
                      <a:close/>
                    </a:path>
                  </a:pathLst>
                </a:custGeom>
                <a:solidFill>
                  <a:srgbClr val="5A5A5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29" name="Freeform 9"/>
                <p:cNvSpPr/>
                <p:nvPr/>
              </p:nvSpPr>
              <p:spPr bwMode="auto">
                <a:xfrm>
                  <a:off x="5118101" y="3162300"/>
                  <a:ext cx="806450" cy="804863"/>
                </a:xfrm>
                <a:custGeom>
                  <a:gdLst>
                    <a:gd fmla="*/ 0 w 508" name="T0"/>
                    <a:gd fmla="*/ 11 h 507" name="T1"/>
                    <a:gd fmla="*/ 496 w 508" name="T2"/>
                    <a:gd fmla="*/ 507 h 507" name="T3"/>
                    <a:gd fmla="*/ 508 w 508" name="T4"/>
                    <a:gd fmla="*/ 496 h 507" name="T5"/>
                    <a:gd fmla="*/ 13 w 508" name="T6"/>
                    <a:gd fmla="*/ 0 h 507" name="T7"/>
                    <a:gd fmla="*/ 0 w 508" name="T8"/>
                    <a:gd fmla="*/ 11 h 507" name="T9"/>
                  </a:gdLst>
                  <a:cxnLst>
                    <a:cxn ang="0">
                      <a:pos x="T0" y="T1"/>
                    </a:cxn>
                    <a:cxn ang="0">
                      <a:pos x="T2" y="T3"/>
                    </a:cxn>
                    <a:cxn ang="0">
                      <a:pos x="T4" y="T5"/>
                    </a:cxn>
                    <a:cxn ang="0">
                      <a:pos x="T6" y="T7"/>
                    </a:cxn>
                    <a:cxn ang="0">
                      <a:pos x="T8" y="T9"/>
                    </a:cxn>
                  </a:cxnLst>
                  <a:rect b="b" l="0" r="r" t="0"/>
                  <a:pathLst>
                    <a:path h="507" w="508">
                      <a:moveTo>
                        <a:pt x="0" y="11"/>
                      </a:moveTo>
                      <a:lnTo>
                        <a:pt x="496" y="507"/>
                      </a:lnTo>
                      <a:lnTo>
                        <a:pt x="508" y="496"/>
                      </a:lnTo>
                      <a:lnTo>
                        <a:pt x="13" y="0"/>
                      </a:lnTo>
                      <a:lnTo>
                        <a:pt x="0" y="11"/>
                      </a:lnTo>
                      <a:close/>
                    </a:path>
                  </a:pathLst>
                </a:custGeom>
                <a:solidFill>
                  <a:srgbClr val="5A5A5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30" name="Freeform 10"/>
                <p:cNvSpPr/>
                <p:nvPr/>
              </p:nvSpPr>
              <p:spPr bwMode="auto">
                <a:xfrm>
                  <a:off x="4619626" y="2768600"/>
                  <a:ext cx="182563" cy="168275"/>
                </a:xfrm>
                <a:custGeom>
                  <a:gdLst>
                    <a:gd fmla="*/ 0 w 93" name="T0"/>
                    <a:gd fmla="*/ 33 h 85" name="T1"/>
                    <a:gd fmla="*/ 43 w 93" name="T2"/>
                    <a:gd fmla="*/ 75 h 85" name="T3"/>
                    <a:gd fmla="*/ 77 w 93" name="T4"/>
                    <a:gd fmla="*/ 75 h 85" name="T5"/>
                    <a:gd fmla="*/ 93 w 93" name="T6"/>
                    <a:gd fmla="*/ 59 h 85" name="T7"/>
                    <a:gd fmla="*/ 34 w 93" name="T8"/>
                    <a:gd fmla="*/ 0 h 85" name="T9"/>
                    <a:gd fmla="*/ 0 w 93" name="T10"/>
                    <a:gd fmla="*/ 33 h 85" name="T11"/>
                  </a:gdLst>
                  <a:cxnLst>
                    <a:cxn ang="0">
                      <a:pos x="T0" y="T1"/>
                    </a:cxn>
                    <a:cxn ang="0">
                      <a:pos x="T2" y="T3"/>
                    </a:cxn>
                    <a:cxn ang="0">
                      <a:pos x="T4" y="T5"/>
                    </a:cxn>
                    <a:cxn ang="0">
                      <a:pos x="T6" y="T7"/>
                    </a:cxn>
                    <a:cxn ang="0">
                      <a:pos x="T8" y="T9"/>
                    </a:cxn>
                    <a:cxn ang="0">
                      <a:pos x="T10" y="T11"/>
                    </a:cxn>
                  </a:cxnLst>
                  <a:rect b="b" l="0" r="r" t="0"/>
                  <a:pathLst>
                    <a:path h="85" w="93">
                      <a:moveTo>
                        <a:pt x="0" y="33"/>
                      </a:moveTo>
                      <a:cubicBezTo>
                        <a:pt x="43" y="75"/>
                        <a:pt x="43" y="75"/>
                        <a:pt x="43" y="75"/>
                      </a:cubicBezTo>
                      <a:cubicBezTo>
                        <a:pt x="52" y="85"/>
                        <a:pt x="67" y="85"/>
                        <a:pt x="77" y="75"/>
                      </a:cubicBezTo>
                      <a:cubicBezTo>
                        <a:pt x="93" y="59"/>
                        <a:pt x="93" y="59"/>
                        <a:pt x="93" y="59"/>
                      </a:cubicBezTo>
                      <a:cubicBezTo>
                        <a:pt x="34" y="0"/>
                        <a:pt x="34" y="0"/>
                        <a:pt x="34" y="0"/>
                      </a:cubicBezTo>
                      <a:lnTo>
                        <a:pt x="0" y="33"/>
                      </a:lnTo>
                      <a:close/>
                    </a:path>
                  </a:pathLst>
                </a:custGeom>
                <a:solidFill>
                  <a:srgbClr val="B8B8B8"/>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31" name="Freeform 11"/>
                <p:cNvSpPr/>
                <p:nvPr/>
              </p:nvSpPr>
              <p:spPr bwMode="auto">
                <a:xfrm>
                  <a:off x="4699001" y="2740025"/>
                  <a:ext cx="133350" cy="133350"/>
                </a:xfrm>
                <a:custGeom>
                  <a:gdLst>
                    <a:gd fmla="*/ 0 w 84" name="T0"/>
                    <a:gd fmla="*/ 11 h 84" name="T1"/>
                    <a:gd fmla="*/ 73 w 84" name="T2"/>
                    <a:gd fmla="*/ 84 h 84" name="T3"/>
                    <a:gd fmla="*/ 84 w 84" name="T4"/>
                    <a:gd fmla="*/ 73 h 84" name="T5"/>
                    <a:gd fmla="*/ 11 w 84" name="T6"/>
                    <a:gd fmla="*/ 0 h 84" name="T7"/>
                    <a:gd fmla="*/ 0 w 84" name="T8"/>
                    <a:gd fmla="*/ 11 h 84" name="T9"/>
                  </a:gdLst>
                  <a:cxnLst>
                    <a:cxn ang="0">
                      <a:pos x="T0" y="T1"/>
                    </a:cxn>
                    <a:cxn ang="0">
                      <a:pos x="T2" y="T3"/>
                    </a:cxn>
                    <a:cxn ang="0">
                      <a:pos x="T4" y="T5"/>
                    </a:cxn>
                    <a:cxn ang="0">
                      <a:pos x="T6" y="T7"/>
                    </a:cxn>
                    <a:cxn ang="0">
                      <a:pos x="T8" y="T9"/>
                    </a:cxn>
                  </a:cxnLst>
                  <a:rect b="b" l="0" r="r" t="0"/>
                  <a:pathLst>
                    <a:path h="84" w="84">
                      <a:moveTo>
                        <a:pt x="0" y="11"/>
                      </a:moveTo>
                      <a:lnTo>
                        <a:pt x="73" y="84"/>
                      </a:lnTo>
                      <a:lnTo>
                        <a:pt x="84" y="73"/>
                      </a:lnTo>
                      <a:lnTo>
                        <a:pt x="11" y="0"/>
                      </a:lnTo>
                      <a:lnTo>
                        <a:pt x="0" y="11"/>
                      </a:lnTo>
                      <a:close/>
                    </a:path>
                  </a:pathLst>
                </a:custGeom>
                <a:solidFill>
                  <a:srgbClr val="B8B8B8"/>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24" name="Freeform 12"/>
              <p:cNvSpPr/>
              <p:nvPr/>
            </p:nvSpPr>
            <p:spPr bwMode="auto">
              <a:xfrm>
                <a:off x="3491329" y="1261482"/>
                <a:ext cx="2147888" cy="2147888"/>
              </a:xfrm>
              <a:custGeom>
                <a:gdLst>
                  <a:gd fmla="*/ 895 w 1089" name="T0"/>
                  <a:gd fmla="*/ 194 h 1089" name="T1"/>
                  <a:gd fmla="*/ 895 w 1089" name="T2"/>
                  <a:gd fmla="*/ 895 h 1089" name="T3"/>
                  <a:gd fmla="*/ 193 w 1089" name="T4"/>
                  <a:gd fmla="*/ 895 h 1089" name="T5"/>
                  <a:gd fmla="*/ 193 w 1089" name="T6"/>
                  <a:gd fmla="*/ 194 h 1089" name="T7"/>
                  <a:gd fmla="*/ 895 w 1089" name="T8"/>
                  <a:gd fmla="*/ 194 h 1089" name="T9"/>
                </a:gdLst>
                <a:cxnLst>
                  <a:cxn ang="0">
                    <a:pos x="T0" y="T1"/>
                  </a:cxn>
                  <a:cxn ang="0">
                    <a:pos x="T2" y="T3"/>
                  </a:cxn>
                  <a:cxn ang="0">
                    <a:pos x="T4" y="T5"/>
                  </a:cxn>
                  <a:cxn ang="0">
                    <a:pos x="T6" y="T7"/>
                  </a:cxn>
                  <a:cxn ang="0">
                    <a:pos x="T8" y="T9"/>
                  </a:cxn>
                </a:cxnLst>
                <a:rect b="b" l="0" r="r" t="0"/>
                <a:pathLst>
                  <a:path h="1089" w="1089">
                    <a:moveTo>
                      <a:pt x="895" y="194"/>
                    </a:moveTo>
                    <a:cubicBezTo>
                      <a:pt x="1089" y="388"/>
                      <a:pt x="1089" y="702"/>
                      <a:pt x="895" y="895"/>
                    </a:cubicBezTo>
                    <a:cubicBezTo>
                      <a:pt x="701" y="1089"/>
                      <a:pt x="387" y="1089"/>
                      <a:pt x="193" y="895"/>
                    </a:cubicBezTo>
                    <a:cubicBezTo>
                      <a:pt x="0" y="702"/>
                      <a:pt x="0" y="388"/>
                      <a:pt x="193" y="194"/>
                    </a:cubicBezTo>
                    <a:cubicBezTo>
                      <a:pt x="387" y="0"/>
                      <a:pt x="701" y="0"/>
                      <a:pt x="895" y="194"/>
                    </a:cubicBezTo>
                    <a:close/>
                  </a:path>
                </a:pathLst>
              </a:custGeom>
              <a:solidFill>
                <a:srgbClr val="E9E9E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22" name="Freeform 14"/>
            <p:cNvSpPr/>
            <p:nvPr/>
          </p:nvSpPr>
          <p:spPr bwMode="auto">
            <a:xfrm rot="900000">
              <a:off x="3761175" y="1308636"/>
              <a:ext cx="1858620" cy="1858618"/>
            </a:xfrm>
            <a:custGeom>
              <a:gdLst>
                <a:gd fmla="*/ 809 w 984" name="T0"/>
                <a:gd fmla="*/ 175 h 983" name="T1"/>
                <a:gd fmla="*/ 809 w 984" name="T2"/>
                <a:gd fmla="*/ 809 h 983" name="T3"/>
                <a:gd fmla="*/ 175 w 984" name="T4"/>
                <a:gd fmla="*/ 809 h 983" name="T5"/>
                <a:gd fmla="*/ 175 w 984" name="T6"/>
                <a:gd fmla="*/ 175 h 983" name="T7"/>
                <a:gd fmla="*/ 809 w 984" name="T8"/>
                <a:gd fmla="*/ 175 h 983" name="T9"/>
              </a:gdLst>
              <a:cxnLst>
                <a:cxn ang="0">
                  <a:pos x="T0" y="T1"/>
                </a:cxn>
                <a:cxn ang="0">
                  <a:pos x="T2" y="T3"/>
                </a:cxn>
                <a:cxn ang="0">
                  <a:pos x="T4" y="T5"/>
                </a:cxn>
                <a:cxn ang="0">
                  <a:pos x="T6" y="T7"/>
                </a:cxn>
                <a:cxn ang="0">
                  <a:pos x="T8" y="T9"/>
                </a:cxn>
              </a:cxnLst>
              <a:rect b="b" l="0" r="r" t="0"/>
              <a:pathLst>
                <a:path h="983" w="984">
                  <a:moveTo>
                    <a:pt x="809" y="175"/>
                  </a:moveTo>
                  <a:cubicBezTo>
                    <a:pt x="984" y="350"/>
                    <a:pt x="984" y="634"/>
                    <a:pt x="809" y="809"/>
                  </a:cubicBezTo>
                  <a:cubicBezTo>
                    <a:pt x="634" y="983"/>
                    <a:pt x="350" y="983"/>
                    <a:pt x="175" y="809"/>
                  </a:cubicBezTo>
                  <a:cubicBezTo>
                    <a:pt x="0" y="634"/>
                    <a:pt x="0" y="350"/>
                    <a:pt x="175" y="175"/>
                  </a:cubicBezTo>
                  <a:cubicBezTo>
                    <a:pt x="350" y="0"/>
                    <a:pt x="634" y="0"/>
                    <a:pt x="809" y="175"/>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32" name="Freeform 19"/>
          <p:cNvSpPr>
            <a:spLocks noEditPoints="1"/>
          </p:cNvSpPr>
          <p:nvPr/>
        </p:nvSpPr>
        <p:spPr bwMode="auto">
          <a:xfrm>
            <a:off x="4345537" y="1964956"/>
            <a:ext cx="441057" cy="404624"/>
          </a:xfrm>
          <a:custGeom>
            <a:gdLst>
              <a:gd fmla="*/ 79 w 126" name="T0"/>
              <a:gd fmla="*/ 53 h 115" name="T1"/>
              <a:gd fmla="*/ 83 w 126" name="T2"/>
              <a:gd fmla="*/ 69 h 115" name="T3"/>
              <a:gd fmla="*/ 83 w 126" name="T4"/>
              <a:gd fmla="*/ 77 h 115" name="T5"/>
              <a:gd fmla="*/ 89 w 126" name="T6"/>
              <a:gd fmla="*/ 71 h 115" name="T7"/>
              <a:gd fmla="*/ 83 w 126" name="T8"/>
              <a:gd fmla="*/ 49 h 115" name="T9"/>
              <a:gd fmla="*/ 64 w 126" name="T10"/>
              <a:gd fmla="*/ 46 h 115" name="T11"/>
              <a:gd fmla="*/ 122 w 126" name="T12"/>
              <a:gd fmla="*/ 105 h 115" name="T13"/>
              <a:gd fmla="*/ 118 w 126" name="T14"/>
              <a:gd fmla="*/ 105 h 115" name="T15"/>
              <a:gd fmla="*/ 122 w 126" name="T16"/>
              <a:gd fmla="*/ 29 h 115" name="T17"/>
              <a:gd fmla="*/ 122 w 126" name="T18"/>
              <a:gd fmla="*/ 19 h 115" name="T19"/>
              <a:gd fmla="*/ 76 w 126" name="T20"/>
              <a:gd fmla="*/ 13 h 115" name="T21"/>
              <a:gd fmla="*/ 63 w 126" name="T22"/>
              <a:gd fmla="*/ 0 h 115" name="T23"/>
              <a:gd fmla="*/ 51 w 126" name="T24"/>
              <a:gd fmla="*/ 13 h 115" name="T25"/>
              <a:gd fmla="*/ 5 w 126" name="T26"/>
              <a:gd fmla="*/ 19 h 115" name="T27"/>
              <a:gd fmla="*/ 5 w 126" name="T28"/>
              <a:gd fmla="*/ 29 h 115" name="T29"/>
              <a:gd fmla="*/ 9 w 126" name="T30"/>
              <a:gd fmla="*/ 105 h 115" name="T31"/>
              <a:gd fmla="*/ 0 w 126" name="T32"/>
              <a:gd fmla="*/ 110 h 115" name="T33"/>
              <a:gd fmla="*/ 122 w 126" name="T34"/>
              <a:gd fmla="*/ 115 h 115" name="T35"/>
              <a:gd fmla="*/ 122 w 126" name="T36"/>
              <a:gd fmla="*/ 105 h 115" name="T37"/>
              <a:gd fmla="*/ 58 w 126" name="T38"/>
              <a:gd fmla="*/ 8 h 115" name="T39"/>
              <a:gd fmla="*/ 68 w 126" name="T40"/>
              <a:gd fmla="*/ 8 h 115" name="T41"/>
              <a:gd fmla="*/ 68 w 126" name="T42"/>
              <a:gd fmla="*/ 17 h 115" name="T43"/>
              <a:gd fmla="*/ 63 w 126" name="T44"/>
              <a:gd fmla="*/ 19 h 115" name="T45"/>
              <a:gd fmla="*/ 56 w 126" name="T46"/>
              <a:gd fmla="*/ 13 h 115" name="T47"/>
              <a:gd fmla="*/ 112 w 126" name="T48"/>
              <a:gd fmla="*/ 105 h 115" name="T49"/>
              <a:gd fmla="*/ 14 w 126" name="T50"/>
              <a:gd fmla="*/ 105 h 115" name="T51"/>
              <a:gd fmla="*/ 112 w 126" name="T52"/>
              <a:gd fmla="*/ 29 h 115" name="T53"/>
              <a:gd fmla="*/ 59 w 126" name="T54"/>
              <a:gd fmla="*/ 91 h 115" name="T55"/>
              <a:gd fmla="*/ 71 w 126" name="T56"/>
              <a:gd fmla="*/ 89 h 115" name="T57"/>
              <a:gd fmla="*/ 79 w 126" name="T58"/>
              <a:gd fmla="*/ 80 h 115" name="T59"/>
              <a:gd fmla="*/ 78 w 126" name="T60"/>
              <a:gd fmla="*/ 76 h 115" name="T61"/>
              <a:gd fmla="*/ 62 w 126" name="T62"/>
              <a:gd fmla="*/ 50 h 115" name="T63"/>
              <a:gd fmla="*/ 44 w 126" name="T64"/>
              <a:gd fmla="*/ 53 h 115" name="T65"/>
              <a:gd fmla="*/ 44 w 126" name="T66"/>
              <a:gd fmla="*/ 85 h 115" name="T67"/>
              <a:gd fmla="*/ 48 w 126" name="T68"/>
              <a:gd fmla="*/ 57 h 115" name="T69"/>
              <a:gd fmla="*/ 57 w 126" name="T70"/>
              <a:gd fmla="*/ 53 h 115" name="T71"/>
              <a:gd fmla="*/ 58 w 126" name="T72"/>
              <a:gd fmla="*/ 72 h 115" name="T73"/>
              <a:gd fmla="*/ 68 w 126" name="T74"/>
              <a:gd fmla="*/ 83 h 115" name="T75"/>
              <a:gd fmla="*/ 59 w 126" name="T76"/>
              <a:gd fmla="*/ 86 h 115" name="T77"/>
              <a:gd fmla="*/ 43 w 126" name="T78"/>
              <a:gd fmla="*/ 69 h 11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5" w="125">
                <a:moveTo>
                  <a:pt x="67" y="49"/>
                </a:moveTo>
                <a:cubicBezTo>
                  <a:pt x="72" y="49"/>
                  <a:pt x="76" y="50"/>
                  <a:pt x="79" y="53"/>
                </a:cubicBezTo>
                <a:cubicBezTo>
                  <a:pt x="82" y="56"/>
                  <a:pt x="84" y="61"/>
                  <a:pt x="84" y="65"/>
                </a:cubicBezTo>
                <a:cubicBezTo>
                  <a:pt x="84" y="67"/>
                  <a:pt x="84" y="68"/>
                  <a:pt x="83" y="69"/>
                </a:cubicBezTo>
                <a:cubicBezTo>
                  <a:pt x="83" y="71"/>
                  <a:pt x="82" y="72"/>
                  <a:pt x="82" y="73"/>
                </a:cubicBezTo>
                <a:cubicBezTo>
                  <a:pt x="81" y="75"/>
                  <a:pt x="81" y="77"/>
                  <a:pt x="83" y="77"/>
                </a:cubicBezTo>
                <a:cubicBezTo>
                  <a:pt x="84" y="78"/>
                  <a:pt x="86" y="78"/>
                  <a:pt x="87" y="76"/>
                </a:cubicBezTo>
                <a:cubicBezTo>
                  <a:pt x="88" y="75"/>
                  <a:pt x="88" y="73"/>
                  <a:pt x="89" y="71"/>
                </a:cubicBezTo>
                <a:cubicBezTo>
                  <a:pt x="89" y="69"/>
                  <a:pt x="90" y="67"/>
                  <a:pt x="90" y="65"/>
                </a:cubicBezTo>
                <a:cubicBezTo>
                  <a:pt x="90" y="59"/>
                  <a:pt x="87" y="53"/>
                  <a:pt x="83" y="49"/>
                </a:cubicBezTo>
                <a:cubicBezTo>
                  <a:pt x="79" y="45"/>
                  <a:pt x="73" y="43"/>
                  <a:pt x="67" y="43"/>
                </a:cubicBezTo>
                <a:cubicBezTo>
                  <a:pt x="66" y="43"/>
                  <a:pt x="64" y="44"/>
                  <a:pt x="64" y="46"/>
                </a:cubicBezTo>
                <a:cubicBezTo>
                  <a:pt x="64" y="47"/>
                  <a:pt x="66" y="49"/>
                  <a:pt x="67" y="49"/>
                </a:cubicBezTo>
                <a:close/>
                <a:moveTo>
                  <a:pt x="122" y="105"/>
                </a:moveTo>
                <a:cubicBezTo>
                  <a:pt x="122" y="105"/>
                  <a:pt x="122" y="105"/>
                  <a:pt x="122" y="105"/>
                </a:cubicBezTo>
                <a:cubicBezTo>
                  <a:pt x="118" y="105"/>
                  <a:pt x="118" y="105"/>
                  <a:pt x="118" y="105"/>
                </a:cubicBezTo>
                <a:cubicBezTo>
                  <a:pt x="118" y="29"/>
                  <a:pt x="118" y="29"/>
                  <a:pt x="118" y="29"/>
                </a:cubicBezTo>
                <a:cubicBezTo>
                  <a:pt x="122" y="29"/>
                  <a:pt x="122" y="29"/>
                  <a:pt x="122" y="29"/>
                </a:cubicBezTo>
                <a:cubicBezTo>
                  <a:pt x="124" y="29"/>
                  <a:pt x="126" y="27"/>
                  <a:pt x="126" y="24"/>
                </a:cubicBezTo>
                <a:cubicBezTo>
                  <a:pt x="126" y="22"/>
                  <a:pt x="124" y="19"/>
                  <a:pt x="122" y="19"/>
                </a:cubicBezTo>
                <a:cubicBezTo>
                  <a:pt x="74" y="19"/>
                  <a:pt x="74" y="19"/>
                  <a:pt x="74" y="19"/>
                </a:cubicBezTo>
                <a:cubicBezTo>
                  <a:pt x="75" y="17"/>
                  <a:pt x="76" y="15"/>
                  <a:pt x="76" y="13"/>
                </a:cubicBezTo>
                <a:cubicBezTo>
                  <a:pt x="76" y="9"/>
                  <a:pt x="75" y="6"/>
                  <a:pt x="72" y="4"/>
                </a:cubicBezTo>
                <a:cubicBezTo>
                  <a:pt x="70" y="1"/>
                  <a:pt x="67" y="0"/>
                  <a:pt x="63" y="0"/>
                </a:cubicBezTo>
                <a:cubicBezTo>
                  <a:pt x="60" y="0"/>
                  <a:pt x="57" y="1"/>
                  <a:pt x="54" y="4"/>
                </a:cubicBezTo>
                <a:cubicBezTo>
                  <a:pt x="52" y="6"/>
                  <a:pt x="51" y="9"/>
                  <a:pt x="51" y="13"/>
                </a:cubicBezTo>
                <a:cubicBezTo>
                  <a:pt x="51" y="15"/>
                  <a:pt x="51" y="17"/>
                  <a:pt x="53" y="19"/>
                </a:cubicBezTo>
                <a:cubicBezTo>
                  <a:pt x="5" y="19"/>
                  <a:pt x="5" y="19"/>
                  <a:pt x="5" y="19"/>
                </a:cubicBezTo>
                <a:cubicBezTo>
                  <a:pt x="2" y="19"/>
                  <a:pt x="0" y="22"/>
                  <a:pt x="0" y="24"/>
                </a:cubicBezTo>
                <a:cubicBezTo>
                  <a:pt x="0" y="27"/>
                  <a:pt x="2" y="29"/>
                  <a:pt x="5" y="29"/>
                </a:cubicBezTo>
                <a:cubicBezTo>
                  <a:pt x="9" y="29"/>
                  <a:pt x="9" y="29"/>
                  <a:pt x="9" y="29"/>
                </a:cubicBezTo>
                <a:cubicBezTo>
                  <a:pt x="9" y="105"/>
                  <a:pt x="9" y="105"/>
                  <a:pt x="9" y="105"/>
                </a:cubicBezTo>
                <a:cubicBezTo>
                  <a:pt x="5" y="105"/>
                  <a:pt x="5" y="105"/>
                  <a:pt x="5" y="105"/>
                </a:cubicBezTo>
                <a:cubicBezTo>
                  <a:pt x="2" y="105"/>
                  <a:pt x="0" y="107"/>
                  <a:pt x="0" y="110"/>
                </a:cubicBezTo>
                <a:cubicBezTo>
                  <a:pt x="0" y="113"/>
                  <a:pt x="2" y="115"/>
                  <a:pt x="5" y="115"/>
                </a:cubicBezTo>
                <a:cubicBezTo>
                  <a:pt x="122" y="115"/>
                  <a:pt x="122" y="115"/>
                  <a:pt x="122" y="115"/>
                </a:cubicBezTo>
                <a:cubicBezTo>
                  <a:pt x="124" y="115"/>
                  <a:pt x="126" y="113"/>
                  <a:pt x="126" y="110"/>
                </a:cubicBezTo>
                <a:cubicBezTo>
                  <a:pt x="126" y="107"/>
                  <a:pt x="124" y="105"/>
                  <a:pt x="122" y="105"/>
                </a:cubicBezTo>
                <a:close/>
                <a:moveTo>
                  <a:pt x="58" y="8"/>
                </a:moveTo>
                <a:cubicBezTo>
                  <a:pt x="58" y="8"/>
                  <a:pt x="58" y="8"/>
                  <a:pt x="58" y="8"/>
                </a:cubicBezTo>
                <a:cubicBezTo>
                  <a:pt x="60" y="6"/>
                  <a:pt x="61" y="6"/>
                  <a:pt x="63" y="6"/>
                </a:cubicBezTo>
                <a:cubicBezTo>
                  <a:pt x="65" y="6"/>
                  <a:pt x="67" y="6"/>
                  <a:pt x="68" y="8"/>
                </a:cubicBezTo>
                <a:cubicBezTo>
                  <a:pt x="69" y="9"/>
                  <a:pt x="70" y="11"/>
                  <a:pt x="70" y="13"/>
                </a:cubicBezTo>
                <a:cubicBezTo>
                  <a:pt x="70" y="14"/>
                  <a:pt x="69" y="16"/>
                  <a:pt x="68" y="17"/>
                </a:cubicBezTo>
                <a:cubicBezTo>
                  <a:pt x="67" y="19"/>
                  <a:pt x="65" y="19"/>
                  <a:pt x="63" y="19"/>
                </a:cubicBezTo>
                <a:cubicBezTo>
                  <a:pt x="63" y="19"/>
                  <a:pt x="63" y="19"/>
                  <a:pt x="63" y="19"/>
                </a:cubicBezTo>
                <a:cubicBezTo>
                  <a:pt x="61" y="19"/>
                  <a:pt x="60" y="19"/>
                  <a:pt x="58" y="17"/>
                </a:cubicBezTo>
                <a:cubicBezTo>
                  <a:pt x="57" y="16"/>
                  <a:pt x="56" y="14"/>
                  <a:pt x="56" y="13"/>
                </a:cubicBezTo>
                <a:cubicBezTo>
                  <a:pt x="56" y="11"/>
                  <a:pt x="57" y="9"/>
                  <a:pt x="58" y="8"/>
                </a:cubicBezTo>
                <a:close/>
                <a:moveTo>
                  <a:pt x="112" y="105"/>
                </a:moveTo>
                <a:cubicBezTo>
                  <a:pt x="112" y="105"/>
                  <a:pt x="112" y="105"/>
                  <a:pt x="112" y="105"/>
                </a:cubicBezTo>
                <a:cubicBezTo>
                  <a:pt x="14" y="105"/>
                  <a:pt x="14" y="105"/>
                  <a:pt x="14" y="105"/>
                </a:cubicBezTo>
                <a:cubicBezTo>
                  <a:pt x="14" y="29"/>
                  <a:pt x="14" y="29"/>
                  <a:pt x="14" y="29"/>
                </a:cubicBezTo>
                <a:cubicBezTo>
                  <a:pt x="112" y="29"/>
                  <a:pt x="112" y="29"/>
                  <a:pt x="112" y="29"/>
                </a:cubicBezTo>
                <a:cubicBezTo>
                  <a:pt x="112" y="105"/>
                  <a:pt x="112" y="105"/>
                  <a:pt x="112" y="105"/>
                </a:cubicBezTo>
                <a:close/>
                <a:moveTo>
                  <a:pt x="59" y="91"/>
                </a:moveTo>
                <a:cubicBezTo>
                  <a:pt x="59" y="91"/>
                  <a:pt x="59" y="91"/>
                  <a:pt x="59" y="91"/>
                </a:cubicBezTo>
                <a:cubicBezTo>
                  <a:pt x="63" y="91"/>
                  <a:pt x="67" y="90"/>
                  <a:pt x="71" y="89"/>
                </a:cubicBezTo>
                <a:cubicBezTo>
                  <a:pt x="71" y="88"/>
                  <a:pt x="71" y="88"/>
                  <a:pt x="71" y="88"/>
                </a:cubicBezTo>
                <a:cubicBezTo>
                  <a:pt x="74" y="87"/>
                  <a:pt x="77" y="84"/>
                  <a:pt x="79" y="80"/>
                </a:cubicBezTo>
                <a:cubicBezTo>
                  <a:pt x="79" y="80"/>
                  <a:pt x="79" y="80"/>
                  <a:pt x="79" y="80"/>
                </a:cubicBezTo>
                <a:cubicBezTo>
                  <a:pt x="80" y="79"/>
                  <a:pt x="79" y="77"/>
                  <a:pt x="78" y="76"/>
                </a:cubicBezTo>
                <a:cubicBezTo>
                  <a:pt x="62" y="67"/>
                  <a:pt x="62" y="67"/>
                  <a:pt x="62" y="67"/>
                </a:cubicBezTo>
                <a:cubicBezTo>
                  <a:pt x="62" y="50"/>
                  <a:pt x="62" y="50"/>
                  <a:pt x="62" y="50"/>
                </a:cubicBezTo>
                <a:cubicBezTo>
                  <a:pt x="62" y="48"/>
                  <a:pt x="61" y="47"/>
                  <a:pt x="59" y="47"/>
                </a:cubicBezTo>
                <a:cubicBezTo>
                  <a:pt x="53" y="47"/>
                  <a:pt x="48" y="49"/>
                  <a:pt x="44" y="53"/>
                </a:cubicBezTo>
                <a:cubicBezTo>
                  <a:pt x="40" y="57"/>
                  <a:pt x="37" y="63"/>
                  <a:pt x="37" y="69"/>
                </a:cubicBezTo>
                <a:cubicBezTo>
                  <a:pt x="37" y="75"/>
                  <a:pt x="40" y="81"/>
                  <a:pt x="44" y="85"/>
                </a:cubicBezTo>
                <a:cubicBezTo>
                  <a:pt x="48" y="89"/>
                  <a:pt x="53" y="91"/>
                  <a:pt x="59" y="91"/>
                </a:cubicBezTo>
                <a:close/>
                <a:moveTo>
                  <a:pt x="48" y="57"/>
                </a:moveTo>
                <a:cubicBezTo>
                  <a:pt x="48" y="57"/>
                  <a:pt x="48" y="57"/>
                  <a:pt x="48" y="57"/>
                </a:cubicBezTo>
                <a:cubicBezTo>
                  <a:pt x="50" y="55"/>
                  <a:pt x="53" y="53"/>
                  <a:pt x="57" y="53"/>
                </a:cubicBezTo>
                <a:cubicBezTo>
                  <a:pt x="57" y="69"/>
                  <a:pt x="57" y="69"/>
                  <a:pt x="57" y="69"/>
                </a:cubicBezTo>
                <a:cubicBezTo>
                  <a:pt x="57" y="70"/>
                  <a:pt x="57" y="71"/>
                  <a:pt x="58" y="72"/>
                </a:cubicBezTo>
                <a:cubicBezTo>
                  <a:pt x="72" y="80"/>
                  <a:pt x="72" y="80"/>
                  <a:pt x="72" y="80"/>
                </a:cubicBezTo>
                <a:cubicBezTo>
                  <a:pt x="71" y="81"/>
                  <a:pt x="69" y="82"/>
                  <a:pt x="68" y="83"/>
                </a:cubicBezTo>
                <a:cubicBezTo>
                  <a:pt x="68" y="84"/>
                  <a:pt x="68" y="84"/>
                  <a:pt x="68" y="84"/>
                </a:cubicBezTo>
                <a:cubicBezTo>
                  <a:pt x="65" y="85"/>
                  <a:pt x="62" y="86"/>
                  <a:pt x="59" y="86"/>
                </a:cubicBezTo>
                <a:cubicBezTo>
                  <a:pt x="55" y="86"/>
                  <a:pt x="51" y="84"/>
                  <a:pt x="48" y="81"/>
                </a:cubicBezTo>
                <a:cubicBezTo>
                  <a:pt x="45" y="78"/>
                  <a:pt x="43" y="74"/>
                  <a:pt x="43" y="69"/>
                </a:cubicBezTo>
                <a:cubicBezTo>
                  <a:pt x="43" y="64"/>
                  <a:pt x="45" y="60"/>
                  <a:pt x="48" y="57"/>
                </a:cubicBezTo>
                <a:close/>
              </a:path>
            </a:pathLst>
          </a:custGeom>
          <a:solidFill>
            <a:schemeClr val="accent1"/>
          </a:solidFill>
          <a:ln>
            <a:noFill/>
          </a:ln>
        </p:spPr>
        <p:txBody>
          <a:bodyPr anchor="t" anchorCtr="0" bIns="45734" compatLnSpc="1" lIns="91467" numCol="1" rIns="91467" tIns="45734" vert="horz" wrap="square"/>
          <a:lstStyle/>
          <a:p>
            <a:endParaRPr altLang="en-US" lang="zh-CN"/>
          </a:p>
        </p:txBody>
      </p:sp>
      <p:sp>
        <p:nvSpPr>
          <p:cNvPr id="33" name="Rectangle 24"/>
          <p:cNvSpPr>
            <a:spLocks noChangeArrowheads="1"/>
          </p:cNvSpPr>
          <p:nvPr/>
        </p:nvSpPr>
        <p:spPr bwMode="auto">
          <a:xfrm>
            <a:off x="3846764" y="2446974"/>
            <a:ext cx="1452060" cy="696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添加文本</a:t>
            </a:r>
          </a:p>
          <a:p>
            <a:pPr algn="ct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p:txBody>
      </p:sp>
      <p:sp>
        <p:nvSpPr>
          <p:cNvPr id="34" name="Rectangle 24"/>
          <p:cNvSpPr>
            <a:spLocks noChangeArrowheads="1"/>
          </p:cNvSpPr>
          <p:nvPr/>
        </p:nvSpPr>
        <p:spPr bwMode="auto">
          <a:xfrm>
            <a:off x="726050" y="1524936"/>
            <a:ext cx="1843898" cy="1173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单击添加文本</a:t>
            </a:r>
          </a:p>
          <a:p>
            <a:pPr algn="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a:p>
            <a:pPr algn="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p:txBody>
      </p:sp>
      <p:sp>
        <p:nvSpPr>
          <p:cNvPr id="35" name="Rectangle 24"/>
          <p:cNvSpPr>
            <a:spLocks noChangeArrowheads="1"/>
          </p:cNvSpPr>
          <p:nvPr/>
        </p:nvSpPr>
        <p:spPr bwMode="auto">
          <a:xfrm>
            <a:off x="2742625" y="1573320"/>
            <a:ext cx="599349"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chemeClr val="accent2"/>
                </a:solidFill>
              </a:rPr>
              <a:t>15%</a:t>
            </a:r>
          </a:p>
        </p:txBody>
      </p:sp>
      <p:sp>
        <p:nvSpPr>
          <p:cNvPr id="36" name="Rectangle 24"/>
          <p:cNvSpPr>
            <a:spLocks noChangeArrowheads="1"/>
          </p:cNvSpPr>
          <p:nvPr/>
        </p:nvSpPr>
        <p:spPr bwMode="auto">
          <a:xfrm>
            <a:off x="870091" y="3332022"/>
            <a:ext cx="1843898" cy="1173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单击添加文本</a:t>
            </a:r>
          </a:p>
          <a:p>
            <a:pPr algn="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a:p>
            <a:pPr algn="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p:txBody>
      </p:sp>
      <p:sp>
        <p:nvSpPr>
          <p:cNvPr id="37" name="Rectangle 24"/>
          <p:cNvSpPr>
            <a:spLocks noChangeArrowheads="1"/>
          </p:cNvSpPr>
          <p:nvPr/>
        </p:nvSpPr>
        <p:spPr bwMode="auto">
          <a:xfrm>
            <a:off x="2886666" y="3380405"/>
            <a:ext cx="599349"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chemeClr val="accent1"/>
                </a:solidFill>
              </a:rPr>
              <a:t>40%</a:t>
            </a:r>
          </a:p>
        </p:txBody>
      </p:sp>
      <p:sp>
        <p:nvSpPr>
          <p:cNvPr id="38" name="Rectangle 24"/>
          <p:cNvSpPr>
            <a:spLocks noChangeArrowheads="1"/>
          </p:cNvSpPr>
          <p:nvPr/>
        </p:nvSpPr>
        <p:spPr bwMode="auto">
          <a:xfrm>
            <a:off x="5937532" y="958247"/>
            <a:ext cx="1843898" cy="1173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p:txBody>
      </p:sp>
      <p:sp>
        <p:nvSpPr>
          <p:cNvPr id="39" name="Rectangle 24"/>
          <p:cNvSpPr>
            <a:spLocks noChangeArrowheads="1"/>
          </p:cNvSpPr>
          <p:nvPr/>
        </p:nvSpPr>
        <p:spPr bwMode="auto">
          <a:xfrm>
            <a:off x="5154969" y="1003635"/>
            <a:ext cx="599349"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chemeClr val="accent3"/>
                </a:solidFill>
              </a:rPr>
              <a:t>20%</a:t>
            </a:r>
          </a:p>
        </p:txBody>
      </p:sp>
      <p:sp>
        <p:nvSpPr>
          <p:cNvPr id="40" name="Rectangle 24"/>
          <p:cNvSpPr>
            <a:spLocks noChangeArrowheads="1"/>
          </p:cNvSpPr>
          <p:nvPr/>
        </p:nvSpPr>
        <p:spPr bwMode="auto">
          <a:xfrm>
            <a:off x="6752683" y="2369581"/>
            <a:ext cx="1843898" cy="1173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a:p>
            <a:pPr>
              <a:lnSpc>
                <a:spcPct val="120000"/>
              </a:lnSpc>
              <a:spcBef>
                <a:spcPts val="300"/>
              </a:spcBef>
            </a:pPr>
            <a:r>
              <a:rPr altLang="en-US" b="1" lang="zh-CN" sz="1200">
                <a:solidFill>
                  <a:schemeClr val="bg1">
                    <a:lumMod val="50000"/>
                  </a:schemeClr>
                </a:solidFill>
                <a:latin charset="-122" pitchFamily="34" typeface="微软雅黑"/>
                <a:ea charset="-122" pitchFamily="34" typeface="微软雅黑"/>
              </a:rPr>
              <a:t>单击此处添加文本单击此处添加文本</a:t>
            </a:r>
          </a:p>
        </p:txBody>
      </p:sp>
      <p:sp>
        <p:nvSpPr>
          <p:cNvPr id="41" name="Rectangle 24"/>
          <p:cNvSpPr>
            <a:spLocks noChangeArrowheads="1"/>
          </p:cNvSpPr>
          <p:nvPr/>
        </p:nvSpPr>
        <p:spPr bwMode="auto">
          <a:xfrm>
            <a:off x="5937533" y="2362972"/>
            <a:ext cx="599349"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chemeClr val="accent4"/>
                </a:solidFill>
              </a:rPr>
              <a:t>25%</a:t>
            </a:r>
          </a:p>
        </p:txBody>
      </p:sp>
      <p:sp>
        <p:nvSpPr>
          <p:cNvPr id="42" name="文本框 32">
            <a:extLst>
              <a:ext uri="{FF2B5EF4-FFF2-40B4-BE49-F238E27FC236}">
                <a16:creationId xmlns:a16="http://schemas.microsoft.com/office/drawing/2014/main" id="{6B8A79D5-CB76-4491-BFBB-AF33ECD615CC}"/>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教学总结</a:t>
            </a:r>
          </a:p>
        </p:txBody>
      </p:sp>
      <p:sp>
        <p:nvSpPr>
          <p:cNvPr id="43" name="矩形 42">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335994676"/>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60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anim calcmode="lin" valueType="num">
                                      <p:cBhvr>
                                        <p:cTn dur="500" fill="hold" id="8"/>
                                        <p:tgtEl>
                                          <p:spTgt spid="2"/>
                                        </p:tgtEl>
                                        <p:attrNameLst>
                                          <p:attrName>ppt_x</p:attrName>
                                        </p:attrNameLst>
                                      </p:cBhvr>
                                      <p:tavLst>
                                        <p:tav tm="0">
                                          <p:val>
                                            <p:strVal val="#ppt_x"/>
                                          </p:val>
                                        </p:tav>
                                        <p:tav tm="100000">
                                          <p:val>
                                            <p:strVal val="#ppt_x"/>
                                          </p:val>
                                        </p:tav>
                                      </p:tavLst>
                                    </p:anim>
                                    <p:anim calcmode="lin" valueType="num">
                                      <p:cBhvr>
                                        <p:cTn dur="50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53" presetSubtype="0">
                                  <p:stCondLst>
                                    <p:cond delay="600"/>
                                  </p:stCondLst>
                                  <p:childTnLst>
                                    <p:set>
                                      <p:cBhvr>
                                        <p:cTn dur="1" fill="hold" id="11">
                                          <p:stCondLst>
                                            <p:cond delay="0"/>
                                          </p:stCondLst>
                                        </p:cTn>
                                        <p:tgtEl>
                                          <p:spTgt spid="32"/>
                                        </p:tgtEl>
                                        <p:attrNameLst>
                                          <p:attrName>style.visibility</p:attrName>
                                        </p:attrNameLst>
                                      </p:cBhvr>
                                      <p:to>
                                        <p:strVal val="visible"/>
                                      </p:to>
                                    </p:set>
                                    <p:anim calcmode="lin" valueType="num">
                                      <p:cBhvr>
                                        <p:cTn dur="500" fill="hold" id="12"/>
                                        <p:tgtEl>
                                          <p:spTgt spid="32"/>
                                        </p:tgtEl>
                                        <p:attrNameLst>
                                          <p:attrName>ppt_w</p:attrName>
                                        </p:attrNameLst>
                                      </p:cBhvr>
                                      <p:tavLst>
                                        <p:tav tm="0">
                                          <p:val>
                                            <p:fltVal val="0"/>
                                          </p:val>
                                        </p:tav>
                                        <p:tav tm="100000">
                                          <p:val>
                                            <p:strVal val="#ppt_w"/>
                                          </p:val>
                                        </p:tav>
                                      </p:tavLst>
                                    </p:anim>
                                    <p:anim calcmode="lin" valueType="num">
                                      <p:cBhvr>
                                        <p:cTn dur="500" fill="hold" id="13"/>
                                        <p:tgtEl>
                                          <p:spTgt spid="32"/>
                                        </p:tgtEl>
                                        <p:attrNameLst>
                                          <p:attrName>ppt_h</p:attrName>
                                        </p:attrNameLst>
                                      </p:cBhvr>
                                      <p:tavLst>
                                        <p:tav tm="0">
                                          <p:val>
                                            <p:fltVal val="0"/>
                                          </p:val>
                                        </p:tav>
                                        <p:tav tm="100000">
                                          <p:val>
                                            <p:strVal val="#ppt_h"/>
                                          </p:val>
                                        </p:tav>
                                      </p:tavLst>
                                    </p:anim>
                                    <p:animEffect filter="fade" transition="in">
                                      <p:cBhvr>
                                        <p:cTn dur="500" id="14"/>
                                        <p:tgtEl>
                                          <p:spTgt spid="32"/>
                                        </p:tgtEl>
                                      </p:cBhvr>
                                    </p:animEffect>
                                  </p:childTnLst>
                                </p:cTn>
                              </p:par>
                              <p:par>
                                <p:cTn fill="hold" grpId="0" id="15" nodeType="withEffect" presetClass="entr" presetID="53" presetSubtype="0">
                                  <p:stCondLst>
                                    <p:cond delay="600"/>
                                  </p:stCondLst>
                                  <p:childTnLst>
                                    <p:set>
                                      <p:cBhvr>
                                        <p:cTn dur="1" fill="hold" id="16">
                                          <p:stCondLst>
                                            <p:cond delay="0"/>
                                          </p:stCondLst>
                                        </p:cTn>
                                        <p:tgtEl>
                                          <p:spTgt spid="33"/>
                                        </p:tgtEl>
                                        <p:attrNameLst>
                                          <p:attrName>style.visibility</p:attrName>
                                        </p:attrNameLst>
                                      </p:cBhvr>
                                      <p:to>
                                        <p:strVal val="visible"/>
                                      </p:to>
                                    </p:set>
                                    <p:anim calcmode="lin" valueType="num">
                                      <p:cBhvr>
                                        <p:cTn dur="500" fill="hold" id="17"/>
                                        <p:tgtEl>
                                          <p:spTgt spid="33"/>
                                        </p:tgtEl>
                                        <p:attrNameLst>
                                          <p:attrName>ppt_w</p:attrName>
                                        </p:attrNameLst>
                                      </p:cBhvr>
                                      <p:tavLst>
                                        <p:tav tm="0">
                                          <p:val>
                                            <p:fltVal val="0"/>
                                          </p:val>
                                        </p:tav>
                                        <p:tav tm="100000">
                                          <p:val>
                                            <p:strVal val="#ppt_w"/>
                                          </p:val>
                                        </p:tav>
                                      </p:tavLst>
                                    </p:anim>
                                    <p:anim calcmode="lin" valueType="num">
                                      <p:cBhvr>
                                        <p:cTn dur="500" fill="hold" id="18"/>
                                        <p:tgtEl>
                                          <p:spTgt spid="33"/>
                                        </p:tgtEl>
                                        <p:attrNameLst>
                                          <p:attrName>ppt_h</p:attrName>
                                        </p:attrNameLst>
                                      </p:cBhvr>
                                      <p:tavLst>
                                        <p:tav tm="0">
                                          <p:val>
                                            <p:fltVal val="0"/>
                                          </p:val>
                                        </p:tav>
                                        <p:tav tm="100000">
                                          <p:val>
                                            <p:strVal val="#ppt_h"/>
                                          </p:val>
                                        </p:tav>
                                      </p:tavLst>
                                    </p:anim>
                                    <p:animEffect filter="fade" transition="in">
                                      <p:cBhvr>
                                        <p:cTn dur="500" id="19"/>
                                        <p:tgtEl>
                                          <p:spTgt spid="33"/>
                                        </p:tgtEl>
                                      </p:cBhvr>
                                    </p:animEffect>
                                  </p:childTnLst>
                                </p:cTn>
                              </p:par>
                              <p:par>
                                <p:cTn fill="hold" grpId="0" id="20" nodeType="withEffect" presetClass="entr" presetID="21" presetSubtype="1">
                                  <p:stCondLst>
                                    <p:cond delay="1100"/>
                                  </p:stCondLst>
                                  <p:childTnLst>
                                    <p:set>
                                      <p:cBhvr>
                                        <p:cTn dur="1" fill="hold" id="21">
                                          <p:stCondLst>
                                            <p:cond delay="0"/>
                                          </p:stCondLst>
                                        </p:cTn>
                                        <p:tgtEl>
                                          <p:spTgt spid="19"/>
                                        </p:tgtEl>
                                        <p:attrNameLst>
                                          <p:attrName>style.visibility</p:attrName>
                                        </p:attrNameLst>
                                      </p:cBhvr>
                                      <p:to>
                                        <p:strVal val="visible"/>
                                      </p:to>
                                    </p:set>
                                    <p:animEffect filter="wheel(1)" transition="in">
                                      <p:cBhvr>
                                        <p:cTn dur="750" id="22"/>
                                        <p:tgtEl>
                                          <p:spTgt spid="19"/>
                                        </p:tgtEl>
                                      </p:cBhvr>
                                    </p:animEffect>
                                  </p:childTnLst>
                                </p:cTn>
                              </p:par>
                              <p:par>
                                <p:cTn fill="hold" grpId="0" id="23" nodeType="withEffect" presetClass="entr" presetID="53" presetSubtype="0">
                                  <p:stCondLst>
                                    <p:cond delay="1100"/>
                                  </p:stCondLst>
                                  <p:childTnLst>
                                    <p:set>
                                      <p:cBhvr>
                                        <p:cTn dur="1" fill="hold" id="24">
                                          <p:stCondLst>
                                            <p:cond delay="0"/>
                                          </p:stCondLst>
                                        </p:cTn>
                                        <p:tgtEl>
                                          <p:spTgt spid="39"/>
                                        </p:tgtEl>
                                        <p:attrNameLst>
                                          <p:attrName>style.visibility</p:attrName>
                                        </p:attrNameLst>
                                      </p:cBhvr>
                                      <p:to>
                                        <p:strVal val="visible"/>
                                      </p:to>
                                    </p:set>
                                    <p:anim calcmode="lin" valueType="num">
                                      <p:cBhvr>
                                        <p:cTn dur="500" fill="hold" id="25"/>
                                        <p:tgtEl>
                                          <p:spTgt spid="39"/>
                                        </p:tgtEl>
                                        <p:attrNameLst>
                                          <p:attrName>ppt_w</p:attrName>
                                        </p:attrNameLst>
                                      </p:cBhvr>
                                      <p:tavLst>
                                        <p:tav tm="0">
                                          <p:val>
                                            <p:fltVal val="0"/>
                                          </p:val>
                                        </p:tav>
                                        <p:tav tm="100000">
                                          <p:val>
                                            <p:strVal val="#ppt_w"/>
                                          </p:val>
                                        </p:tav>
                                      </p:tavLst>
                                    </p:anim>
                                    <p:anim calcmode="lin" valueType="num">
                                      <p:cBhvr>
                                        <p:cTn dur="500" fill="hold" id="26"/>
                                        <p:tgtEl>
                                          <p:spTgt spid="39"/>
                                        </p:tgtEl>
                                        <p:attrNameLst>
                                          <p:attrName>ppt_h</p:attrName>
                                        </p:attrNameLst>
                                      </p:cBhvr>
                                      <p:tavLst>
                                        <p:tav tm="0">
                                          <p:val>
                                            <p:fltVal val="0"/>
                                          </p:val>
                                        </p:tav>
                                        <p:tav tm="100000">
                                          <p:val>
                                            <p:strVal val="#ppt_h"/>
                                          </p:val>
                                        </p:tav>
                                      </p:tavLst>
                                    </p:anim>
                                    <p:animEffect filter="fade" transition="in">
                                      <p:cBhvr>
                                        <p:cTn dur="500" id="27"/>
                                        <p:tgtEl>
                                          <p:spTgt spid="39"/>
                                        </p:tgtEl>
                                      </p:cBhvr>
                                    </p:animEffect>
                                  </p:childTnLst>
                                </p:cTn>
                              </p:par>
                              <p:par>
                                <p:cTn fill="hold" grpId="0" id="28" nodeType="withEffect" presetClass="entr" presetID="2" presetSubtype="2">
                                  <p:stCondLst>
                                    <p:cond delay="1100"/>
                                  </p:stCondLst>
                                  <p:childTnLst>
                                    <p:set>
                                      <p:cBhvr>
                                        <p:cTn dur="1" fill="hold" id="29">
                                          <p:stCondLst>
                                            <p:cond delay="0"/>
                                          </p:stCondLst>
                                        </p:cTn>
                                        <p:tgtEl>
                                          <p:spTgt spid="38"/>
                                        </p:tgtEl>
                                        <p:attrNameLst>
                                          <p:attrName>style.visibility</p:attrName>
                                        </p:attrNameLst>
                                      </p:cBhvr>
                                      <p:to>
                                        <p:strVal val="visible"/>
                                      </p:to>
                                    </p:set>
                                    <p:anim calcmode="lin" valueType="num">
                                      <p:cBhvr additive="base">
                                        <p:cTn dur="500" fill="hold" id="30"/>
                                        <p:tgtEl>
                                          <p:spTgt spid="38"/>
                                        </p:tgtEl>
                                        <p:attrNameLst>
                                          <p:attrName>ppt_x</p:attrName>
                                        </p:attrNameLst>
                                      </p:cBhvr>
                                      <p:tavLst>
                                        <p:tav tm="0">
                                          <p:val>
                                            <p:strVal val="1+#ppt_w/2"/>
                                          </p:val>
                                        </p:tav>
                                        <p:tav tm="100000">
                                          <p:val>
                                            <p:strVal val="#ppt_x"/>
                                          </p:val>
                                        </p:tav>
                                      </p:tavLst>
                                    </p:anim>
                                    <p:anim calcmode="lin" valueType="num">
                                      <p:cBhvr additive="base">
                                        <p:cTn dur="500" fill="hold" id="31"/>
                                        <p:tgtEl>
                                          <p:spTgt spid="38"/>
                                        </p:tgtEl>
                                        <p:attrNameLst>
                                          <p:attrName>ppt_y</p:attrName>
                                        </p:attrNameLst>
                                      </p:cBhvr>
                                      <p:tavLst>
                                        <p:tav tm="0">
                                          <p:val>
                                            <p:strVal val="#ppt_y"/>
                                          </p:val>
                                        </p:tav>
                                        <p:tav tm="100000">
                                          <p:val>
                                            <p:strVal val="#ppt_y"/>
                                          </p:val>
                                        </p:tav>
                                      </p:tavLst>
                                    </p:anim>
                                  </p:childTnLst>
                                </p:cTn>
                              </p:par>
                              <p:par>
                                <p:cTn fill="hold" grpId="0" id="32" nodeType="withEffect" presetClass="entr" presetID="53" presetSubtype="0">
                                  <p:stCondLst>
                                    <p:cond delay="1600"/>
                                  </p:stCondLst>
                                  <p:childTnLst>
                                    <p:set>
                                      <p:cBhvr>
                                        <p:cTn dur="1" fill="hold" id="33">
                                          <p:stCondLst>
                                            <p:cond delay="0"/>
                                          </p:stCondLst>
                                        </p:cTn>
                                        <p:tgtEl>
                                          <p:spTgt spid="41"/>
                                        </p:tgtEl>
                                        <p:attrNameLst>
                                          <p:attrName>style.visibility</p:attrName>
                                        </p:attrNameLst>
                                      </p:cBhvr>
                                      <p:to>
                                        <p:strVal val="visible"/>
                                      </p:to>
                                    </p:set>
                                    <p:anim calcmode="lin" valueType="num">
                                      <p:cBhvr>
                                        <p:cTn dur="500" fill="hold" id="34"/>
                                        <p:tgtEl>
                                          <p:spTgt spid="41"/>
                                        </p:tgtEl>
                                        <p:attrNameLst>
                                          <p:attrName>ppt_w</p:attrName>
                                        </p:attrNameLst>
                                      </p:cBhvr>
                                      <p:tavLst>
                                        <p:tav tm="0">
                                          <p:val>
                                            <p:fltVal val="0"/>
                                          </p:val>
                                        </p:tav>
                                        <p:tav tm="100000">
                                          <p:val>
                                            <p:strVal val="#ppt_w"/>
                                          </p:val>
                                        </p:tav>
                                      </p:tavLst>
                                    </p:anim>
                                    <p:anim calcmode="lin" valueType="num">
                                      <p:cBhvr>
                                        <p:cTn dur="500" fill="hold" id="35"/>
                                        <p:tgtEl>
                                          <p:spTgt spid="41"/>
                                        </p:tgtEl>
                                        <p:attrNameLst>
                                          <p:attrName>ppt_h</p:attrName>
                                        </p:attrNameLst>
                                      </p:cBhvr>
                                      <p:tavLst>
                                        <p:tav tm="0">
                                          <p:val>
                                            <p:fltVal val="0"/>
                                          </p:val>
                                        </p:tav>
                                        <p:tav tm="100000">
                                          <p:val>
                                            <p:strVal val="#ppt_h"/>
                                          </p:val>
                                        </p:tav>
                                      </p:tavLst>
                                    </p:anim>
                                    <p:animEffect filter="fade" transition="in">
                                      <p:cBhvr>
                                        <p:cTn dur="500" id="36"/>
                                        <p:tgtEl>
                                          <p:spTgt spid="41"/>
                                        </p:tgtEl>
                                      </p:cBhvr>
                                    </p:animEffect>
                                  </p:childTnLst>
                                </p:cTn>
                              </p:par>
                              <p:par>
                                <p:cTn fill="hold" grpId="0" id="37" nodeType="withEffect" presetClass="entr" presetID="2" presetSubtype="2">
                                  <p:stCondLst>
                                    <p:cond delay="1600"/>
                                  </p:stCondLst>
                                  <p:childTnLst>
                                    <p:set>
                                      <p:cBhvr>
                                        <p:cTn dur="1" fill="hold" id="38">
                                          <p:stCondLst>
                                            <p:cond delay="0"/>
                                          </p:stCondLst>
                                        </p:cTn>
                                        <p:tgtEl>
                                          <p:spTgt spid="40"/>
                                        </p:tgtEl>
                                        <p:attrNameLst>
                                          <p:attrName>style.visibility</p:attrName>
                                        </p:attrNameLst>
                                      </p:cBhvr>
                                      <p:to>
                                        <p:strVal val="visible"/>
                                      </p:to>
                                    </p:set>
                                    <p:anim calcmode="lin" valueType="num">
                                      <p:cBhvr additive="base">
                                        <p:cTn dur="500" fill="hold" id="39"/>
                                        <p:tgtEl>
                                          <p:spTgt spid="40"/>
                                        </p:tgtEl>
                                        <p:attrNameLst>
                                          <p:attrName>ppt_x</p:attrName>
                                        </p:attrNameLst>
                                      </p:cBhvr>
                                      <p:tavLst>
                                        <p:tav tm="0">
                                          <p:val>
                                            <p:strVal val="1+#ppt_w/2"/>
                                          </p:val>
                                        </p:tav>
                                        <p:tav tm="100000">
                                          <p:val>
                                            <p:strVal val="#ppt_x"/>
                                          </p:val>
                                        </p:tav>
                                      </p:tavLst>
                                    </p:anim>
                                    <p:anim calcmode="lin" valueType="num">
                                      <p:cBhvr additive="base">
                                        <p:cTn dur="500" fill="hold" id="40"/>
                                        <p:tgtEl>
                                          <p:spTgt spid="40"/>
                                        </p:tgtEl>
                                        <p:attrNameLst>
                                          <p:attrName>ppt_y</p:attrName>
                                        </p:attrNameLst>
                                      </p:cBhvr>
                                      <p:tavLst>
                                        <p:tav tm="0">
                                          <p:val>
                                            <p:strVal val="#ppt_y"/>
                                          </p:val>
                                        </p:tav>
                                        <p:tav tm="100000">
                                          <p:val>
                                            <p:strVal val="#ppt_y"/>
                                          </p:val>
                                        </p:tav>
                                      </p:tavLst>
                                    </p:anim>
                                  </p:childTnLst>
                                </p:cTn>
                              </p:par>
                              <p:par>
                                <p:cTn fill="hold" grpId="0" id="41" nodeType="withEffect" presetClass="entr" presetID="53" presetSubtype="0">
                                  <p:stCondLst>
                                    <p:cond delay="2100"/>
                                  </p:stCondLst>
                                  <p:childTnLst>
                                    <p:set>
                                      <p:cBhvr>
                                        <p:cTn dur="1" fill="hold" id="42">
                                          <p:stCondLst>
                                            <p:cond delay="0"/>
                                          </p:stCondLst>
                                        </p:cTn>
                                        <p:tgtEl>
                                          <p:spTgt spid="37"/>
                                        </p:tgtEl>
                                        <p:attrNameLst>
                                          <p:attrName>style.visibility</p:attrName>
                                        </p:attrNameLst>
                                      </p:cBhvr>
                                      <p:to>
                                        <p:strVal val="visible"/>
                                      </p:to>
                                    </p:set>
                                    <p:anim calcmode="lin" valueType="num">
                                      <p:cBhvr>
                                        <p:cTn dur="500" fill="hold" id="43"/>
                                        <p:tgtEl>
                                          <p:spTgt spid="37"/>
                                        </p:tgtEl>
                                        <p:attrNameLst>
                                          <p:attrName>ppt_w</p:attrName>
                                        </p:attrNameLst>
                                      </p:cBhvr>
                                      <p:tavLst>
                                        <p:tav tm="0">
                                          <p:val>
                                            <p:fltVal val="0"/>
                                          </p:val>
                                        </p:tav>
                                        <p:tav tm="100000">
                                          <p:val>
                                            <p:strVal val="#ppt_w"/>
                                          </p:val>
                                        </p:tav>
                                      </p:tavLst>
                                    </p:anim>
                                    <p:anim calcmode="lin" valueType="num">
                                      <p:cBhvr>
                                        <p:cTn dur="500" fill="hold" id="44"/>
                                        <p:tgtEl>
                                          <p:spTgt spid="37"/>
                                        </p:tgtEl>
                                        <p:attrNameLst>
                                          <p:attrName>ppt_h</p:attrName>
                                        </p:attrNameLst>
                                      </p:cBhvr>
                                      <p:tavLst>
                                        <p:tav tm="0">
                                          <p:val>
                                            <p:fltVal val="0"/>
                                          </p:val>
                                        </p:tav>
                                        <p:tav tm="100000">
                                          <p:val>
                                            <p:strVal val="#ppt_h"/>
                                          </p:val>
                                        </p:tav>
                                      </p:tavLst>
                                    </p:anim>
                                    <p:animEffect filter="fade" transition="in">
                                      <p:cBhvr>
                                        <p:cTn dur="500" id="45"/>
                                        <p:tgtEl>
                                          <p:spTgt spid="37"/>
                                        </p:tgtEl>
                                      </p:cBhvr>
                                    </p:animEffect>
                                  </p:childTnLst>
                                </p:cTn>
                              </p:par>
                              <p:par>
                                <p:cTn fill="hold" grpId="0" id="46" nodeType="withEffect" presetClass="entr" presetID="2" presetSubtype="8">
                                  <p:stCondLst>
                                    <p:cond delay="2100"/>
                                  </p:stCondLst>
                                  <p:childTnLst>
                                    <p:set>
                                      <p:cBhvr>
                                        <p:cTn dur="1" fill="hold" id="47">
                                          <p:stCondLst>
                                            <p:cond delay="0"/>
                                          </p:stCondLst>
                                        </p:cTn>
                                        <p:tgtEl>
                                          <p:spTgt spid="36"/>
                                        </p:tgtEl>
                                        <p:attrNameLst>
                                          <p:attrName>style.visibility</p:attrName>
                                        </p:attrNameLst>
                                      </p:cBhvr>
                                      <p:to>
                                        <p:strVal val="visible"/>
                                      </p:to>
                                    </p:set>
                                    <p:anim calcmode="lin" valueType="num">
                                      <p:cBhvr additive="base">
                                        <p:cTn dur="500" fill="hold" id="48"/>
                                        <p:tgtEl>
                                          <p:spTgt spid="36"/>
                                        </p:tgtEl>
                                        <p:attrNameLst>
                                          <p:attrName>ppt_x</p:attrName>
                                        </p:attrNameLst>
                                      </p:cBhvr>
                                      <p:tavLst>
                                        <p:tav tm="0">
                                          <p:val>
                                            <p:strVal val="0-#ppt_w/2"/>
                                          </p:val>
                                        </p:tav>
                                        <p:tav tm="100000">
                                          <p:val>
                                            <p:strVal val="#ppt_x"/>
                                          </p:val>
                                        </p:tav>
                                      </p:tavLst>
                                    </p:anim>
                                    <p:anim calcmode="lin" valueType="num">
                                      <p:cBhvr additive="base">
                                        <p:cTn dur="500" fill="hold" id="49"/>
                                        <p:tgtEl>
                                          <p:spTgt spid="36"/>
                                        </p:tgtEl>
                                        <p:attrNameLst>
                                          <p:attrName>ppt_y</p:attrName>
                                        </p:attrNameLst>
                                      </p:cBhvr>
                                      <p:tavLst>
                                        <p:tav tm="0">
                                          <p:val>
                                            <p:strVal val="#ppt_y"/>
                                          </p:val>
                                        </p:tav>
                                        <p:tav tm="100000">
                                          <p:val>
                                            <p:strVal val="#ppt_y"/>
                                          </p:val>
                                        </p:tav>
                                      </p:tavLst>
                                    </p:anim>
                                  </p:childTnLst>
                                </p:cTn>
                              </p:par>
                              <p:par>
                                <p:cTn fill="hold" grpId="0" id="50" nodeType="withEffect" presetClass="entr" presetID="53" presetSubtype="0">
                                  <p:stCondLst>
                                    <p:cond delay="2600"/>
                                  </p:stCondLst>
                                  <p:childTnLst>
                                    <p:set>
                                      <p:cBhvr>
                                        <p:cTn dur="1" fill="hold" id="51">
                                          <p:stCondLst>
                                            <p:cond delay="0"/>
                                          </p:stCondLst>
                                        </p:cTn>
                                        <p:tgtEl>
                                          <p:spTgt spid="35"/>
                                        </p:tgtEl>
                                        <p:attrNameLst>
                                          <p:attrName>style.visibility</p:attrName>
                                        </p:attrNameLst>
                                      </p:cBhvr>
                                      <p:to>
                                        <p:strVal val="visible"/>
                                      </p:to>
                                    </p:set>
                                    <p:anim calcmode="lin" valueType="num">
                                      <p:cBhvr>
                                        <p:cTn dur="500" fill="hold" id="52"/>
                                        <p:tgtEl>
                                          <p:spTgt spid="35"/>
                                        </p:tgtEl>
                                        <p:attrNameLst>
                                          <p:attrName>ppt_w</p:attrName>
                                        </p:attrNameLst>
                                      </p:cBhvr>
                                      <p:tavLst>
                                        <p:tav tm="0">
                                          <p:val>
                                            <p:fltVal val="0"/>
                                          </p:val>
                                        </p:tav>
                                        <p:tav tm="100000">
                                          <p:val>
                                            <p:strVal val="#ppt_w"/>
                                          </p:val>
                                        </p:tav>
                                      </p:tavLst>
                                    </p:anim>
                                    <p:anim calcmode="lin" valueType="num">
                                      <p:cBhvr>
                                        <p:cTn dur="500" fill="hold" id="53"/>
                                        <p:tgtEl>
                                          <p:spTgt spid="35"/>
                                        </p:tgtEl>
                                        <p:attrNameLst>
                                          <p:attrName>ppt_h</p:attrName>
                                        </p:attrNameLst>
                                      </p:cBhvr>
                                      <p:tavLst>
                                        <p:tav tm="0">
                                          <p:val>
                                            <p:fltVal val="0"/>
                                          </p:val>
                                        </p:tav>
                                        <p:tav tm="100000">
                                          <p:val>
                                            <p:strVal val="#ppt_h"/>
                                          </p:val>
                                        </p:tav>
                                      </p:tavLst>
                                    </p:anim>
                                    <p:animEffect filter="fade" transition="in">
                                      <p:cBhvr>
                                        <p:cTn dur="500" id="54"/>
                                        <p:tgtEl>
                                          <p:spTgt spid="35"/>
                                        </p:tgtEl>
                                      </p:cBhvr>
                                    </p:animEffect>
                                  </p:childTnLst>
                                </p:cTn>
                              </p:par>
                              <p:par>
                                <p:cTn fill="hold" grpId="0" id="55" nodeType="withEffect" presetClass="entr" presetID="2" presetSubtype="8">
                                  <p:stCondLst>
                                    <p:cond delay="2600"/>
                                  </p:stCondLst>
                                  <p:childTnLst>
                                    <p:set>
                                      <p:cBhvr>
                                        <p:cTn dur="1" fill="hold" id="56">
                                          <p:stCondLst>
                                            <p:cond delay="0"/>
                                          </p:stCondLst>
                                        </p:cTn>
                                        <p:tgtEl>
                                          <p:spTgt spid="34"/>
                                        </p:tgtEl>
                                        <p:attrNameLst>
                                          <p:attrName>style.visibility</p:attrName>
                                        </p:attrNameLst>
                                      </p:cBhvr>
                                      <p:to>
                                        <p:strVal val="visible"/>
                                      </p:to>
                                    </p:set>
                                    <p:anim calcmode="lin" valueType="num">
                                      <p:cBhvr additive="base">
                                        <p:cTn dur="500" fill="hold" id="57"/>
                                        <p:tgtEl>
                                          <p:spTgt spid="34"/>
                                        </p:tgtEl>
                                        <p:attrNameLst>
                                          <p:attrName>ppt_x</p:attrName>
                                        </p:attrNameLst>
                                      </p:cBhvr>
                                      <p:tavLst>
                                        <p:tav tm="0">
                                          <p:val>
                                            <p:strVal val="0-#ppt_w/2"/>
                                          </p:val>
                                        </p:tav>
                                        <p:tav tm="100000">
                                          <p:val>
                                            <p:strVal val="#ppt_x"/>
                                          </p:val>
                                        </p:tav>
                                      </p:tavLst>
                                    </p:anim>
                                    <p:anim calcmode="lin" valueType="num">
                                      <p:cBhvr additive="base">
                                        <p:cTn dur="500" fill="hold" id="58"/>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3"/>
      <p:bldP grpId="0" spid="34"/>
      <p:bldP grpId="0" spid="35"/>
      <p:bldP grpId="0" spid="36"/>
      <p:bldP grpId="0" spid="37"/>
      <p:bldP grpId="0" spid="38"/>
      <p:bldP grpId="0" spid="39"/>
      <p:bldP grpId="0" spid="40"/>
      <p:bldP grpId="0" spid="41"/>
      <p:bldGraphic grpId="0" spid="19">
        <p:bldAsOne/>
      </p:bldGraphic>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弧形 20"/>
          <p:cNvSpPr/>
          <p:nvPr/>
        </p:nvSpPr>
        <p:spPr>
          <a:xfrm>
            <a:off x="3232888" y="2385683"/>
            <a:ext cx="2549162" cy="2549507"/>
          </a:xfrm>
          <a:prstGeom prst="arc">
            <a:avLst>
              <a:gd fmla="val 10885078" name="adj1"/>
              <a:gd fmla="val 0" name="adj2"/>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bIns="34295" lIns="68589" rIns="68589" rtlCol="0" tIns="34295"/>
          <a:lstStyle/>
          <a:p>
            <a:pPr algn="ctr"/>
            <a:endParaRPr altLang="en-US" lang="zh-CN"/>
          </a:p>
        </p:txBody>
      </p:sp>
      <p:sp>
        <p:nvSpPr>
          <p:cNvPr id="22" name="椭圆 21"/>
          <p:cNvSpPr/>
          <p:nvPr/>
        </p:nvSpPr>
        <p:spPr>
          <a:xfrm>
            <a:off x="3135631" y="3245757"/>
            <a:ext cx="255940" cy="2559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r>
              <a:rPr altLang="zh-CN" lang="en-US"/>
              <a:t>1</a:t>
            </a:r>
          </a:p>
        </p:txBody>
      </p:sp>
      <p:sp>
        <p:nvSpPr>
          <p:cNvPr id="23" name="椭圆 22"/>
          <p:cNvSpPr/>
          <p:nvPr/>
        </p:nvSpPr>
        <p:spPr>
          <a:xfrm>
            <a:off x="3620880" y="2541832"/>
            <a:ext cx="255940" cy="2559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r>
              <a:rPr altLang="zh-CN" lang="en-US"/>
              <a:t>2</a:t>
            </a:r>
          </a:p>
        </p:txBody>
      </p:sp>
      <p:sp>
        <p:nvSpPr>
          <p:cNvPr id="24" name="椭圆 23"/>
          <p:cNvSpPr/>
          <p:nvPr/>
        </p:nvSpPr>
        <p:spPr>
          <a:xfrm>
            <a:off x="4379498" y="2257696"/>
            <a:ext cx="255940" cy="2559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r>
              <a:rPr altLang="zh-CN" lang="en-US"/>
              <a:t>3</a:t>
            </a:r>
          </a:p>
        </p:txBody>
      </p:sp>
      <p:sp>
        <p:nvSpPr>
          <p:cNvPr id="25" name="椭圆 24"/>
          <p:cNvSpPr/>
          <p:nvPr/>
        </p:nvSpPr>
        <p:spPr>
          <a:xfrm>
            <a:off x="5156520" y="2541832"/>
            <a:ext cx="255940" cy="2559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r>
              <a:rPr altLang="zh-CN" lang="en-US"/>
              <a:t>4</a:t>
            </a:r>
          </a:p>
        </p:txBody>
      </p:sp>
      <p:sp>
        <p:nvSpPr>
          <p:cNvPr id="26" name="椭圆 25"/>
          <p:cNvSpPr/>
          <p:nvPr/>
        </p:nvSpPr>
        <p:spPr>
          <a:xfrm>
            <a:off x="5608010" y="3245757"/>
            <a:ext cx="255940" cy="2559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r>
              <a:rPr altLang="zh-CN" lang="en-US"/>
              <a:t>5</a:t>
            </a:r>
          </a:p>
        </p:txBody>
      </p:sp>
      <p:sp>
        <p:nvSpPr>
          <p:cNvPr id="27" name="文本框 26"/>
          <p:cNvSpPr txBox="1"/>
          <p:nvPr/>
        </p:nvSpPr>
        <p:spPr>
          <a:xfrm>
            <a:off x="1206824" y="3364632"/>
            <a:ext cx="1587174" cy="312430"/>
          </a:xfrm>
          <a:prstGeom prst="rect">
            <a:avLst/>
          </a:prstGeom>
          <a:noFill/>
        </p:spPr>
        <p:txBody>
          <a:bodyPr bIns="34295" lIns="68589" rIns="68589" rtlCol="0" tIns="34295" wrap="square">
            <a:spAutoFit/>
          </a:bodyPr>
          <a:lstStyle/>
          <a:p>
            <a:pPr algn="r"/>
            <a:r>
              <a:rPr altLang="en-US" lang="zh-CN" sz="800">
                <a:solidFill>
                  <a:schemeClr val="bg1">
                    <a:lumMod val="50000"/>
                  </a:schemeClr>
                </a:solidFill>
                <a:latin charset="-122" pitchFamily="34" typeface="微软雅黑"/>
                <a:ea charset="-122" pitchFamily="34" typeface="微软雅黑"/>
              </a:rPr>
              <a:t>点击此处输入与此小标题或图形相关的文字描述内容或数据分析。</a:t>
            </a:r>
          </a:p>
        </p:txBody>
      </p:sp>
      <p:sp>
        <p:nvSpPr>
          <p:cNvPr id="28" name="文本框 27"/>
          <p:cNvSpPr txBox="1"/>
          <p:nvPr/>
        </p:nvSpPr>
        <p:spPr>
          <a:xfrm>
            <a:off x="828378" y="3137665"/>
            <a:ext cx="1965620" cy="251470"/>
          </a:xfrm>
          <a:prstGeom prst="rect">
            <a:avLst/>
          </a:prstGeom>
          <a:noFill/>
        </p:spPr>
        <p:txBody>
          <a:bodyPr bIns="34295" lIns="68589" rIns="68589" rtlCol="0" tIns="34295" wrap="square">
            <a:spAutoFit/>
          </a:bodyPr>
          <a:lstStyle/>
          <a:p>
            <a:pPr algn="r"/>
            <a:r>
              <a:rPr altLang="en-US" b="1" lang="zh-CN" sz="1200">
                <a:solidFill>
                  <a:schemeClr val="bg1">
                    <a:lumMod val="50000"/>
                  </a:schemeClr>
                </a:solidFill>
                <a:latin charset="-122" pitchFamily="34" typeface="微软雅黑"/>
                <a:ea charset="-122" pitchFamily="34" typeface="微软雅黑"/>
              </a:rPr>
              <a:t>输入小标题</a:t>
            </a:r>
          </a:p>
        </p:txBody>
      </p:sp>
      <p:sp>
        <p:nvSpPr>
          <p:cNvPr id="29" name="文本框 28"/>
          <p:cNvSpPr txBox="1"/>
          <p:nvPr/>
        </p:nvSpPr>
        <p:spPr>
          <a:xfrm>
            <a:off x="1600683" y="2356663"/>
            <a:ext cx="1625363" cy="312430"/>
          </a:xfrm>
          <a:prstGeom prst="rect">
            <a:avLst/>
          </a:prstGeom>
          <a:noFill/>
        </p:spPr>
        <p:txBody>
          <a:bodyPr bIns="34295" lIns="68589" rIns="68589" rtlCol="0" tIns="34295" wrap="square">
            <a:spAutoFit/>
          </a:bodyPr>
          <a:lstStyle/>
          <a:p>
            <a:pPr algn="r"/>
            <a:r>
              <a:rPr altLang="en-US" lang="zh-CN" sz="800">
                <a:solidFill>
                  <a:schemeClr val="bg1">
                    <a:lumMod val="50000"/>
                  </a:schemeClr>
                </a:solidFill>
                <a:latin charset="-122" pitchFamily="34" typeface="微软雅黑"/>
                <a:ea charset="-122" pitchFamily="34" typeface="微软雅黑"/>
              </a:rPr>
              <a:t>点击此处输入与此小标题或图形相关的文字描述内容或数据分析。</a:t>
            </a:r>
          </a:p>
        </p:txBody>
      </p:sp>
      <p:sp>
        <p:nvSpPr>
          <p:cNvPr id="30" name="文本框 29"/>
          <p:cNvSpPr txBox="1"/>
          <p:nvPr/>
        </p:nvSpPr>
        <p:spPr>
          <a:xfrm>
            <a:off x="1260426" y="2141855"/>
            <a:ext cx="1965620" cy="251470"/>
          </a:xfrm>
          <a:prstGeom prst="rect">
            <a:avLst/>
          </a:prstGeom>
          <a:noFill/>
        </p:spPr>
        <p:txBody>
          <a:bodyPr bIns="34295" lIns="68589" rIns="68589" rtlCol="0" tIns="34295" wrap="square">
            <a:spAutoFit/>
          </a:bodyPr>
          <a:lstStyle/>
          <a:p>
            <a:pPr algn="r"/>
            <a:r>
              <a:rPr altLang="en-US" b="1" lang="zh-CN" sz="1200">
                <a:solidFill>
                  <a:schemeClr val="bg1">
                    <a:lumMod val="50000"/>
                  </a:schemeClr>
                </a:solidFill>
                <a:latin charset="-122" pitchFamily="34" typeface="微软雅黑"/>
                <a:ea charset="-122" pitchFamily="34" typeface="微软雅黑"/>
              </a:rPr>
              <a:t>输入小标题</a:t>
            </a:r>
          </a:p>
        </p:txBody>
      </p:sp>
      <p:sp>
        <p:nvSpPr>
          <p:cNvPr id="31" name="文本框 30"/>
          <p:cNvSpPr txBox="1"/>
          <p:nvPr/>
        </p:nvSpPr>
        <p:spPr>
          <a:xfrm>
            <a:off x="3708698" y="1564431"/>
            <a:ext cx="1601936" cy="312430"/>
          </a:xfrm>
          <a:prstGeom prst="rect">
            <a:avLst/>
          </a:prstGeom>
          <a:noFill/>
        </p:spPr>
        <p:txBody>
          <a:bodyPr bIns="34295" lIns="68589" rIns="68589" rtlCol="0" tIns="34295" wrap="square">
            <a:spAutoFit/>
          </a:bodyPr>
          <a:lstStyle/>
          <a:p>
            <a:pPr algn="ctr"/>
            <a:r>
              <a:rPr altLang="en-US" lang="zh-CN" sz="800">
                <a:solidFill>
                  <a:schemeClr val="bg1">
                    <a:lumMod val="50000"/>
                  </a:schemeClr>
                </a:solidFill>
                <a:latin charset="-122" pitchFamily="34" typeface="微软雅黑"/>
                <a:ea charset="-122" pitchFamily="34" typeface="微软雅黑"/>
              </a:rPr>
              <a:t>点击此处输入与此小标题或图形相关的文字描述内容或数据分析。</a:t>
            </a:r>
          </a:p>
        </p:txBody>
      </p:sp>
      <p:sp>
        <p:nvSpPr>
          <p:cNvPr id="32" name="文本框 31"/>
          <p:cNvSpPr txBox="1"/>
          <p:nvPr/>
        </p:nvSpPr>
        <p:spPr>
          <a:xfrm>
            <a:off x="3506215" y="1315036"/>
            <a:ext cx="1965620" cy="251470"/>
          </a:xfrm>
          <a:prstGeom prst="rect">
            <a:avLst/>
          </a:prstGeom>
          <a:noFill/>
        </p:spPr>
        <p:txBody>
          <a:bodyPr bIns="34295" lIns="68589" rIns="68589" rtlCol="0" tIns="34295" wrap="square">
            <a:spAutoFit/>
          </a:bodyPr>
          <a:lstStyle/>
          <a:p>
            <a:pPr algn="ctr"/>
            <a:r>
              <a:rPr altLang="en-US" b="1" lang="zh-CN" sz="1200">
                <a:solidFill>
                  <a:schemeClr val="bg1">
                    <a:lumMod val="50000"/>
                  </a:schemeClr>
                </a:solidFill>
                <a:latin charset="-122" pitchFamily="34" typeface="微软雅黑"/>
                <a:ea charset="-122" pitchFamily="34" typeface="微软雅黑"/>
              </a:rPr>
              <a:t>输入小标题</a:t>
            </a:r>
          </a:p>
        </p:txBody>
      </p:sp>
      <p:sp>
        <p:nvSpPr>
          <p:cNvPr id="33" name="文本框 32"/>
          <p:cNvSpPr txBox="1"/>
          <p:nvPr/>
        </p:nvSpPr>
        <p:spPr>
          <a:xfrm>
            <a:off x="5922488" y="2356520"/>
            <a:ext cx="1597127" cy="312430"/>
          </a:xfrm>
          <a:prstGeom prst="rect">
            <a:avLst/>
          </a:prstGeom>
          <a:noFill/>
        </p:spPr>
        <p:txBody>
          <a:bodyPr bIns="34295" lIns="68589" rIns="68589" rtlCol="0" tIns="34295" wrap="square">
            <a:spAutoFit/>
          </a:bodyPr>
          <a:lstStyle/>
          <a:p>
            <a:r>
              <a:rPr altLang="en-US" lang="zh-CN" sz="800">
                <a:solidFill>
                  <a:schemeClr val="bg1">
                    <a:lumMod val="50000"/>
                  </a:schemeClr>
                </a:solidFill>
                <a:latin charset="-122" pitchFamily="34" typeface="微软雅黑"/>
                <a:ea charset="-122" pitchFamily="34" typeface="微软雅黑"/>
              </a:rPr>
              <a:t>点击此处输入与此小标题或图形相关的文字描述内容或数据分析。</a:t>
            </a:r>
          </a:p>
        </p:txBody>
      </p:sp>
      <p:sp>
        <p:nvSpPr>
          <p:cNvPr id="34" name="文本框 33"/>
          <p:cNvSpPr txBox="1"/>
          <p:nvPr/>
        </p:nvSpPr>
        <p:spPr>
          <a:xfrm>
            <a:off x="5919543" y="2141855"/>
            <a:ext cx="1965620" cy="251470"/>
          </a:xfrm>
          <a:prstGeom prst="rect">
            <a:avLst/>
          </a:prstGeom>
          <a:noFill/>
        </p:spPr>
        <p:txBody>
          <a:bodyPr bIns="34295" lIns="68589" rIns="68589" rtlCol="0" tIns="34295" wrap="square">
            <a:spAutoFit/>
          </a:bodyPr>
          <a:lstStyle/>
          <a:p>
            <a:r>
              <a:rPr altLang="en-US" b="1" lang="zh-CN" sz="1200">
                <a:solidFill>
                  <a:schemeClr val="bg1">
                    <a:lumMod val="50000"/>
                  </a:schemeClr>
                </a:solidFill>
                <a:latin charset="-122" pitchFamily="34" typeface="微软雅黑"/>
                <a:ea charset="-122" pitchFamily="34" typeface="微软雅黑"/>
              </a:rPr>
              <a:t>输入小标题</a:t>
            </a:r>
          </a:p>
        </p:txBody>
      </p:sp>
      <p:sp>
        <p:nvSpPr>
          <p:cNvPr id="35" name="文本框 34"/>
          <p:cNvSpPr txBox="1"/>
          <p:nvPr/>
        </p:nvSpPr>
        <p:spPr>
          <a:xfrm>
            <a:off x="6207575" y="3436639"/>
            <a:ext cx="1573808" cy="312430"/>
          </a:xfrm>
          <a:prstGeom prst="rect">
            <a:avLst/>
          </a:prstGeom>
          <a:noFill/>
        </p:spPr>
        <p:txBody>
          <a:bodyPr bIns="34295" lIns="68589" rIns="68589" rtlCol="0" tIns="34295" wrap="square">
            <a:spAutoFit/>
          </a:bodyPr>
          <a:lstStyle/>
          <a:p>
            <a:r>
              <a:rPr altLang="en-US" lang="zh-CN" sz="800">
                <a:solidFill>
                  <a:schemeClr val="bg1">
                    <a:lumMod val="50000"/>
                  </a:schemeClr>
                </a:solidFill>
                <a:latin charset="-122" pitchFamily="34" typeface="微软雅黑"/>
                <a:ea charset="-122" pitchFamily="34" typeface="微软雅黑"/>
              </a:rPr>
              <a:t>点击此处输入与此小标题或图形相关的文字描述内容或数据分析。</a:t>
            </a:r>
          </a:p>
        </p:txBody>
      </p:sp>
      <p:sp>
        <p:nvSpPr>
          <p:cNvPr id="36" name="文本框 35"/>
          <p:cNvSpPr txBox="1"/>
          <p:nvPr/>
        </p:nvSpPr>
        <p:spPr>
          <a:xfrm>
            <a:off x="6207574" y="3137665"/>
            <a:ext cx="1965620" cy="251470"/>
          </a:xfrm>
          <a:prstGeom prst="rect">
            <a:avLst/>
          </a:prstGeom>
          <a:noFill/>
        </p:spPr>
        <p:txBody>
          <a:bodyPr bIns="34295" lIns="68589" rIns="68589" rtlCol="0" tIns="34295" wrap="square">
            <a:spAutoFit/>
          </a:bodyPr>
          <a:lstStyle/>
          <a:p>
            <a:r>
              <a:rPr altLang="en-US" b="1" lang="zh-CN" sz="1200">
                <a:solidFill>
                  <a:schemeClr val="bg1">
                    <a:lumMod val="50000"/>
                  </a:schemeClr>
                </a:solidFill>
                <a:latin charset="-122" pitchFamily="34" typeface="微软雅黑"/>
                <a:ea charset="-122" pitchFamily="34" typeface="微软雅黑"/>
              </a:rPr>
              <a:t>输入小标题</a:t>
            </a:r>
          </a:p>
        </p:txBody>
      </p:sp>
      <p:grpSp>
        <p:nvGrpSpPr>
          <p:cNvPr id="2" name="组合 36"/>
          <p:cNvGrpSpPr/>
          <p:nvPr/>
        </p:nvGrpSpPr>
        <p:grpSpPr>
          <a:xfrm>
            <a:off x="4100015" y="3102201"/>
            <a:ext cx="814907" cy="1310800"/>
            <a:chOff x="4028823" y="4134991"/>
            <a:chExt cx="1086354" cy="1747194"/>
          </a:xfrm>
        </p:grpSpPr>
        <p:sp>
          <p:nvSpPr>
            <p:cNvPr id="38" name="任意多边形 37"/>
            <p:cNvSpPr>
              <a:spLocks noChangeAspect="1"/>
            </p:cNvSpPr>
            <p:nvPr/>
          </p:nvSpPr>
          <p:spPr>
            <a:xfrm>
              <a:off x="4028823" y="4134991"/>
              <a:ext cx="1086354" cy="1747194"/>
            </a:xfrm>
            <a:custGeom>
              <a:gdLst>
                <a:gd fmla="*/ 677901 w 2374831" name="connsiteX0"/>
                <a:gd fmla="*/ 3412116 h 3819479" name="connsiteY0"/>
                <a:gd fmla="*/ 1644059 w 2374831" name="connsiteX1"/>
                <a:gd fmla="*/ 3412116 h 3819479" name="connsiteY1"/>
                <a:gd fmla="*/ 1644059 w 2374831" name="connsiteX2"/>
                <a:gd fmla="*/ 3636403 h 3819479" name="connsiteY2"/>
                <a:gd fmla="*/ 1452135 w 2374831" name="connsiteX3"/>
                <a:gd fmla="*/ 3636403 h 3819479" name="connsiteY3"/>
                <a:gd fmla="*/ 1406366 w 2374831" name="connsiteX4"/>
                <a:gd fmla="*/ 3819479 h 3819479" name="connsiteY4"/>
                <a:gd fmla="*/ 904644 w 2374831" name="connsiteX5"/>
                <a:gd fmla="*/ 3819479 h 3819479" name="connsiteY5"/>
                <a:gd fmla="*/ 858875 w 2374831" name="connsiteX6"/>
                <a:gd fmla="*/ 3636403 h 3819479" name="connsiteY6"/>
                <a:gd fmla="*/ 677901 w 2374831" name="connsiteX7"/>
                <a:gd fmla="*/ 3636403 h 3819479" name="connsiteY7"/>
                <a:gd fmla="*/ 1210563 w 2374831" name="connsiteX8"/>
                <a:gd fmla="*/ 214813 h 3819479" name="connsiteY8"/>
                <a:gd fmla="*/ 234135 w 2374831" name="connsiteX9"/>
                <a:gd fmla="*/ 1200968 h 3819479" name="connsiteY9"/>
                <a:gd fmla="*/ 530439 w 2374831" name="connsiteX10"/>
                <a:gd fmla="*/ 2356594 h 3819479" name="connsiteY10"/>
                <a:gd fmla="*/ 629422 w 2374831" name="connsiteX11"/>
                <a:gd fmla="*/ 2455121 h 3819479" name="connsiteY11"/>
                <a:gd fmla="*/ 632955 w 2374831" name="connsiteX12"/>
                <a:gd fmla="*/ 2454082 h 3819479" name="connsiteY12"/>
                <a:gd fmla="*/ 634850 w 2374831" name="connsiteX13"/>
                <a:gd fmla="*/ 2460524 h 3819479" name="connsiteY13"/>
                <a:gd fmla="*/ 645415 w 2374831" name="connsiteX14"/>
                <a:gd fmla="*/ 2471041 h 3819479" name="connsiteY14"/>
                <a:gd fmla="*/ 640611 w 2374831" name="connsiteX15"/>
                <a:gd fmla="*/ 2480115 h 3819479" name="connsiteY15"/>
                <a:gd fmla="*/ 825141 w 2374831" name="connsiteX16"/>
                <a:gd fmla="*/ 3107541 h 3819479" name="connsiteY16"/>
                <a:gd fmla="*/ 1520487 w 2374831" name="connsiteX17"/>
                <a:gd fmla="*/ 3107541 h 3819479" name="connsiteY17"/>
                <a:gd fmla="*/ 1697625 w 2374831" name="connsiteX18"/>
                <a:gd fmla="*/ 2505248 h 3819479" name="connsiteY18"/>
                <a:gd fmla="*/ 1694714 w 2374831" name="connsiteX19"/>
                <a:gd fmla="*/ 2499211 h 3819479" name="connsiteY19"/>
                <a:gd fmla="*/ 1701121 w 2374831" name="connsiteX20"/>
                <a:gd fmla="*/ 2493362 h 3819479" name="connsiteY20"/>
                <a:gd fmla="*/ 1703057 w 2374831" name="connsiteX21"/>
                <a:gd fmla="*/ 2486779 h 3819479" name="connsiteY21"/>
                <a:gd fmla="*/ 1707047 w 2374831" name="connsiteX22"/>
                <a:gd fmla="*/ 2487952 h 3819479" name="connsiteY22"/>
                <a:gd fmla="*/ 1814604 w 2374831" name="connsiteX23"/>
                <a:gd fmla="*/ 2389768 h 3819479" name="connsiteY23"/>
                <a:gd fmla="*/ 2146142 w 2374831" name="connsiteX24"/>
                <a:gd fmla="*/ 1237621 h 3819479" name="connsiteY24"/>
                <a:gd fmla="*/ 1210563 w 2374831" name="connsiteX25"/>
                <a:gd fmla="*/ 214813 h 3819479" name="connsiteY25"/>
                <a:gd fmla="*/ 1214591 w 2374831" name="connsiteX26"/>
                <a:gd fmla="*/ 383 h 3819479" name="connsiteY26"/>
                <a:gd fmla="*/ 2356115 w 2374831" name="connsiteX27"/>
                <a:gd fmla="*/ 1191705 h 3819479" name="connsiteY27"/>
                <a:gd fmla="*/ 1940101 w 2374831" name="connsiteX28"/>
                <a:gd fmla="*/ 2566662 h 3819479" name="connsiteY28"/>
                <a:gd fmla="*/ 1858280 w 2374831" name="connsiteX29"/>
                <a:gd fmla="*/ 2636176 h 3819479" name="connsiteY29"/>
                <a:gd fmla="*/ 1662374 w 2374831" name="connsiteX30"/>
                <a:gd fmla="*/ 3302282 h 3819479" name="connsiteY30"/>
                <a:gd fmla="*/ 1642818 w 2374831" name="connsiteX31"/>
                <a:gd fmla="*/ 3296530 h 3819479" name="connsiteY31"/>
                <a:gd fmla="*/ 1642365 w 2374831" name="connsiteX32"/>
                <a:gd fmla="*/ 3298341 h 3819479" name="connsiteY32"/>
                <a:gd fmla="*/ 668645 w 2374831" name="connsiteX33"/>
                <a:gd fmla="*/ 3298341 h 3819479" name="connsiteY33"/>
                <a:gd fmla="*/ 620945 w 2374831" name="connsiteX34"/>
                <a:gd fmla="*/ 3107541 h 3819479" name="connsiteY34"/>
                <a:gd fmla="*/ 625980 w 2374831" name="connsiteX35"/>
                <a:gd fmla="*/ 3107541 h 3819479" name="connsiteY35"/>
                <a:gd fmla="*/ 477257 w 2374831" name="connsiteX36"/>
                <a:gd fmla="*/ 2601865 h 3819479" name="connsiteY36"/>
                <a:gd fmla="*/ 398351 w 2374831" name="connsiteX37"/>
                <a:gd fmla="*/ 2528795 h 3819479" name="connsiteY37"/>
                <a:gd fmla="*/ 25870 w 2374831" name="connsiteX38"/>
                <a:gd fmla="*/ 1147159 h 3819479" name="connsiteY38"/>
                <a:gd fmla="*/ 1214591 w 2374831" name="connsiteX39"/>
                <a:gd fmla="*/ 383 h 3819479" name="connsiteY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b="b" l="l" r="r" t="t"/>
              <a:pathLst>
                <a:path h="3819479" w="2374831">
                  <a:moveTo>
                    <a:pt x="677901" y="3412116"/>
                  </a:moveTo>
                  <a:lnTo>
                    <a:pt x="1644059" y="3412116"/>
                  </a:lnTo>
                  <a:lnTo>
                    <a:pt x="1644059" y="3636403"/>
                  </a:lnTo>
                  <a:lnTo>
                    <a:pt x="1452135" y="3636403"/>
                  </a:lnTo>
                  <a:lnTo>
                    <a:pt x="1406366" y="3819479"/>
                  </a:lnTo>
                  <a:lnTo>
                    <a:pt x="904644" y="3819479"/>
                  </a:lnTo>
                  <a:lnTo>
                    <a:pt x="858875" y="3636403"/>
                  </a:lnTo>
                  <a:lnTo>
                    <a:pt x="677901" y="3636403"/>
                  </a:lnTo>
                  <a:close/>
                  <a:moveTo>
                    <a:pt x="1210563" y="214813"/>
                  </a:moveTo>
                  <a:cubicBezTo>
                    <a:pt x="739590" y="200611"/>
                    <a:pt x="328256" y="616042"/>
                    <a:pt x="234135" y="1200968"/>
                  </a:cubicBezTo>
                  <a:cubicBezTo>
                    <a:pt x="165163" y="1629602"/>
                    <a:pt x="280924" y="2067284"/>
                    <a:pt x="530439" y="2356594"/>
                  </a:cubicBezTo>
                  <a:lnTo>
                    <a:pt x="629422" y="2455121"/>
                  </a:lnTo>
                  <a:lnTo>
                    <a:pt x="632955" y="2454082"/>
                  </a:lnTo>
                  <a:lnTo>
                    <a:pt x="634850" y="2460524"/>
                  </a:lnTo>
                  <a:lnTo>
                    <a:pt x="645415" y="2471041"/>
                  </a:lnTo>
                  <a:lnTo>
                    <a:pt x="640611" y="2480115"/>
                  </a:lnTo>
                  <a:lnTo>
                    <a:pt x="825141" y="3107541"/>
                  </a:lnTo>
                  <a:lnTo>
                    <a:pt x="1520487" y="3107541"/>
                  </a:lnTo>
                  <a:lnTo>
                    <a:pt x="1697625" y="2505248"/>
                  </a:lnTo>
                  <a:lnTo>
                    <a:pt x="1694714" y="2499211"/>
                  </a:lnTo>
                  <a:lnTo>
                    <a:pt x="1701121" y="2493362"/>
                  </a:lnTo>
                  <a:lnTo>
                    <a:pt x="1703057" y="2486779"/>
                  </a:lnTo>
                  <a:lnTo>
                    <a:pt x="1707047" y="2487952"/>
                  </a:lnTo>
                  <a:lnTo>
                    <a:pt x="1814604" y="2389768"/>
                  </a:lnTo>
                  <a:cubicBezTo>
                    <a:pt x="2075917" y="2110708"/>
                    <a:pt x="2205489" y="1673395"/>
                    <a:pt x="2146142" y="1237621"/>
                  </a:cubicBezTo>
                  <a:cubicBezTo>
                    <a:pt x="2067107" y="657287"/>
                    <a:pt x="1675186" y="228824"/>
                    <a:pt x="1210563" y="214813"/>
                  </a:cubicBezTo>
                  <a:close/>
                  <a:moveTo>
                    <a:pt x="1214591" y="383"/>
                  </a:moveTo>
                  <a:cubicBezTo>
                    <a:pt x="1779092" y="16134"/>
                    <a:pt x="2256408" y="514273"/>
                    <a:pt x="2356115" y="1191705"/>
                  </a:cubicBezTo>
                  <a:cubicBezTo>
                    <a:pt x="2432917" y="1713508"/>
                    <a:pt x="2269282" y="2238010"/>
                    <a:pt x="1940101" y="2566662"/>
                  </a:cubicBezTo>
                  <a:lnTo>
                    <a:pt x="1858280" y="2636176"/>
                  </a:lnTo>
                  <a:lnTo>
                    <a:pt x="1662374" y="3302282"/>
                  </a:lnTo>
                  <a:lnTo>
                    <a:pt x="1642818" y="3296530"/>
                  </a:lnTo>
                  <a:lnTo>
                    <a:pt x="1642365" y="3298341"/>
                  </a:lnTo>
                  <a:lnTo>
                    <a:pt x="668645" y="3298341"/>
                  </a:lnTo>
                  <a:lnTo>
                    <a:pt x="620945" y="3107541"/>
                  </a:lnTo>
                  <a:lnTo>
                    <a:pt x="625980" y="3107541"/>
                  </a:lnTo>
                  <a:lnTo>
                    <a:pt x="477257" y="2601865"/>
                  </a:lnTo>
                  <a:lnTo>
                    <a:pt x="398351" y="2528795"/>
                  </a:lnTo>
                  <a:cubicBezTo>
                    <a:pt x="83040" y="2187205"/>
                    <a:pt x="-63507" y="1661104"/>
                    <a:pt x="25870" y="1147159"/>
                  </a:cubicBezTo>
                  <a:cubicBezTo>
                    <a:pt x="144292" y="466195"/>
                    <a:pt x="643655" y="-15547"/>
                    <a:pt x="1214591" y="38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39" name="文本框 38"/>
            <p:cNvSpPr txBox="1"/>
            <p:nvPr/>
          </p:nvSpPr>
          <p:spPr>
            <a:xfrm>
              <a:off x="4028823" y="4531058"/>
              <a:ext cx="1086354" cy="426588"/>
            </a:xfrm>
            <a:prstGeom prst="rect">
              <a:avLst/>
            </a:prstGeom>
            <a:noFill/>
          </p:spPr>
          <p:txBody>
            <a:bodyPr rtlCol="0" wrap="square">
              <a:spAutoFit/>
            </a:bodyPr>
            <a:lstStyle/>
            <a:p>
              <a:pPr algn="ctr"/>
              <a:r>
                <a:rPr altLang="en-US" b="1" lang="zh-CN" sz="1500">
                  <a:solidFill>
                    <a:schemeClr val="bg1">
                      <a:lumMod val="50000"/>
                    </a:schemeClr>
                  </a:solidFill>
                  <a:latin charset="-122" pitchFamily="34" typeface="微软雅黑"/>
                  <a:ea charset="-122" pitchFamily="34" typeface="微软雅黑"/>
                </a:rPr>
                <a:t>标题</a:t>
              </a:r>
            </a:p>
          </p:txBody>
        </p:sp>
      </p:grpSp>
      <p:sp>
        <p:nvSpPr>
          <p:cNvPr id="37" name="文本框 32">
            <a:extLst>
              <a:ext uri="{FF2B5EF4-FFF2-40B4-BE49-F238E27FC236}">
                <a16:creationId xmlns:a16="http://schemas.microsoft.com/office/drawing/2014/main" id="{6B8A79D5-CB76-4491-BFBB-AF33ECD615CC}"/>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教学总结</a:t>
            </a:r>
          </a:p>
        </p:txBody>
      </p:sp>
      <p:sp>
        <p:nvSpPr>
          <p:cNvPr id="40" name="矩形 39">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989149713"/>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3" presetSubtype="16">
                                  <p:stCondLst>
                                    <p:cond delay="0"/>
                                  </p:stCondLst>
                                  <p:childTnLst>
                                    <p:set>
                                      <p:cBhvr>
                                        <p:cTn dur="1" fill="hold" id="12">
                                          <p:stCondLst>
                                            <p:cond delay="0"/>
                                          </p:stCondLst>
                                        </p:cTn>
                                        <p:tgtEl>
                                          <p:spTgt spid="21"/>
                                        </p:tgtEl>
                                        <p:attrNameLst>
                                          <p:attrName>style.visibility</p:attrName>
                                        </p:attrNameLst>
                                      </p:cBhvr>
                                      <p:to>
                                        <p:strVal val="visible"/>
                                      </p:to>
                                    </p:set>
                                    <p:anim calcmode="lin" valueType="num">
                                      <p:cBhvr>
                                        <p:cTn dur="500" fill="hold" id="13"/>
                                        <p:tgtEl>
                                          <p:spTgt spid="21"/>
                                        </p:tgtEl>
                                        <p:attrNameLst>
                                          <p:attrName>ppt_w</p:attrName>
                                        </p:attrNameLst>
                                      </p:cBhvr>
                                      <p:tavLst>
                                        <p:tav tm="0">
                                          <p:val>
                                            <p:fltVal val="0"/>
                                          </p:val>
                                        </p:tav>
                                        <p:tav tm="100000">
                                          <p:val>
                                            <p:strVal val="#ppt_w"/>
                                          </p:val>
                                        </p:tav>
                                      </p:tavLst>
                                    </p:anim>
                                    <p:anim calcmode="lin" valueType="num">
                                      <p:cBhvr>
                                        <p:cTn dur="500" fill="hold" id="14"/>
                                        <p:tgtEl>
                                          <p:spTgt spid="21"/>
                                        </p:tgtEl>
                                        <p:attrNameLst>
                                          <p:attrName>ppt_h</p:attrName>
                                        </p:attrNameLst>
                                      </p:cBhvr>
                                      <p:tavLst>
                                        <p:tav tm="0">
                                          <p:val>
                                            <p:fltVal val="0"/>
                                          </p:val>
                                        </p:tav>
                                        <p:tav tm="100000">
                                          <p:val>
                                            <p:strVal val="#ppt_h"/>
                                          </p:val>
                                        </p:tav>
                                      </p:tavLst>
                                    </p:anim>
                                  </p:childTnLst>
                                </p:cTn>
                              </p:par>
                            </p:childTnLst>
                          </p:cTn>
                        </p:par>
                        <p:par>
                          <p:cTn fill="hold" id="15" nodeType="afterGroup">
                            <p:stCondLst>
                              <p:cond delay="1500"/>
                            </p:stCondLst>
                            <p:childTnLst>
                              <p:par>
                                <p:cTn decel="100000" fill="hold" grpId="0" id="16" nodeType="afterEffect" presetClass="entr" presetID="49" presetSubtype="0">
                                  <p:stCondLst>
                                    <p:cond delay="0"/>
                                  </p:stCondLst>
                                  <p:childTnLst>
                                    <p:set>
                                      <p:cBhvr>
                                        <p:cTn dur="1" fill="hold" id="17">
                                          <p:stCondLst>
                                            <p:cond delay="0"/>
                                          </p:stCondLst>
                                        </p:cTn>
                                        <p:tgtEl>
                                          <p:spTgt spid="22"/>
                                        </p:tgtEl>
                                        <p:attrNameLst>
                                          <p:attrName>style.visibility</p:attrName>
                                        </p:attrNameLst>
                                      </p:cBhvr>
                                      <p:to>
                                        <p:strVal val="visible"/>
                                      </p:to>
                                    </p:set>
                                    <p:anim calcmode="lin" valueType="num">
                                      <p:cBhvr>
                                        <p:cTn dur="500" fill="hold" id="18"/>
                                        <p:tgtEl>
                                          <p:spTgt spid="22"/>
                                        </p:tgtEl>
                                        <p:attrNameLst>
                                          <p:attrName>ppt_w</p:attrName>
                                        </p:attrNameLst>
                                      </p:cBhvr>
                                      <p:tavLst>
                                        <p:tav tm="0">
                                          <p:val>
                                            <p:fltVal val="0"/>
                                          </p:val>
                                        </p:tav>
                                        <p:tav tm="100000">
                                          <p:val>
                                            <p:strVal val="#ppt_w"/>
                                          </p:val>
                                        </p:tav>
                                      </p:tavLst>
                                    </p:anim>
                                    <p:anim calcmode="lin" valueType="num">
                                      <p:cBhvr>
                                        <p:cTn dur="500" fill="hold" id="19"/>
                                        <p:tgtEl>
                                          <p:spTgt spid="22"/>
                                        </p:tgtEl>
                                        <p:attrNameLst>
                                          <p:attrName>ppt_h</p:attrName>
                                        </p:attrNameLst>
                                      </p:cBhvr>
                                      <p:tavLst>
                                        <p:tav tm="0">
                                          <p:val>
                                            <p:fltVal val="0"/>
                                          </p:val>
                                        </p:tav>
                                        <p:tav tm="100000">
                                          <p:val>
                                            <p:strVal val="#ppt_h"/>
                                          </p:val>
                                        </p:tav>
                                      </p:tavLst>
                                    </p:anim>
                                    <p:anim calcmode="lin" valueType="num">
                                      <p:cBhvr>
                                        <p:cTn dur="500" fill="hold" id="20"/>
                                        <p:tgtEl>
                                          <p:spTgt spid="22"/>
                                        </p:tgtEl>
                                        <p:attrNameLst>
                                          <p:attrName>style.rotation</p:attrName>
                                        </p:attrNameLst>
                                      </p:cBhvr>
                                      <p:tavLst>
                                        <p:tav tm="0">
                                          <p:val>
                                            <p:fltVal val="360"/>
                                          </p:val>
                                        </p:tav>
                                        <p:tav tm="100000">
                                          <p:val>
                                            <p:fltVal val="0"/>
                                          </p:val>
                                        </p:tav>
                                      </p:tavLst>
                                    </p:anim>
                                    <p:animEffect filter="fade" transition="in">
                                      <p:cBhvr>
                                        <p:cTn dur="500" id="21"/>
                                        <p:tgtEl>
                                          <p:spTgt spid="22"/>
                                        </p:tgtEl>
                                      </p:cBhvr>
                                    </p:animEffect>
                                  </p:childTnLst>
                                </p:cTn>
                              </p:par>
                            </p:childTnLst>
                          </p:cTn>
                        </p:par>
                        <p:par>
                          <p:cTn fill="hold" id="22" nodeType="afterGroup">
                            <p:stCondLst>
                              <p:cond delay="2000"/>
                            </p:stCondLst>
                            <p:childTnLst>
                              <p:par>
                                <p:cTn fill="hold" grpId="0" id="23" nodeType="afterEffect" presetClass="entr" presetID="10" presetSubtype="0">
                                  <p:stCondLst>
                                    <p:cond delay="0"/>
                                  </p:stCondLst>
                                  <p:iterate type="lt">
                                    <p:tmPct val="10000"/>
                                  </p:iterate>
                                  <p:childTnLst>
                                    <p:set>
                                      <p:cBhvr>
                                        <p:cTn dur="1" fill="hold" id="24">
                                          <p:stCondLst>
                                            <p:cond delay="0"/>
                                          </p:stCondLst>
                                        </p:cTn>
                                        <p:tgtEl>
                                          <p:spTgt spid="28"/>
                                        </p:tgtEl>
                                        <p:attrNameLst>
                                          <p:attrName>style.visibility</p:attrName>
                                        </p:attrNameLst>
                                      </p:cBhvr>
                                      <p:to>
                                        <p:strVal val="visible"/>
                                      </p:to>
                                    </p:set>
                                    <p:animEffect filter="fade" transition="in">
                                      <p:cBhvr>
                                        <p:cTn dur="500" id="25"/>
                                        <p:tgtEl>
                                          <p:spTgt spid="28"/>
                                        </p:tgtEl>
                                      </p:cBhvr>
                                    </p:animEffect>
                                  </p:childTnLst>
                                </p:cTn>
                              </p:par>
                            </p:childTnLst>
                          </p:cTn>
                        </p:par>
                        <p:par>
                          <p:cTn fill="hold" id="26" nodeType="afterGroup">
                            <p:stCondLst>
                              <p:cond delay="2500"/>
                            </p:stCondLst>
                            <p:childTnLst>
                              <p:par>
                                <p:cTn fill="hold" grpId="0" id="27" nodeType="afterEffect" presetClass="entr" presetID="10" presetSubtype="0">
                                  <p:stCondLst>
                                    <p:cond delay="0"/>
                                  </p:stCondLst>
                                  <p:iterate type="lt">
                                    <p:tmPct val="10000"/>
                                  </p:iterate>
                                  <p:childTnLst>
                                    <p:set>
                                      <p:cBhvr>
                                        <p:cTn dur="1" fill="hold" id="28">
                                          <p:stCondLst>
                                            <p:cond delay="0"/>
                                          </p:stCondLst>
                                        </p:cTn>
                                        <p:tgtEl>
                                          <p:spTgt spid="27"/>
                                        </p:tgtEl>
                                        <p:attrNameLst>
                                          <p:attrName>style.visibility</p:attrName>
                                        </p:attrNameLst>
                                      </p:cBhvr>
                                      <p:to>
                                        <p:strVal val="visible"/>
                                      </p:to>
                                    </p:set>
                                    <p:animEffect filter="fade" transition="in">
                                      <p:cBhvr>
                                        <p:cTn dur="500" id="29"/>
                                        <p:tgtEl>
                                          <p:spTgt spid="27"/>
                                        </p:tgtEl>
                                      </p:cBhvr>
                                    </p:animEffect>
                                  </p:childTnLst>
                                </p:cTn>
                              </p:par>
                            </p:childTnLst>
                          </p:cTn>
                        </p:par>
                        <p:par>
                          <p:cTn fill="hold" id="30" nodeType="afterGroup">
                            <p:stCondLst>
                              <p:cond delay="3000"/>
                            </p:stCondLst>
                            <p:childTnLst>
                              <p:par>
                                <p:cTn decel="100000" fill="hold" grpId="0" id="31" nodeType="afterEffect" presetClass="entr" presetID="49" presetSubtype="0">
                                  <p:stCondLst>
                                    <p:cond delay="0"/>
                                  </p:stCondLst>
                                  <p:childTnLst>
                                    <p:set>
                                      <p:cBhvr>
                                        <p:cTn dur="1" fill="hold" id="32">
                                          <p:stCondLst>
                                            <p:cond delay="0"/>
                                          </p:stCondLst>
                                        </p:cTn>
                                        <p:tgtEl>
                                          <p:spTgt spid="23"/>
                                        </p:tgtEl>
                                        <p:attrNameLst>
                                          <p:attrName>style.visibility</p:attrName>
                                        </p:attrNameLst>
                                      </p:cBhvr>
                                      <p:to>
                                        <p:strVal val="visible"/>
                                      </p:to>
                                    </p:set>
                                    <p:anim calcmode="lin" valueType="num">
                                      <p:cBhvr>
                                        <p:cTn dur="500" fill="hold" id="33"/>
                                        <p:tgtEl>
                                          <p:spTgt spid="23"/>
                                        </p:tgtEl>
                                        <p:attrNameLst>
                                          <p:attrName>ppt_w</p:attrName>
                                        </p:attrNameLst>
                                      </p:cBhvr>
                                      <p:tavLst>
                                        <p:tav tm="0">
                                          <p:val>
                                            <p:fltVal val="0"/>
                                          </p:val>
                                        </p:tav>
                                        <p:tav tm="100000">
                                          <p:val>
                                            <p:strVal val="#ppt_w"/>
                                          </p:val>
                                        </p:tav>
                                      </p:tavLst>
                                    </p:anim>
                                    <p:anim calcmode="lin" valueType="num">
                                      <p:cBhvr>
                                        <p:cTn dur="500" fill="hold" id="34"/>
                                        <p:tgtEl>
                                          <p:spTgt spid="23"/>
                                        </p:tgtEl>
                                        <p:attrNameLst>
                                          <p:attrName>ppt_h</p:attrName>
                                        </p:attrNameLst>
                                      </p:cBhvr>
                                      <p:tavLst>
                                        <p:tav tm="0">
                                          <p:val>
                                            <p:fltVal val="0"/>
                                          </p:val>
                                        </p:tav>
                                        <p:tav tm="100000">
                                          <p:val>
                                            <p:strVal val="#ppt_h"/>
                                          </p:val>
                                        </p:tav>
                                      </p:tavLst>
                                    </p:anim>
                                    <p:anim calcmode="lin" valueType="num">
                                      <p:cBhvr>
                                        <p:cTn dur="500" fill="hold" id="35"/>
                                        <p:tgtEl>
                                          <p:spTgt spid="23"/>
                                        </p:tgtEl>
                                        <p:attrNameLst>
                                          <p:attrName>style.rotation</p:attrName>
                                        </p:attrNameLst>
                                      </p:cBhvr>
                                      <p:tavLst>
                                        <p:tav tm="0">
                                          <p:val>
                                            <p:fltVal val="360"/>
                                          </p:val>
                                        </p:tav>
                                        <p:tav tm="100000">
                                          <p:val>
                                            <p:fltVal val="0"/>
                                          </p:val>
                                        </p:tav>
                                      </p:tavLst>
                                    </p:anim>
                                    <p:animEffect filter="fade" transition="in">
                                      <p:cBhvr>
                                        <p:cTn dur="500" id="36"/>
                                        <p:tgtEl>
                                          <p:spTgt spid="23"/>
                                        </p:tgtEl>
                                      </p:cBhvr>
                                    </p:animEffect>
                                  </p:childTnLst>
                                </p:cTn>
                              </p:par>
                            </p:childTnLst>
                          </p:cTn>
                        </p:par>
                        <p:par>
                          <p:cTn fill="hold" id="37" nodeType="afterGroup">
                            <p:stCondLst>
                              <p:cond delay="3500"/>
                            </p:stCondLst>
                            <p:childTnLst>
                              <p:par>
                                <p:cTn fill="hold" grpId="0" id="38" nodeType="afterEffect" presetClass="entr" presetID="10" presetSubtype="0">
                                  <p:stCondLst>
                                    <p:cond delay="0"/>
                                  </p:stCondLst>
                                  <p:iterate type="lt">
                                    <p:tmPct val="10000"/>
                                  </p:iterate>
                                  <p:childTnLst>
                                    <p:set>
                                      <p:cBhvr>
                                        <p:cTn dur="1" fill="hold" id="39">
                                          <p:stCondLst>
                                            <p:cond delay="0"/>
                                          </p:stCondLst>
                                        </p:cTn>
                                        <p:tgtEl>
                                          <p:spTgt spid="30"/>
                                        </p:tgtEl>
                                        <p:attrNameLst>
                                          <p:attrName>style.visibility</p:attrName>
                                        </p:attrNameLst>
                                      </p:cBhvr>
                                      <p:to>
                                        <p:strVal val="visible"/>
                                      </p:to>
                                    </p:set>
                                    <p:animEffect filter="fade" transition="in">
                                      <p:cBhvr>
                                        <p:cTn dur="500" id="40"/>
                                        <p:tgtEl>
                                          <p:spTgt spid="30"/>
                                        </p:tgtEl>
                                      </p:cBhvr>
                                    </p:animEffect>
                                  </p:childTnLst>
                                </p:cTn>
                              </p:par>
                            </p:childTnLst>
                          </p:cTn>
                        </p:par>
                        <p:par>
                          <p:cTn fill="hold" id="41" nodeType="afterGroup">
                            <p:stCondLst>
                              <p:cond delay="4000"/>
                            </p:stCondLst>
                            <p:childTnLst>
                              <p:par>
                                <p:cTn fill="hold" grpId="0" id="42" nodeType="afterEffect" presetClass="entr" presetID="10" presetSubtype="0">
                                  <p:stCondLst>
                                    <p:cond delay="0"/>
                                  </p:stCondLst>
                                  <p:iterate type="lt">
                                    <p:tmPct val="10000"/>
                                  </p:iterate>
                                  <p:childTnLst>
                                    <p:set>
                                      <p:cBhvr>
                                        <p:cTn dur="1" fill="hold" id="43">
                                          <p:stCondLst>
                                            <p:cond delay="0"/>
                                          </p:stCondLst>
                                        </p:cTn>
                                        <p:tgtEl>
                                          <p:spTgt spid="29"/>
                                        </p:tgtEl>
                                        <p:attrNameLst>
                                          <p:attrName>style.visibility</p:attrName>
                                        </p:attrNameLst>
                                      </p:cBhvr>
                                      <p:to>
                                        <p:strVal val="visible"/>
                                      </p:to>
                                    </p:set>
                                    <p:animEffect filter="fade" transition="in">
                                      <p:cBhvr>
                                        <p:cTn dur="500" id="44"/>
                                        <p:tgtEl>
                                          <p:spTgt spid="29"/>
                                        </p:tgtEl>
                                      </p:cBhvr>
                                    </p:animEffect>
                                  </p:childTnLst>
                                </p:cTn>
                              </p:par>
                            </p:childTnLst>
                          </p:cTn>
                        </p:par>
                        <p:par>
                          <p:cTn fill="hold" id="45" nodeType="afterGroup">
                            <p:stCondLst>
                              <p:cond delay="4500"/>
                            </p:stCondLst>
                            <p:childTnLst>
                              <p:par>
                                <p:cTn decel="100000" fill="hold" grpId="0" id="46" nodeType="afterEffect" presetClass="entr" presetID="49" presetSubtype="0">
                                  <p:stCondLst>
                                    <p:cond delay="0"/>
                                  </p:stCondLst>
                                  <p:childTnLst>
                                    <p:set>
                                      <p:cBhvr>
                                        <p:cTn dur="1" fill="hold" id="47">
                                          <p:stCondLst>
                                            <p:cond delay="0"/>
                                          </p:stCondLst>
                                        </p:cTn>
                                        <p:tgtEl>
                                          <p:spTgt spid="24"/>
                                        </p:tgtEl>
                                        <p:attrNameLst>
                                          <p:attrName>style.visibility</p:attrName>
                                        </p:attrNameLst>
                                      </p:cBhvr>
                                      <p:to>
                                        <p:strVal val="visible"/>
                                      </p:to>
                                    </p:set>
                                    <p:anim calcmode="lin" valueType="num">
                                      <p:cBhvr>
                                        <p:cTn dur="500" fill="hold" id="48"/>
                                        <p:tgtEl>
                                          <p:spTgt spid="24"/>
                                        </p:tgtEl>
                                        <p:attrNameLst>
                                          <p:attrName>ppt_w</p:attrName>
                                        </p:attrNameLst>
                                      </p:cBhvr>
                                      <p:tavLst>
                                        <p:tav tm="0">
                                          <p:val>
                                            <p:fltVal val="0"/>
                                          </p:val>
                                        </p:tav>
                                        <p:tav tm="100000">
                                          <p:val>
                                            <p:strVal val="#ppt_w"/>
                                          </p:val>
                                        </p:tav>
                                      </p:tavLst>
                                    </p:anim>
                                    <p:anim calcmode="lin" valueType="num">
                                      <p:cBhvr>
                                        <p:cTn dur="500" fill="hold" id="49"/>
                                        <p:tgtEl>
                                          <p:spTgt spid="24"/>
                                        </p:tgtEl>
                                        <p:attrNameLst>
                                          <p:attrName>ppt_h</p:attrName>
                                        </p:attrNameLst>
                                      </p:cBhvr>
                                      <p:tavLst>
                                        <p:tav tm="0">
                                          <p:val>
                                            <p:fltVal val="0"/>
                                          </p:val>
                                        </p:tav>
                                        <p:tav tm="100000">
                                          <p:val>
                                            <p:strVal val="#ppt_h"/>
                                          </p:val>
                                        </p:tav>
                                      </p:tavLst>
                                    </p:anim>
                                    <p:anim calcmode="lin" valueType="num">
                                      <p:cBhvr>
                                        <p:cTn dur="500" fill="hold" id="50"/>
                                        <p:tgtEl>
                                          <p:spTgt spid="24"/>
                                        </p:tgtEl>
                                        <p:attrNameLst>
                                          <p:attrName>style.rotation</p:attrName>
                                        </p:attrNameLst>
                                      </p:cBhvr>
                                      <p:tavLst>
                                        <p:tav tm="0">
                                          <p:val>
                                            <p:fltVal val="360"/>
                                          </p:val>
                                        </p:tav>
                                        <p:tav tm="100000">
                                          <p:val>
                                            <p:fltVal val="0"/>
                                          </p:val>
                                        </p:tav>
                                      </p:tavLst>
                                    </p:anim>
                                    <p:animEffect filter="fade" transition="in">
                                      <p:cBhvr>
                                        <p:cTn dur="500" id="51"/>
                                        <p:tgtEl>
                                          <p:spTgt spid="24"/>
                                        </p:tgtEl>
                                      </p:cBhvr>
                                    </p:animEffect>
                                  </p:childTnLst>
                                </p:cTn>
                              </p:par>
                            </p:childTnLst>
                          </p:cTn>
                        </p:par>
                        <p:par>
                          <p:cTn fill="hold" id="52" nodeType="afterGroup">
                            <p:stCondLst>
                              <p:cond delay="5000"/>
                            </p:stCondLst>
                            <p:childTnLst>
                              <p:par>
                                <p:cTn fill="hold" grpId="0" id="53" nodeType="afterEffect" presetClass="entr" presetID="10" presetSubtype="0">
                                  <p:stCondLst>
                                    <p:cond delay="0"/>
                                  </p:stCondLst>
                                  <p:iterate type="lt">
                                    <p:tmPct val="10000"/>
                                  </p:iterate>
                                  <p:childTnLst>
                                    <p:set>
                                      <p:cBhvr>
                                        <p:cTn dur="1" fill="hold" id="54">
                                          <p:stCondLst>
                                            <p:cond delay="0"/>
                                          </p:stCondLst>
                                        </p:cTn>
                                        <p:tgtEl>
                                          <p:spTgt spid="32"/>
                                        </p:tgtEl>
                                        <p:attrNameLst>
                                          <p:attrName>style.visibility</p:attrName>
                                        </p:attrNameLst>
                                      </p:cBhvr>
                                      <p:to>
                                        <p:strVal val="visible"/>
                                      </p:to>
                                    </p:set>
                                    <p:animEffect filter="fade" transition="in">
                                      <p:cBhvr>
                                        <p:cTn dur="500" id="55"/>
                                        <p:tgtEl>
                                          <p:spTgt spid="32"/>
                                        </p:tgtEl>
                                      </p:cBhvr>
                                    </p:animEffect>
                                  </p:childTnLst>
                                </p:cTn>
                              </p:par>
                            </p:childTnLst>
                          </p:cTn>
                        </p:par>
                        <p:par>
                          <p:cTn fill="hold" id="56" nodeType="afterGroup">
                            <p:stCondLst>
                              <p:cond delay="5500"/>
                            </p:stCondLst>
                            <p:childTnLst>
                              <p:par>
                                <p:cTn fill="hold" grpId="0" id="57" nodeType="afterEffect" presetClass="entr" presetID="10" presetSubtype="0">
                                  <p:stCondLst>
                                    <p:cond delay="0"/>
                                  </p:stCondLst>
                                  <p:iterate type="lt">
                                    <p:tmPct val="10000"/>
                                  </p:iterate>
                                  <p:childTnLst>
                                    <p:set>
                                      <p:cBhvr>
                                        <p:cTn dur="1" fill="hold" id="58">
                                          <p:stCondLst>
                                            <p:cond delay="0"/>
                                          </p:stCondLst>
                                        </p:cTn>
                                        <p:tgtEl>
                                          <p:spTgt spid="31"/>
                                        </p:tgtEl>
                                        <p:attrNameLst>
                                          <p:attrName>style.visibility</p:attrName>
                                        </p:attrNameLst>
                                      </p:cBhvr>
                                      <p:to>
                                        <p:strVal val="visible"/>
                                      </p:to>
                                    </p:set>
                                    <p:animEffect filter="fade" transition="in">
                                      <p:cBhvr>
                                        <p:cTn dur="500" id="59"/>
                                        <p:tgtEl>
                                          <p:spTgt spid="31"/>
                                        </p:tgtEl>
                                      </p:cBhvr>
                                    </p:animEffect>
                                  </p:childTnLst>
                                </p:cTn>
                              </p:par>
                            </p:childTnLst>
                          </p:cTn>
                        </p:par>
                        <p:par>
                          <p:cTn fill="hold" id="60" nodeType="afterGroup">
                            <p:stCondLst>
                              <p:cond delay="6000"/>
                            </p:stCondLst>
                            <p:childTnLst>
                              <p:par>
                                <p:cTn decel="100000" fill="hold" grpId="0" id="61" nodeType="afterEffect" presetClass="entr" presetID="49" presetSubtype="0">
                                  <p:stCondLst>
                                    <p:cond delay="0"/>
                                  </p:stCondLst>
                                  <p:childTnLst>
                                    <p:set>
                                      <p:cBhvr>
                                        <p:cTn dur="1" fill="hold" id="62">
                                          <p:stCondLst>
                                            <p:cond delay="0"/>
                                          </p:stCondLst>
                                        </p:cTn>
                                        <p:tgtEl>
                                          <p:spTgt spid="25"/>
                                        </p:tgtEl>
                                        <p:attrNameLst>
                                          <p:attrName>style.visibility</p:attrName>
                                        </p:attrNameLst>
                                      </p:cBhvr>
                                      <p:to>
                                        <p:strVal val="visible"/>
                                      </p:to>
                                    </p:set>
                                    <p:anim calcmode="lin" valueType="num">
                                      <p:cBhvr>
                                        <p:cTn dur="500" fill="hold" id="63"/>
                                        <p:tgtEl>
                                          <p:spTgt spid="25"/>
                                        </p:tgtEl>
                                        <p:attrNameLst>
                                          <p:attrName>ppt_w</p:attrName>
                                        </p:attrNameLst>
                                      </p:cBhvr>
                                      <p:tavLst>
                                        <p:tav tm="0">
                                          <p:val>
                                            <p:fltVal val="0"/>
                                          </p:val>
                                        </p:tav>
                                        <p:tav tm="100000">
                                          <p:val>
                                            <p:strVal val="#ppt_w"/>
                                          </p:val>
                                        </p:tav>
                                      </p:tavLst>
                                    </p:anim>
                                    <p:anim calcmode="lin" valueType="num">
                                      <p:cBhvr>
                                        <p:cTn dur="500" fill="hold" id="64"/>
                                        <p:tgtEl>
                                          <p:spTgt spid="25"/>
                                        </p:tgtEl>
                                        <p:attrNameLst>
                                          <p:attrName>ppt_h</p:attrName>
                                        </p:attrNameLst>
                                      </p:cBhvr>
                                      <p:tavLst>
                                        <p:tav tm="0">
                                          <p:val>
                                            <p:fltVal val="0"/>
                                          </p:val>
                                        </p:tav>
                                        <p:tav tm="100000">
                                          <p:val>
                                            <p:strVal val="#ppt_h"/>
                                          </p:val>
                                        </p:tav>
                                      </p:tavLst>
                                    </p:anim>
                                    <p:anim calcmode="lin" valueType="num">
                                      <p:cBhvr>
                                        <p:cTn dur="500" fill="hold" id="65"/>
                                        <p:tgtEl>
                                          <p:spTgt spid="25"/>
                                        </p:tgtEl>
                                        <p:attrNameLst>
                                          <p:attrName>style.rotation</p:attrName>
                                        </p:attrNameLst>
                                      </p:cBhvr>
                                      <p:tavLst>
                                        <p:tav tm="0">
                                          <p:val>
                                            <p:fltVal val="360"/>
                                          </p:val>
                                        </p:tav>
                                        <p:tav tm="100000">
                                          <p:val>
                                            <p:fltVal val="0"/>
                                          </p:val>
                                        </p:tav>
                                      </p:tavLst>
                                    </p:anim>
                                    <p:animEffect filter="fade" transition="in">
                                      <p:cBhvr>
                                        <p:cTn dur="500" id="66"/>
                                        <p:tgtEl>
                                          <p:spTgt spid="25"/>
                                        </p:tgtEl>
                                      </p:cBhvr>
                                    </p:animEffect>
                                  </p:childTnLst>
                                </p:cTn>
                              </p:par>
                            </p:childTnLst>
                          </p:cTn>
                        </p:par>
                        <p:par>
                          <p:cTn fill="hold" id="67" nodeType="afterGroup">
                            <p:stCondLst>
                              <p:cond delay="6500"/>
                            </p:stCondLst>
                            <p:childTnLst>
                              <p:par>
                                <p:cTn fill="hold" grpId="0" id="68" nodeType="afterEffect" presetClass="entr" presetID="10" presetSubtype="0">
                                  <p:stCondLst>
                                    <p:cond delay="0"/>
                                  </p:stCondLst>
                                  <p:iterate type="lt">
                                    <p:tmPct val="10000"/>
                                  </p:iterate>
                                  <p:childTnLst>
                                    <p:set>
                                      <p:cBhvr>
                                        <p:cTn dur="1" fill="hold" id="69">
                                          <p:stCondLst>
                                            <p:cond delay="0"/>
                                          </p:stCondLst>
                                        </p:cTn>
                                        <p:tgtEl>
                                          <p:spTgt spid="34"/>
                                        </p:tgtEl>
                                        <p:attrNameLst>
                                          <p:attrName>style.visibility</p:attrName>
                                        </p:attrNameLst>
                                      </p:cBhvr>
                                      <p:to>
                                        <p:strVal val="visible"/>
                                      </p:to>
                                    </p:set>
                                    <p:animEffect filter="fade" transition="in">
                                      <p:cBhvr>
                                        <p:cTn dur="500" id="70"/>
                                        <p:tgtEl>
                                          <p:spTgt spid="34"/>
                                        </p:tgtEl>
                                      </p:cBhvr>
                                    </p:animEffect>
                                  </p:childTnLst>
                                </p:cTn>
                              </p:par>
                            </p:childTnLst>
                          </p:cTn>
                        </p:par>
                        <p:par>
                          <p:cTn fill="hold" id="71" nodeType="afterGroup">
                            <p:stCondLst>
                              <p:cond delay="7000"/>
                            </p:stCondLst>
                            <p:childTnLst>
                              <p:par>
                                <p:cTn fill="hold" grpId="0" id="72" nodeType="afterEffect" presetClass="entr" presetID="10" presetSubtype="0">
                                  <p:stCondLst>
                                    <p:cond delay="0"/>
                                  </p:stCondLst>
                                  <p:iterate type="lt">
                                    <p:tmPct val="10000"/>
                                  </p:iterate>
                                  <p:childTnLst>
                                    <p:set>
                                      <p:cBhvr>
                                        <p:cTn dur="1" fill="hold" id="73">
                                          <p:stCondLst>
                                            <p:cond delay="0"/>
                                          </p:stCondLst>
                                        </p:cTn>
                                        <p:tgtEl>
                                          <p:spTgt spid="33"/>
                                        </p:tgtEl>
                                        <p:attrNameLst>
                                          <p:attrName>style.visibility</p:attrName>
                                        </p:attrNameLst>
                                      </p:cBhvr>
                                      <p:to>
                                        <p:strVal val="visible"/>
                                      </p:to>
                                    </p:set>
                                    <p:animEffect filter="fade" transition="in">
                                      <p:cBhvr>
                                        <p:cTn dur="500" id="74"/>
                                        <p:tgtEl>
                                          <p:spTgt spid="33"/>
                                        </p:tgtEl>
                                      </p:cBhvr>
                                    </p:animEffect>
                                  </p:childTnLst>
                                </p:cTn>
                              </p:par>
                            </p:childTnLst>
                          </p:cTn>
                        </p:par>
                        <p:par>
                          <p:cTn fill="hold" id="75" nodeType="afterGroup">
                            <p:stCondLst>
                              <p:cond delay="7500"/>
                            </p:stCondLst>
                            <p:childTnLst>
                              <p:par>
                                <p:cTn decel="100000" fill="hold" grpId="0" id="76" nodeType="afterEffect" presetClass="entr" presetID="49" presetSubtype="0">
                                  <p:stCondLst>
                                    <p:cond delay="0"/>
                                  </p:stCondLst>
                                  <p:childTnLst>
                                    <p:set>
                                      <p:cBhvr>
                                        <p:cTn dur="1" fill="hold" id="77">
                                          <p:stCondLst>
                                            <p:cond delay="0"/>
                                          </p:stCondLst>
                                        </p:cTn>
                                        <p:tgtEl>
                                          <p:spTgt spid="26"/>
                                        </p:tgtEl>
                                        <p:attrNameLst>
                                          <p:attrName>style.visibility</p:attrName>
                                        </p:attrNameLst>
                                      </p:cBhvr>
                                      <p:to>
                                        <p:strVal val="visible"/>
                                      </p:to>
                                    </p:set>
                                    <p:anim calcmode="lin" valueType="num">
                                      <p:cBhvr>
                                        <p:cTn dur="500" fill="hold" id="78"/>
                                        <p:tgtEl>
                                          <p:spTgt spid="26"/>
                                        </p:tgtEl>
                                        <p:attrNameLst>
                                          <p:attrName>ppt_w</p:attrName>
                                        </p:attrNameLst>
                                      </p:cBhvr>
                                      <p:tavLst>
                                        <p:tav tm="0">
                                          <p:val>
                                            <p:fltVal val="0"/>
                                          </p:val>
                                        </p:tav>
                                        <p:tav tm="100000">
                                          <p:val>
                                            <p:strVal val="#ppt_w"/>
                                          </p:val>
                                        </p:tav>
                                      </p:tavLst>
                                    </p:anim>
                                    <p:anim calcmode="lin" valueType="num">
                                      <p:cBhvr>
                                        <p:cTn dur="500" fill="hold" id="79"/>
                                        <p:tgtEl>
                                          <p:spTgt spid="26"/>
                                        </p:tgtEl>
                                        <p:attrNameLst>
                                          <p:attrName>ppt_h</p:attrName>
                                        </p:attrNameLst>
                                      </p:cBhvr>
                                      <p:tavLst>
                                        <p:tav tm="0">
                                          <p:val>
                                            <p:fltVal val="0"/>
                                          </p:val>
                                        </p:tav>
                                        <p:tav tm="100000">
                                          <p:val>
                                            <p:strVal val="#ppt_h"/>
                                          </p:val>
                                        </p:tav>
                                      </p:tavLst>
                                    </p:anim>
                                    <p:anim calcmode="lin" valueType="num">
                                      <p:cBhvr>
                                        <p:cTn dur="500" fill="hold" id="80"/>
                                        <p:tgtEl>
                                          <p:spTgt spid="26"/>
                                        </p:tgtEl>
                                        <p:attrNameLst>
                                          <p:attrName>style.rotation</p:attrName>
                                        </p:attrNameLst>
                                      </p:cBhvr>
                                      <p:tavLst>
                                        <p:tav tm="0">
                                          <p:val>
                                            <p:fltVal val="360"/>
                                          </p:val>
                                        </p:tav>
                                        <p:tav tm="100000">
                                          <p:val>
                                            <p:fltVal val="0"/>
                                          </p:val>
                                        </p:tav>
                                      </p:tavLst>
                                    </p:anim>
                                    <p:animEffect filter="fade" transition="in">
                                      <p:cBhvr>
                                        <p:cTn dur="500" id="81"/>
                                        <p:tgtEl>
                                          <p:spTgt spid="26"/>
                                        </p:tgtEl>
                                      </p:cBhvr>
                                    </p:animEffect>
                                  </p:childTnLst>
                                </p:cTn>
                              </p:par>
                            </p:childTnLst>
                          </p:cTn>
                        </p:par>
                        <p:par>
                          <p:cTn fill="hold" id="82" nodeType="afterGroup">
                            <p:stCondLst>
                              <p:cond delay="8000"/>
                            </p:stCondLst>
                            <p:childTnLst>
                              <p:par>
                                <p:cTn fill="hold" grpId="0" id="83" nodeType="afterEffect" presetClass="entr" presetID="10" presetSubtype="0">
                                  <p:stCondLst>
                                    <p:cond delay="0"/>
                                  </p:stCondLst>
                                  <p:iterate type="lt">
                                    <p:tmPct val="10000"/>
                                  </p:iterate>
                                  <p:childTnLst>
                                    <p:set>
                                      <p:cBhvr>
                                        <p:cTn dur="1" fill="hold" id="84">
                                          <p:stCondLst>
                                            <p:cond delay="0"/>
                                          </p:stCondLst>
                                        </p:cTn>
                                        <p:tgtEl>
                                          <p:spTgt spid="36"/>
                                        </p:tgtEl>
                                        <p:attrNameLst>
                                          <p:attrName>style.visibility</p:attrName>
                                        </p:attrNameLst>
                                      </p:cBhvr>
                                      <p:to>
                                        <p:strVal val="visible"/>
                                      </p:to>
                                    </p:set>
                                    <p:animEffect filter="fade" transition="in">
                                      <p:cBhvr>
                                        <p:cTn dur="500" id="85"/>
                                        <p:tgtEl>
                                          <p:spTgt spid="36"/>
                                        </p:tgtEl>
                                      </p:cBhvr>
                                    </p:animEffect>
                                  </p:childTnLst>
                                </p:cTn>
                              </p:par>
                            </p:childTnLst>
                          </p:cTn>
                        </p:par>
                        <p:par>
                          <p:cTn fill="hold" id="86" nodeType="afterGroup">
                            <p:stCondLst>
                              <p:cond delay="8500"/>
                            </p:stCondLst>
                            <p:childTnLst>
                              <p:par>
                                <p:cTn fill="hold" grpId="0" id="87" nodeType="afterEffect" presetClass="entr" presetID="10" presetSubtype="0">
                                  <p:stCondLst>
                                    <p:cond delay="0"/>
                                  </p:stCondLst>
                                  <p:iterate type="lt">
                                    <p:tmPct val="10000"/>
                                  </p:iterate>
                                  <p:childTnLst>
                                    <p:set>
                                      <p:cBhvr>
                                        <p:cTn dur="1" fill="hold" id="88">
                                          <p:stCondLst>
                                            <p:cond delay="0"/>
                                          </p:stCondLst>
                                        </p:cTn>
                                        <p:tgtEl>
                                          <p:spTgt spid="35"/>
                                        </p:tgtEl>
                                        <p:attrNameLst>
                                          <p:attrName>style.visibility</p:attrName>
                                        </p:attrNameLst>
                                      </p:cBhvr>
                                      <p:to>
                                        <p:strVal val="visible"/>
                                      </p:to>
                                    </p:set>
                                    <p:animEffect filter="fade" transition="in">
                                      <p:cBhvr>
                                        <p:cTn dur="500" id="89"/>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燕尾形 14"/>
          <p:cNvSpPr/>
          <p:nvPr/>
        </p:nvSpPr>
        <p:spPr>
          <a:xfrm rot="16200000">
            <a:off x="4286035" y="2424474"/>
            <a:ext cx="612123" cy="1297970"/>
          </a:xfrm>
          <a:prstGeom prst="chevron">
            <a:avLst>
              <a:gd fmla="val 63197"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endParaRPr altLang="en-US" lang="zh-CN">
              <a:solidFill>
                <a:schemeClr val="tx1"/>
              </a:solidFill>
            </a:endParaRPr>
          </a:p>
        </p:txBody>
      </p:sp>
      <p:sp>
        <p:nvSpPr>
          <p:cNvPr id="16" name="燕尾形 15"/>
          <p:cNvSpPr/>
          <p:nvPr/>
        </p:nvSpPr>
        <p:spPr>
          <a:xfrm rot="1812939">
            <a:off x="3959575" y="1855728"/>
            <a:ext cx="612040" cy="1298145"/>
          </a:xfrm>
          <a:prstGeom prst="chevron">
            <a:avLst>
              <a:gd fmla="val 63197"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endParaRPr altLang="en-US" lang="zh-CN">
              <a:solidFill>
                <a:schemeClr val="tx1"/>
              </a:solidFill>
            </a:endParaRPr>
          </a:p>
        </p:txBody>
      </p:sp>
      <p:sp>
        <p:nvSpPr>
          <p:cNvPr id="17" name="燕尾形 16"/>
          <p:cNvSpPr/>
          <p:nvPr/>
        </p:nvSpPr>
        <p:spPr>
          <a:xfrm flipH="1" rot="19787060">
            <a:off x="4612578" y="1855728"/>
            <a:ext cx="612040" cy="1298145"/>
          </a:xfrm>
          <a:prstGeom prst="chevron">
            <a:avLst>
              <a:gd fmla="val 63197"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rtlCol="0" tIns="34295"/>
          <a:lstStyle/>
          <a:p>
            <a:pPr algn="ctr"/>
            <a:endParaRPr altLang="en-US" lang="zh-CN">
              <a:solidFill>
                <a:schemeClr val="tx1"/>
              </a:solidFill>
            </a:endParaRPr>
          </a:p>
        </p:txBody>
      </p:sp>
      <p:sp>
        <p:nvSpPr>
          <p:cNvPr id="18" name="文本框 17"/>
          <p:cNvSpPr txBox="1"/>
          <p:nvPr/>
        </p:nvSpPr>
        <p:spPr>
          <a:xfrm>
            <a:off x="908254" y="1870522"/>
            <a:ext cx="3034857" cy="373390"/>
          </a:xfrm>
          <a:prstGeom prst="rect">
            <a:avLst/>
          </a:prstGeom>
          <a:noFill/>
        </p:spPr>
        <p:txBody>
          <a:bodyPr bIns="34295" lIns="0" rIns="0" rtlCol="0" tIns="34295" wrap="square">
            <a:spAutoFit/>
          </a:bodyPr>
          <a:lstStyle/>
          <a:p>
            <a:pPr algn="r">
              <a:lnSpc>
                <a:spcPct val="125000"/>
              </a:lnSpc>
            </a:pPr>
            <a:r>
              <a:rPr altLang="en-US" lang="zh-CN" sz="800">
                <a:solidFill>
                  <a:schemeClr val="bg1">
                    <a:lumMod val="50000"/>
                  </a:schemeClr>
                </a:solidFill>
                <a:latin charset="-122" pitchFamily="34" typeface="微软雅黑"/>
                <a:ea charset="-122" pitchFamily="34" typeface="微软雅黑"/>
              </a:rPr>
              <a:t>点击此处输入与此小标题或者与此图形相关的内容介绍、数据统计、事件分析、总结概述等文字描述内容。</a:t>
            </a:r>
          </a:p>
        </p:txBody>
      </p:sp>
      <p:sp>
        <p:nvSpPr>
          <p:cNvPr id="19" name="文本框 18"/>
          <p:cNvSpPr txBox="1"/>
          <p:nvPr/>
        </p:nvSpPr>
        <p:spPr>
          <a:xfrm>
            <a:off x="1432529" y="1465801"/>
            <a:ext cx="2510582" cy="297190"/>
          </a:xfrm>
          <a:prstGeom prst="rect">
            <a:avLst/>
          </a:prstGeom>
          <a:noFill/>
        </p:spPr>
        <p:txBody>
          <a:bodyPr bIns="34295" lIns="0" rIns="0" rtlCol="0" tIns="34295" wrap="square">
            <a:spAutoFit/>
          </a:bodyPr>
          <a:lstStyle/>
          <a:p>
            <a:pPr algn="r">
              <a:lnSpc>
                <a:spcPct val="125000"/>
              </a:lnSpc>
            </a:pPr>
            <a:r>
              <a:rPr altLang="en-US" b="1" lang="zh-CN" sz="1200">
                <a:solidFill>
                  <a:schemeClr val="bg1">
                    <a:lumMod val="50000"/>
                  </a:schemeClr>
                </a:solidFill>
                <a:latin charset="-122" pitchFamily="34" typeface="微软雅黑"/>
                <a:ea charset="-122" pitchFamily="34" typeface="微软雅黑"/>
              </a:rPr>
              <a:t>输入小标题</a:t>
            </a:r>
          </a:p>
        </p:txBody>
      </p:sp>
      <p:sp>
        <p:nvSpPr>
          <p:cNvPr id="20" name="文本框 19"/>
          <p:cNvSpPr txBox="1"/>
          <p:nvPr/>
        </p:nvSpPr>
        <p:spPr>
          <a:xfrm>
            <a:off x="5148099" y="1870522"/>
            <a:ext cx="3034857" cy="373390"/>
          </a:xfrm>
          <a:prstGeom prst="rect">
            <a:avLst/>
          </a:prstGeom>
          <a:noFill/>
        </p:spPr>
        <p:txBody>
          <a:bodyPr bIns="34295" lIns="0" rIns="0" rtlCol="0" tIns="34295" wrap="square">
            <a:spAutoFit/>
          </a:bodyPr>
          <a:lstStyle/>
          <a:p>
            <a:pPr>
              <a:lnSpc>
                <a:spcPct val="125000"/>
              </a:lnSpc>
            </a:pPr>
            <a:r>
              <a:rPr altLang="en-US" lang="zh-CN" sz="800">
                <a:solidFill>
                  <a:schemeClr val="bg1">
                    <a:lumMod val="50000"/>
                  </a:schemeClr>
                </a:solidFill>
                <a:latin charset="-122" pitchFamily="34" typeface="微软雅黑"/>
                <a:ea charset="-122" pitchFamily="34" typeface="微软雅黑"/>
              </a:rPr>
              <a:t>点击此处输入与此小标题或者与此图形相关的内容介绍、数据统计、事件分析、总结概述等文字描述内容。</a:t>
            </a:r>
          </a:p>
        </p:txBody>
      </p:sp>
      <p:sp>
        <p:nvSpPr>
          <p:cNvPr id="21" name="文本框 20"/>
          <p:cNvSpPr txBox="1"/>
          <p:nvPr/>
        </p:nvSpPr>
        <p:spPr>
          <a:xfrm>
            <a:off x="5148099" y="1465801"/>
            <a:ext cx="2510582" cy="297190"/>
          </a:xfrm>
          <a:prstGeom prst="rect">
            <a:avLst/>
          </a:prstGeom>
          <a:noFill/>
        </p:spPr>
        <p:txBody>
          <a:bodyPr bIns="34295" lIns="0" rIns="0" rtlCol="0" tIns="34295" wrap="square">
            <a:spAutoFit/>
          </a:bodyPr>
          <a:lstStyle/>
          <a:p>
            <a:pPr>
              <a:lnSpc>
                <a:spcPct val="125000"/>
              </a:lnSpc>
            </a:pPr>
            <a:r>
              <a:rPr altLang="en-US" b="1" lang="zh-CN" sz="1200">
                <a:solidFill>
                  <a:schemeClr val="bg1">
                    <a:lumMod val="50000"/>
                  </a:schemeClr>
                </a:solidFill>
                <a:latin charset="-122" pitchFamily="34" typeface="微软雅黑"/>
                <a:ea charset="-122" pitchFamily="34" typeface="微软雅黑"/>
              </a:rPr>
              <a:t>输入小标题</a:t>
            </a:r>
          </a:p>
        </p:txBody>
      </p:sp>
      <p:sp>
        <p:nvSpPr>
          <p:cNvPr id="22" name="文本框 21"/>
          <p:cNvSpPr txBox="1"/>
          <p:nvPr/>
        </p:nvSpPr>
        <p:spPr>
          <a:xfrm>
            <a:off x="2262693" y="3830948"/>
            <a:ext cx="4594026" cy="373390"/>
          </a:xfrm>
          <a:prstGeom prst="rect">
            <a:avLst/>
          </a:prstGeom>
          <a:noFill/>
        </p:spPr>
        <p:txBody>
          <a:bodyPr bIns="34295" lIns="0" rIns="0" rtlCol="0" tIns="34295" wrap="square">
            <a:spAutoFit/>
          </a:bodyPr>
          <a:lstStyle/>
          <a:p>
            <a:pPr algn="ctr">
              <a:lnSpc>
                <a:spcPct val="125000"/>
              </a:lnSpc>
            </a:pPr>
            <a:r>
              <a:rPr altLang="en-US" lang="zh-CN" sz="800">
                <a:solidFill>
                  <a:schemeClr val="bg1">
                    <a:lumMod val="50000"/>
                  </a:schemeClr>
                </a:solidFill>
                <a:latin charset="-122" pitchFamily="34" typeface="微软雅黑"/>
                <a:ea charset="-122" pitchFamily="34" typeface="微软雅黑"/>
              </a:rPr>
              <a:t>点击此处输入与此小标题或者与此图形相关的内容介绍、数据统计、事件分析、总结概述等文字描述内容。</a:t>
            </a:r>
          </a:p>
        </p:txBody>
      </p:sp>
      <p:sp>
        <p:nvSpPr>
          <p:cNvPr id="23" name="文本框 22"/>
          <p:cNvSpPr txBox="1"/>
          <p:nvPr/>
        </p:nvSpPr>
        <p:spPr>
          <a:xfrm>
            <a:off x="3304415" y="3426227"/>
            <a:ext cx="2510582" cy="297190"/>
          </a:xfrm>
          <a:prstGeom prst="rect">
            <a:avLst/>
          </a:prstGeom>
          <a:noFill/>
        </p:spPr>
        <p:txBody>
          <a:bodyPr bIns="34295" lIns="0" rIns="0" rtlCol="0" tIns="34295" wrap="square">
            <a:spAutoFit/>
          </a:bodyPr>
          <a:lstStyle/>
          <a:p>
            <a:pPr algn="ctr">
              <a:lnSpc>
                <a:spcPct val="125000"/>
              </a:lnSpc>
            </a:pPr>
            <a:r>
              <a:rPr altLang="en-US" b="1" lang="zh-CN" sz="1200">
                <a:solidFill>
                  <a:schemeClr val="bg1">
                    <a:lumMod val="50000"/>
                  </a:schemeClr>
                </a:solidFill>
                <a:latin charset="-122" pitchFamily="34" typeface="微软雅黑"/>
                <a:ea charset="-122" pitchFamily="34" typeface="微软雅黑"/>
              </a:rPr>
              <a:t>输入小标题</a:t>
            </a:r>
          </a:p>
        </p:txBody>
      </p:sp>
      <p:sp>
        <p:nvSpPr>
          <p:cNvPr id="11" name="文本框 32">
            <a:extLst>
              <a:ext uri="{FF2B5EF4-FFF2-40B4-BE49-F238E27FC236}">
                <a16:creationId xmlns:a16="http://schemas.microsoft.com/office/drawing/2014/main" id="{6B8A79D5-CB76-4491-BFBB-AF33ECD615CC}"/>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教学总结</a:t>
            </a:r>
          </a:p>
        </p:txBody>
      </p:sp>
      <p:sp>
        <p:nvSpPr>
          <p:cNvPr id="12" name="矩形 11">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371990817"/>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9">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750" fill="hold" id="7"/>
                                        <p:tgtEl>
                                          <p:spTgt spid="16"/>
                                        </p:tgtEl>
                                        <p:attrNameLst>
                                          <p:attrName>ppt_x</p:attrName>
                                        </p:attrNameLst>
                                      </p:cBhvr>
                                      <p:tavLst>
                                        <p:tav tm="0">
                                          <p:val>
                                            <p:strVal val="0-#ppt_w/2"/>
                                          </p:val>
                                        </p:tav>
                                        <p:tav tm="100000">
                                          <p:val>
                                            <p:strVal val="#ppt_x"/>
                                          </p:val>
                                        </p:tav>
                                      </p:tavLst>
                                    </p:anim>
                                    <p:anim calcmode="lin" valueType="num">
                                      <p:cBhvr additive="base">
                                        <p:cTn dur="750" fill="hold" id="8"/>
                                        <p:tgtEl>
                                          <p:spTgt spid="16"/>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10" presetSubtype="0">
                                  <p:stCondLst>
                                    <p:cond delay="0"/>
                                  </p:stCondLst>
                                  <p:childTnLst>
                                    <p:set>
                                      <p:cBhvr>
                                        <p:cTn dur="1" fill="hold" id="11">
                                          <p:stCondLst>
                                            <p:cond delay="0"/>
                                          </p:stCondLst>
                                        </p:cTn>
                                        <p:tgtEl>
                                          <p:spTgt spid="19"/>
                                        </p:tgtEl>
                                        <p:attrNameLst>
                                          <p:attrName>style.visibility</p:attrName>
                                        </p:attrNameLst>
                                      </p:cBhvr>
                                      <p:to>
                                        <p:strVal val="visible"/>
                                      </p:to>
                                    </p:set>
                                    <p:animEffect filter="fade" transition="in">
                                      <p:cBhvr>
                                        <p:cTn dur="750" id="12"/>
                                        <p:tgtEl>
                                          <p:spTgt spid="19"/>
                                        </p:tgtEl>
                                      </p:cBhvr>
                                    </p:animEffect>
                                  </p:childTnLst>
                                </p:cTn>
                              </p:par>
                            </p:childTnLst>
                          </p:cTn>
                        </p:par>
                        <p:par>
                          <p:cTn fill="hold" id="13" nodeType="afterGroup">
                            <p:stCondLst>
                              <p:cond delay="1500"/>
                            </p:stCondLst>
                            <p:childTnLst>
                              <p:par>
                                <p:cTn fill="hold" grpId="0" id="14" nodeType="afterEffect" presetClass="entr" presetID="10" presetSubtype="0">
                                  <p:stCondLst>
                                    <p:cond delay="0"/>
                                  </p:stCondLst>
                                  <p:iterate type="lt">
                                    <p:tmPct val="10000"/>
                                  </p:iterate>
                                  <p:childTnLst>
                                    <p:set>
                                      <p:cBhvr>
                                        <p:cTn dur="1" fill="hold" id="15">
                                          <p:stCondLst>
                                            <p:cond delay="0"/>
                                          </p:stCondLst>
                                        </p:cTn>
                                        <p:tgtEl>
                                          <p:spTgt spid="18"/>
                                        </p:tgtEl>
                                        <p:attrNameLst>
                                          <p:attrName>style.visibility</p:attrName>
                                        </p:attrNameLst>
                                      </p:cBhvr>
                                      <p:to>
                                        <p:strVal val="visible"/>
                                      </p:to>
                                    </p:set>
                                    <p:animEffect filter="fade" transition="in">
                                      <p:cBhvr>
                                        <p:cTn dur="750" id="16"/>
                                        <p:tgtEl>
                                          <p:spTgt spid="18"/>
                                        </p:tgtEl>
                                      </p:cBhvr>
                                    </p:animEffect>
                                  </p:childTnLst>
                                </p:cTn>
                              </p:par>
                            </p:childTnLst>
                          </p:cTn>
                        </p:par>
                        <p:par>
                          <p:cTn fill="hold" id="17" nodeType="afterGroup">
                            <p:stCondLst>
                              <p:cond delay="2250"/>
                            </p:stCondLst>
                            <p:childTnLst>
                              <p:par>
                                <p:cTn fill="hold" grpId="0" id="18" nodeType="afterEffect" presetClass="entr" presetID="2" presetSubtype="3">
                                  <p:stCondLst>
                                    <p:cond delay="0"/>
                                  </p:stCondLst>
                                  <p:childTnLst>
                                    <p:set>
                                      <p:cBhvr>
                                        <p:cTn dur="1" fill="hold" id="19">
                                          <p:stCondLst>
                                            <p:cond delay="0"/>
                                          </p:stCondLst>
                                        </p:cTn>
                                        <p:tgtEl>
                                          <p:spTgt spid="17"/>
                                        </p:tgtEl>
                                        <p:attrNameLst>
                                          <p:attrName>style.visibility</p:attrName>
                                        </p:attrNameLst>
                                      </p:cBhvr>
                                      <p:to>
                                        <p:strVal val="visible"/>
                                      </p:to>
                                    </p:set>
                                    <p:anim calcmode="lin" valueType="num">
                                      <p:cBhvr additive="base">
                                        <p:cTn dur="750" fill="hold" id="20"/>
                                        <p:tgtEl>
                                          <p:spTgt spid="17"/>
                                        </p:tgtEl>
                                        <p:attrNameLst>
                                          <p:attrName>ppt_x</p:attrName>
                                        </p:attrNameLst>
                                      </p:cBhvr>
                                      <p:tavLst>
                                        <p:tav tm="0">
                                          <p:val>
                                            <p:strVal val="1+#ppt_w/2"/>
                                          </p:val>
                                        </p:tav>
                                        <p:tav tm="100000">
                                          <p:val>
                                            <p:strVal val="#ppt_x"/>
                                          </p:val>
                                        </p:tav>
                                      </p:tavLst>
                                    </p:anim>
                                    <p:anim calcmode="lin" valueType="num">
                                      <p:cBhvr additive="base">
                                        <p:cTn dur="750" fill="hold" id="21"/>
                                        <p:tgtEl>
                                          <p:spTgt spid="17"/>
                                        </p:tgtEl>
                                        <p:attrNameLst>
                                          <p:attrName>ppt_y</p:attrName>
                                        </p:attrNameLst>
                                      </p:cBhvr>
                                      <p:tavLst>
                                        <p:tav tm="0">
                                          <p:val>
                                            <p:strVal val="0-#ppt_h/2"/>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10" presetSubtype="0">
                                  <p:stCondLst>
                                    <p:cond delay="0"/>
                                  </p:stCondLst>
                                  <p:childTnLst>
                                    <p:set>
                                      <p:cBhvr>
                                        <p:cTn dur="1" fill="hold" id="24">
                                          <p:stCondLst>
                                            <p:cond delay="0"/>
                                          </p:stCondLst>
                                        </p:cTn>
                                        <p:tgtEl>
                                          <p:spTgt spid="21"/>
                                        </p:tgtEl>
                                        <p:attrNameLst>
                                          <p:attrName>style.visibility</p:attrName>
                                        </p:attrNameLst>
                                      </p:cBhvr>
                                      <p:to>
                                        <p:strVal val="visible"/>
                                      </p:to>
                                    </p:set>
                                    <p:animEffect filter="fade" transition="in">
                                      <p:cBhvr>
                                        <p:cTn dur="750" id="25"/>
                                        <p:tgtEl>
                                          <p:spTgt spid="21"/>
                                        </p:tgtEl>
                                      </p:cBhvr>
                                    </p:animEffect>
                                  </p:childTnLst>
                                </p:cTn>
                              </p:par>
                            </p:childTnLst>
                          </p:cTn>
                        </p:par>
                        <p:par>
                          <p:cTn fill="hold" id="26" nodeType="afterGroup">
                            <p:stCondLst>
                              <p:cond delay="3750"/>
                            </p:stCondLst>
                            <p:childTnLst>
                              <p:par>
                                <p:cTn fill="hold" grpId="0" id="27" nodeType="afterEffect" presetClass="entr" presetID="10" presetSubtype="0">
                                  <p:stCondLst>
                                    <p:cond delay="0"/>
                                  </p:stCondLst>
                                  <p:iterate type="lt">
                                    <p:tmPct val="10000"/>
                                  </p:iterate>
                                  <p:childTnLst>
                                    <p:set>
                                      <p:cBhvr>
                                        <p:cTn dur="1" fill="hold" id="28">
                                          <p:stCondLst>
                                            <p:cond delay="0"/>
                                          </p:stCondLst>
                                        </p:cTn>
                                        <p:tgtEl>
                                          <p:spTgt spid="20"/>
                                        </p:tgtEl>
                                        <p:attrNameLst>
                                          <p:attrName>style.visibility</p:attrName>
                                        </p:attrNameLst>
                                      </p:cBhvr>
                                      <p:to>
                                        <p:strVal val="visible"/>
                                      </p:to>
                                    </p:set>
                                    <p:animEffect filter="fade" transition="in">
                                      <p:cBhvr>
                                        <p:cTn dur="750" id="29"/>
                                        <p:tgtEl>
                                          <p:spTgt spid="20"/>
                                        </p:tgtEl>
                                      </p:cBhvr>
                                    </p:animEffect>
                                  </p:childTnLst>
                                </p:cTn>
                              </p:par>
                            </p:childTnLst>
                          </p:cTn>
                        </p:par>
                        <p:par>
                          <p:cTn fill="hold" id="30" nodeType="afterGroup">
                            <p:stCondLst>
                              <p:cond delay="4500"/>
                            </p:stCondLst>
                            <p:childTnLst>
                              <p:par>
                                <p:cTn fill="hold" grpId="0" id="31" nodeType="afterEffect" presetClass="entr" presetID="2" presetSubtype="4">
                                  <p:stCondLst>
                                    <p:cond delay="0"/>
                                  </p:stCondLst>
                                  <p:childTnLst>
                                    <p:set>
                                      <p:cBhvr>
                                        <p:cTn dur="1" fill="hold" id="32">
                                          <p:stCondLst>
                                            <p:cond delay="0"/>
                                          </p:stCondLst>
                                        </p:cTn>
                                        <p:tgtEl>
                                          <p:spTgt spid="15"/>
                                        </p:tgtEl>
                                        <p:attrNameLst>
                                          <p:attrName>style.visibility</p:attrName>
                                        </p:attrNameLst>
                                      </p:cBhvr>
                                      <p:to>
                                        <p:strVal val="visible"/>
                                      </p:to>
                                    </p:set>
                                    <p:anim calcmode="lin" valueType="num">
                                      <p:cBhvr additive="base">
                                        <p:cTn dur="750" fill="hold" id="33"/>
                                        <p:tgtEl>
                                          <p:spTgt spid="15"/>
                                        </p:tgtEl>
                                        <p:attrNameLst>
                                          <p:attrName>ppt_x</p:attrName>
                                        </p:attrNameLst>
                                      </p:cBhvr>
                                      <p:tavLst>
                                        <p:tav tm="0">
                                          <p:val>
                                            <p:strVal val="#ppt_x"/>
                                          </p:val>
                                        </p:tav>
                                        <p:tav tm="100000">
                                          <p:val>
                                            <p:strVal val="#ppt_x"/>
                                          </p:val>
                                        </p:tav>
                                      </p:tavLst>
                                    </p:anim>
                                    <p:anim calcmode="lin" valueType="num">
                                      <p:cBhvr additive="base">
                                        <p:cTn dur="750" fill="hold" id="34"/>
                                        <p:tgtEl>
                                          <p:spTgt spid="15"/>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5250"/>
                            </p:stCondLst>
                            <p:childTnLst>
                              <p:par>
                                <p:cTn fill="hold" grpId="0" id="36" nodeType="afterEffect" presetClass="entr" presetID="10" presetSubtype="0">
                                  <p:stCondLst>
                                    <p:cond delay="0"/>
                                  </p:stCondLst>
                                  <p:childTnLst>
                                    <p:set>
                                      <p:cBhvr>
                                        <p:cTn dur="1" fill="hold" id="37">
                                          <p:stCondLst>
                                            <p:cond delay="0"/>
                                          </p:stCondLst>
                                        </p:cTn>
                                        <p:tgtEl>
                                          <p:spTgt spid="23"/>
                                        </p:tgtEl>
                                        <p:attrNameLst>
                                          <p:attrName>style.visibility</p:attrName>
                                        </p:attrNameLst>
                                      </p:cBhvr>
                                      <p:to>
                                        <p:strVal val="visible"/>
                                      </p:to>
                                    </p:set>
                                    <p:animEffect filter="fade" transition="in">
                                      <p:cBhvr>
                                        <p:cTn dur="750" id="38"/>
                                        <p:tgtEl>
                                          <p:spTgt spid="23"/>
                                        </p:tgtEl>
                                      </p:cBhvr>
                                    </p:animEffect>
                                  </p:childTnLst>
                                </p:cTn>
                              </p:par>
                            </p:childTnLst>
                          </p:cTn>
                        </p:par>
                        <p:par>
                          <p:cTn fill="hold" id="39" nodeType="afterGroup">
                            <p:stCondLst>
                              <p:cond delay="6000"/>
                            </p:stCondLst>
                            <p:childTnLst>
                              <p:par>
                                <p:cTn fill="hold" grpId="0" id="40" nodeType="afterEffect" presetClass="entr" presetID="10" presetSubtype="0">
                                  <p:stCondLst>
                                    <p:cond delay="0"/>
                                  </p:stCondLst>
                                  <p:iterate type="lt">
                                    <p:tmPct val="10000"/>
                                  </p:iterate>
                                  <p:childTnLst>
                                    <p:set>
                                      <p:cBhvr>
                                        <p:cTn dur="1" fill="hold" id="41">
                                          <p:stCondLst>
                                            <p:cond delay="0"/>
                                          </p:stCondLst>
                                        </p:cTn>
                                        <p:tgtEl>
                                          <p:spTgt spid="22"/>
                                        </p:tgtEl>
                                        <p:attrNameLst>
                                          <p:attrName>style.visibility</p:attrName>
                                        </p:attrNameLst>
                                      </p:cBhvr>
                                      <p:to>
                                        <p:strVal val="visible"/>
                                      </p:to>
                                    </p:set>
                                    <p:animEffect filter="fade" transition="in">
                                      <p:cBhvr>
                                        <p:cTn dur="750" id="42"/>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P grpId="0" spid="20"/>
      <p:bldP grpId="0" spid="21"/>
      <p:bldP grpId="0" spid="22"/>
      <p:bldP grpId="0" spid="2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Rectangle 37"/>
          <p:cNvSpPr/>
          <p:nvPr/>
        </p:nvSpPr>
        <p:spPr>
          <a:xfrm>
            <a:off x="1191" y="1435146"/>
            <a:ext cx="9144397" cy="21342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5" lIns="68589" rIns="68589" tIns="34295"/>
          <a:lstStyle/>
          <a:p>
            <a:pPr algn="ctr" fontAlgn="auto">
              <a:spcBef>
                <a:spcPct val="0"/>
              </a:spcBef>
              <a:spcAft>
                <a:spcPct val="0"/>
              </a:spcAft>
              <a:defRPr/>
            </a:pPr>
            <a:endParaRPr lang="en-US" sz="2400"/>
          </a:p>
        </p:txBody>
      </p:sp>
      <p:sp>
        <p:nvSpPr>
          <p:cNvPr id="11" name="Content Placeholder 2"/>
          <p:cNvSpPr txBox="1"/>
          <p:nvPr/>
        </p:nvSpPr>
        <p:spPr>
          <a:xfrm>
            <a:off x="559691" y="2670206"/>
            <a:ext cx="1373029" cy="550239"/>
          </a:xfrm>
          <a:prstGeom prst="rect">
            <a:avLst/>
          </a:prstGeom>
        </p:spPr>
        <p:txBody>
          <a:bodyPr bIns="45726" lIns="91452" rIns="91452" tIns="45726"/>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fontAlgn="auto" indent="0" marL="0">
              <a:spcAft>
                <a:spcPct val="0"/>
              </a:spcAft>
              <a:buNone/>
              <a:defRPr/>
            </a:pPr>
            <a:r>
              <a:rPr b="1" lang="en-US" sz="1200">
                <a:solidFill>
                  <a:schemeClr val="bg1"/>
                </a:solidFill>
              </a:rPr>
              <a:t>Social Media</a:t>
            </a:r>
          </a:p>
          <a:p>
            <a:pPr algn="ctr" fontAlgn="auto" indent="0" marL="0">
              <a:spcAft>
                <a:spcPct val="0"/>
              </a:spcAft>
              <a:buNone/>
              <a:defRPr/>
            </a:pPr>
            <a:r>
              <a:rPr b="1" lang="en-US" sz="1200">
                <a:solidFill>
                  <a:schemeClr val="bg1"/>
                </a:solidFill>
              </a:rPr>
              <a:t>Lorem ipsum dolor sit amet, consectetur adipiscing.</a:t>
            </a:r>
          </a:p>
        </p:txBody>
      </p:sp>
      <p:sp>
        <p:nvSpPr>
          <p:cNvPr id="15367" name="Freeform 7"/>
          <p:cNvSpPr>
            <a:spLocks noChangeArrowheads="1" noEditPoints="1"/>
          </p:cNvSpPr>
          <p:nvPr/>
        </p:nvSpPr>
        <p:spPr bwMode="auto">
          <a:xfrm>
            <a:off x="913369" y="1866286"/>
            <a:ext cx="634713" cy="634799"/>
          </a:xfrm>
          <a:custGeom>
            <a:gdLst>
              <a:gd fmla="*/ 780876 w 376" name="T0"/>
              <a:gd fmla="*/ 639103 h 376" name="T1"/>
              <a:gd fmla="*/ 780876 w 376" name="T2"/>
              <a:gd fmla="*/ 535587 h 376" name="T3"/>
              <a:gd fmla="*/ 625601 w 376" name="T4"/>
              <a:gd fmla="*/ 380312 h 376" name="T5"/>
              <a:gd fmla="*/ 535587 w 376" name="T6"/>
              <a:gd fmla="*/ 380312 h 376" name="T7"/>
              <a:gd fmla="*/ 465825 w 376" name="T8"/>
              <a:gd fmla="*/ 333054 h 376" name="T9"/>
              <a:gd fmla="*/ 465825 w 376" name="T10"/>
              <a:gd fmla="*/ 207034 h 376" name="T11"/>
              <a:gd fmla="*/ 531086 w 376" name="T12"/>
              <a:gd fmla="*/ 108017 h 376" name="T13"/>
              <a:gd fmla="*/ 423069 w 376" name="T14"/>
              <a:gd fmla="*/ 0 h 376" name="T15"/>
              <a:gd fmla="*/ 315051 w 376" name="T16"/>
              <a:gd fmla="*/ 108017 h 376" name="T17"/>
              <a:gd fmla="*/ 380312 w 376" name="T18"/>
              <a:gd fmla="*/ 207034 h 376" name="T19"/>
              <a:gd fmla="*/ 380312 w 376" name="T20"/>
              <a:gd fmla="*/ 333054 h 376" name="T21"/>
              <a:gd fmla="*/ 310550 w 376" name="T22"/>
              <a:gd fmla="*/ 380312 h 376" name="T23"/>
              <a:gd fmla="*/ 220536 w 376" name="T24"/>
              <a:gd fmla="*/ 380312 h 376" name="T25"/>
              <a:gd fmla="*/ 65261 w 376" name="T26"/>
              <a:gd fmla="*/ 535587 h 376" name="T27"/>
              <a:gd fmla="*/ 65261 w 376" name="T28"/>
              <a:gd fmla="*/ 639103 h 376" name="T29"/>
              <a:gd fmla="*/ 0 w 376" name="T30"/>
              <a:gd fmla="*/ 738120 h 376" name="T31"/>
              <a:gd fmla="*/ 108017 w 376" name="T32"/>
              <a:gd fmla="*/ 846137 h 376" name="T33"/>
              <a:gd fmla="*/ 216035 w 376" name="T34"/>
              <a:gd fmla="*/ 738120 h 376" name="T35"/>
              <a:gd fmla="*/ 150774 w 376" name="T36"/>
              <a:gd fmla="*/ 639103 h 376" name="T37"/>
              <a:gd fmla="*/ 150774 w 376" name="T38"/>
              <a:gd fmla="*/ 535587 h 376" name="T39"/>
              <a:gd fmla="*/ 220536 w 376" name="T40"/>
              <a:gd fmla="*/ 465825 h 376" name="T41"/>
              <a:gd fmla="*/ 310550 w 376" name="T42"/>
              <a:gd fmla="*/ 465825 h 376" name="T43"/>
              <a:gd fmla="*/ 380312 w 376" name="T44"/>
              <a:gd fmla="*/ 454574 h 376" name="T45"/>
              <a:gd fmla="*/ 380312 w 376" name="T46"/>
              <a:gd fmla="*/ 639103 h 376" name="T47"/>
              <a:gd fmla="*/ 315051 w 376" name="T48"/>
              <a:gd fmla="*/ 738120 h 376" name="T49"/>
              <a:gd fmla="*/ 423069 w 376" name="T50"/>
              <a:gd fmla="*/ 846137 h 376" name="T51"/>
              <a:gd fmla="*/ 531086 w 376" name="T52"/>
              <a:gd fmla="*/ 738120 h 376" name="T53"/>
              <a:gd fmla="*/ 465825 w 376" name="T54"/>
              <a:gd fmla="*/ 639103 h 376" name="T55"/>
              <a:gd fmla="*/ 465825 w 376" name="T56"/>
              <a:gd fmla="*/ 454574 h 376" name="T57"/>
              <a:gd fmla="*/ 535587 w 376" name="T58"/>
              <a:gd fmla="*/ 465825 h 376" name="T59"/>
              <a:gd fmla="*/ 625601 w 376" name="T60"/>
              <a:gd fmla="*/ 465825 h 376" name="T61"/>
              <a:gd fmla="*/ 695363 w 376" name="T62"/>
              <a:gd fmla="*/ 535587 h 376" name="T63"/>
              <a:gd fmla="*/ 695363 w 376" name="T64"/>
              <a:gd fmla="*/ 639103 h 376" name="T65"/>
              <a:gd fmla="*/ 630102 w 376" name="T66"/>
              <a:gd fmla="*/ 738120 h 376" name="T67"/>
              <a:gd fmla="*/ 738120 w 376" name="T68"/>
              <a:gd fmla="*/ 846137 h 376" name="T69"/>
              <a:gd fmla="*/ 846137 w 376" name="T70"/>
              <a:gd fmla="*/ 738120 h 376" name="T71"/>
              <a:gd fmla="*/ 780876 w 376" name="T72"/>
              <a:gd fmla="*/ 639103 h 376" name="T73"/>
              <a:gd fmla="*/ 168777 w 376" name="T74"/>
              <a:gd fmla="*/ 738120 h 376" name="T75"/>
              <a:gd fmla="*/ 108017 w 376" name="T76"/>
              <a:gd fmla="*/ 801130 h 376" name="T77"/>
              <a:gd fmla="*/ 45007 w 376" name="T78"/>
              <a:gd fmla="*/ 738120 h 376" name="T79"/>
              <a:gd fmla="*/ 108017 w 376" name="T80"/>
              <a:gd fmla="*/ 675109 h 376" name="T81"/>
              <a:gd fmla="*/ 168777 w 376" name="T82"/>
              <a:gd fmla="*/ 738120 h 376" name="T83"/>
              <a:gd fmla="*/ 360058 w 376" name="T84"/>
              <a:gd fmla="*/ 108017 h 376" name="T85"/>
              <a:gd fmla="*/ 423069 w 376" name="T86"/>
              <a:gd fmla="*/ 45007 h 376" name="T87"/>
              <a:gd fmla="*/ 483828 w 376" name="T88"/>
              <a:gd fmla="*/ 108017 h 376" name="T89"/>
              <a:gd fmla="*/ 423069 w 376" name="T90"/>
              <a:gd fmla="*/ 171028 h 376" name="T91"/>
              <a:gd fmla="*/ 360058 w 376" name="T92"/>
              <a:gd fmla="*/ 108017 h 376" name="T93"/>
              <a:gd fmla="*/ 483828 w 376" name="T94"/>
              <a:gd fmla="*/ 738120 h 376" name="T95"/>
              <a:gd fmla="*/ 423069 w 376" name="T96"/>
              <a:gd fmla="*/ 801130 h 376" name="T97"/>
              <a:gd fmla="*/ 360058 w 376" name="T98"/>
              <a:gd fmla="*/ 738120 h 376" name="T99"/>
              <a:gd fmla="*/ 423069 w 376" name="T100"/>
              <a:gd fmla="*/ 675109 h 376" name="T101"/>
              <a:gd fmla="*/ 483828 w 376" name="T102"/>
              <a:gd fmla="*/ 738120 h 376" name="T103"/>
              <a:gd fmla="*/ 738120 w 376" name="T104"/>
              <a:gd fmla="*/ 801130 h 376" name="T105"/>
              <a:gd fmla="*/ 675109 w 376" name="T106"/>
              <a:gd fmla="*/ 738120 h 376" name="T107"/>
              <a:gd fmla="*/ 738120 w 376" name="T108"/>
              <a:gd fmla="*/ 675109 h 376" name="T109"/>
              <a:gd fmla="*/ 798879 w 376" name="T110"/>
              <a:gd fmla="*/ 738120 h 376" name="T111"/>
              <a:gd fmla="*/ 738120 w 376" name="T112"/>
              <a:gd fmla="*/ 801130 h 37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376" name="T171"/>
              <a:gd fmla="*/ 0 h 376" name="T172"/>
              <a:gd fmla="*/ 376 w 376" name="T173"/>
              <a:gd fmla="*/ 376 h 376"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376" w="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chemeClr val="bg1"/>
          </a:solidFill>
          <a:ln w="9525">
            <a:noFill/>
            <a:round/>
          </a:ln>
        </p:spPr>
        <p:txBody>
          <a:bodyPr bIns="34295" lIns="68589" rIns="68589" tIns="34295"/>
          <a:lstStyle/>
          <a:p>
            <a:endParaRPr altLang="en-US" lang="zh-CN"/>
          </a:p>
        </p:txBody>
      </p:sp>
      <p:sp>
        <p:nvSpPr>
          <p:cNvPr id="13" name="Content Placeholder 2"/>
          <p:cNvSpPr txBox="1"/>
          <p:nvPr/>
        </p:nvSpPr>
        <p:spPr>
          <a:xfrm>
            <a:off x="2204230" y="2670206"/>
            <a:ext cx="1362312" cy="550239"/>
          </a:xfrm>
          <a:prstGeom prst="rect">
            <a:avLst/>
          </a:prstGeom>
        </p:spPr>
        <p:txBody>
          <a:bodyPr bIns="45726" lIns="91452" rIns="91452" tIns="45726"/>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fontAlgn="auto" indent="0" marL="0">
              <a:spcAft>
                <a:spcPct val="0"/>
              </a:spcAft>
              <a:buNone/>
              <a:defRPr/>
            </a:pPr>
            <a:r>
              <a:rPr b="1" lang="en-US" sz="1200">
                <a:solidFill>
                  <a:schemeClr val="bg1"/>
                </a:solidFill>
              </a:rPr>
              <a:t>Code</a:t>
            </a:r>
          </a:p>
          <a:p>
            <a:pPr algn="ctr" fontAlgn="auto" indent="0" marL="0">
              <a:spcAft>
                <a:spcPct val="0"/>
              </a:spcAft>
              <a:buNone/>
              <a:defRPr/>
            </a:pPr>
            <a:r>
              <a:rPr b="1" lang="en-US" sz="1200">
                <a:solidFill>
                  <a:schemeClr val="bg1"/>
                </a:solidFill>
              </a:rPr>
              <a:t>Lorem ipsum dolor sit amet, consectetur adipiscing.</a:t>
            </a:r>
          </a:p>
        </p:txBody>
      </p:sp>
      <p:sp>
        <p:nvSpPr>
          <p:cNvPr id="15369" name="Freeform 12"/>
          <p:cNvSpPr>
            <a:spLocks noChangeArrowheads="1" noEditPoints="1"/>
          </p:cNvSpPr>
          <p:nvPr/>
        </p:nvSpPr>
        <p:spPr bwMode="auto">
          <a:xfrm>
            <a:off x="2447160" y="1950846"/>
            <a:ext cx="875261" cy="533565"/>
          </a:xfrm>
          <a:custGeom>
            <a:gdLst>
              <a:gd fmla="*/ 443389 w 400" name="T0"/>
              <a:gd fmla="*/ 20403 h 244" name="T1"/>
              <a:gd fmla="*/ 370463 w 400" name="T2"/>
              <a:gd fmla="*/ 20403 h 244" name="T3"/>
              <a:gd fmla="*/ 0 w 400" name="T4"/>
              <a:gd fmla="*/ 355600 h 244" name="T5"/>
              <a:gd fmla="*/ 370463 w 400" name="T6"/>
              <a:gd fmla="*/ 690797 h 244" name="T7"/>
              <a:gd fmla="*/ 443389 w 400" name="T8"/>
              <a:gd fmla="*/ 690797 h 244" name="T9"/>
              <a:gd fmla="*/ 443389 w 400" name="T10"/>
              <a:gd fmla="*/ 617928 h 244" name="T11"/>
              <a:gd fmla="*/ 154603 w 400" name="T12"/>
              <a:gd fmla="*/ 355600 h 244" name="T13"/>
              <a:gd fmla="*/ 443389 w 400" name="T14"/>
              <a:gd fmla="*/ 93272 h 244" name="T15"/>
              <a:gd fmla="*/ 443389 w 400" name="T16"/>
              <a:gd fmla="*/ 20403 h 244" name="T17"/>
              <a:gd fmla="*/ 793432 w 400" name="T18"/>
              <a:gd fmla="*/ 20403 h 244" name="T19"/>
              <a:gd fmla="*/ 723423 w 400" name="T20"/>
              <a:gd fmla="*/ 20403 h 244" name="T21"/>
              <a:gd fmla="*/ 723423 w 400" name="T22"/>
              <a:gd fmla="*/ 93272 h 244" name="T23"/>
              <a:gd fmla="*/ 1012209 w 400" name="T24"/>
              <a:gd fmla="*/ 355600 h 244" name="T25"/>
              <a:gd fmla="*/ 723423 w 400" name="T26"/>
              <a:gd fmla="*/ 617928 h 244" name="T27"/>
              <a:gd fmla="*/ 723423 w 400" name="T28"/>
              <a:gd fmla="*/ 690797 h 244" name="T29"/>
              <a:gd fmla="*/ 793432 w 400" name="T30"/>
              <a:gd fmla="*/ 690797 h 244" name="T31"/>
              <a:gd fmla="*/ 1166812 w 400" name="T32"/>
              <a:gd fmla="*/ 355600 h 244" name="T33"/>
              <a:gd fmla="*/ 793432 w 400" name="T34"/>
              <a:gd fmla="*/ 20403 h 244"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400" name="T54"/>
              <a:gd fmla="*/ 0 h 244" name="T55"/>
              <a:gd fmla="*/ 400 w 400" name="T56"/>
              <a:gd fmla="*/ 244 h 244"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244" w="400">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w="9525">
            <a:noFill/>
            <a:round/>
          </a:ln>
        </p:spPr>
        <p:txBody>
          <a:bodyPr bIns="34295" lIns="68589" rIns="68589" tIns="34295"/>
          <a:lstStyle/>
          <a:p>
            <a:endParaRPr altLang="en-US" lang="zh-CN"/>
          </a:p>
        </p:txBody>
      </p:sp>
      <p:sp>
        <p:nvSpPr>
          <p:cNvPr id="19" name="Content Placeholder 2"/>
          <p:cNvSpPr txBox="1"/>
          <p:nvPr/>
        </p:nvSpPr>
        <p:spPr>
          <a:xfrm>
            <a:off x="3838052" y="2670206"/>
            <a:ext cx="1382555" cy="550239"/>
          </a:xfrm>
          <a:prstGeom prst="rect">
            <a:avLst/>
          </a:prstGeom>
        </p:spPr>
        <p:txBody>
          <a:bodyPr bIns="45726" lIns="91452" rIns="91452" tIns="45726"/>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fontAlgn="auto" indent="0" marL="0">
              <a:spcAft>
                <a:spcPct val="0"/>
              </a:spcAft>
              <a:buNone/>
              <a:defRPr/>
            </a:pPr>
            <a:r>
              <a:rPr b="1" lang="en-US" sz="1200">
                <a:solidFill>
                  <a:schemeClr val="bg1"/>
                </a:solidFill>
              </a:rPr>
              <a:t>Photography</a:t>
            </a:r>
          </a:p>
          <a:p>
            <a:pPr algn="ctr" fontAlgn="auto" indent="0" marL="0">
              <a:spcAft>
                <a:spcPct val="0"/>
              </a:spcAft>
              <a:buNone/>
              <a:defRPr/>
            </a:pPr>
            <a:r>
              <a:rPr b="1" lang="en-US" sz="1200">
                <a:solidFill>
                  <a:schemeClr val="bg1"/>
                </a:solidFill>
              </a:rPr>
              <a:t>Lorem ipsum dolor sit amet, consectetur adipiscing.</a:t>
            </a:r>
          </a:p>
        </p:txBody>
      </p:sp>
      <p:sp>
        <p:nvSpPr>
          <p:cNvPr id="15371" name="Freeform 17"/>
          <p:cNvSpPr>
            <a:spLocks noChangeArrowheads="1" noEditPoints="1"/>
          </p:cNvSpPr>
          <p:nvPr/>
        </p:nvSpPr>
        <p:spPr bwMode="auto">
          <a:xfrm>
            <a:off x="4171484" y="1906780"/>
            <a:ext cx="707354" cy="565721"/>
          </a:xfrm>
          <a:custGeom>
            <a:gdLst>
              <a:gd fmla="*/ 471488 w 400" name="T0"/>
              <a:gd fmla="*/ 282773 h 320" name="T1"/>
              <a:gd fmla="*/ 330041 w 400" name="T2"/>
              <a:gd fmla="*/ 424160 h 320" name="T3"/>
              <a:gd fmla="*/ 471488 w 400" name="T4"/>
              <a:gd fmla="*/ 565547 h 320" name="T5"/>
              <a:gd fmla="*/ 612934 w 400" name="T6"/>
              <a:gd fmla="*/ 424160 h 320" name="T7"/>
              <a:gd fmla="*/ 471488 w 400" name="T8"/>
              <a:gd fmla="*/ 282773 h 320" name="T9"/>
              <a:gd fmla="*/ 848678 w 400" name="T10"/>
              <a:gd fmla="*/ 141387 h 320" name="T11"/>
              <a:gd fmla="*/ 735521 w 400" name="T12"/>
              <a:gd fmla="*/ 141387 h 320" name="T13"/>
              <a:gd fmla="*/ 697802 w 400" name="T14"/>
              <a:gd fmla="*/ 115466 h 320" name="T15"/>
              <a:gd fmla="*/ 669512 w 400" name="T16"/>
              <a:gd fmla="*/ 25921 h 320" name="T17"/>
              <a:gd fmla="*/ 631793 w 400" name="T18"/>
              <a:gd fmla="*/ 0 h 320" name="T19"/>
              <a:gd fmla="*/ 311182 w 400" name="T20"/>
              <a:gd fmla="*/ 0 h 320" name="T21"/>
              <a:gd fmla="*/ 273463 w 400" name="T22"/>
              <a:gd fmla="*/ 25921 h 320" name="T23"/>
              <a:gd fmla="*/ 245174 w 400" name="T24"/>
              <a:gd fmla="*/ 115466 h 320" name="T25"/>
              <a:gd fmla="*/ 207455 w 400" name="T26"/>
              <a:gd fmla="*/ 141387 h 320" name="T27"/>
              <a:gd fmla="*/ 94298 w 400" name="T28"/>
              <a:gd fmla="*/ 141387 h 320" name="T29"/>
              <a:gd fmla="*/ 0 w 400" name="T30"/>
              <a:gd fmla="*/ 235644 h 320" name="T31"/>
              <a:gd fmla="*/ 0 w 400" name="T32"/>
              <a:gd fmla="*/ 659804 h 320" name="T33"/>
              <a:gd fmla="*/ 94298 w 400" name="T34"/>
              <a:gd fmla="*/ 754062 h 320" name="T35"/>
              <a:gd fmla="*/ 848678 w 400" name="T36"/>
              <a:gd fmla="*/ 754062 h 320" name="T37"/>
              <a:gd fmla="*/ 942975 w 400" name="T38"/>
              <a:gd fmla="*/ 659804 h 320" name="T39"/>
              <a:gd fmla="*/ 942975 w 400" name="T40"/>
              <a:gd fmla="*/ 235644 h 320" name="T41"/>
              <a:gd fmla="*/ 848678 w 400" name="T42"/>
              <a:gd fmla="*/ 141387 h 320" name="T43"/>
              <a:gd fmla="*/ 471488 w 400" name="T44"/>
              <a:gd fmla="*/ 659804 h 320" name="T45"/>
              <a:gd fmla="*/ 235744 w 400" name="T46"/>
              <a:gd fmla="*/ 424160 h 320" name="T47"/>
              <a:gd fmla="*/ 471488 w 400" name="T48"/>
              <a:gd fmla="*/ 188516 h 320" name="T49"/>
              <a:gd fmla="*/ 707231 w 400" name="T50"/>
              <a:gd fmla="*/ 424160 h 320" name="T51"/>
              <a:gd fmla="*/ 471488 w 400" name="T52"/>
              <a:gd fmla="*/ 659804 h 320" name="T53"/>
              <a:gd fmla="*/ 815673 w 400" name="T54"/>
              <a:gd fmla="*/ 301625 h 320" name="T55"/>
              <a:gd fmla="*/ 782669 w 400" name="T56"/>
              <a:gd fmla="*/ 268635 h 320" name="T57"/>
              <a:gd fmla="*/ 815673 w 400" name="T58"/>
              <a:gd fmla="*/ 235644 h 320" name="T59"/>
              <a:gd fmla="*/ 848678 w 400" name="T60"/>
              <a:gd fmla="*/ 268635 h 320" name="T61"/>
              <a:gd fmla="*/ 815673 w 400" name="T62"/>
              <a:gd fmla="*/ 301625 h 320"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400" name="T96"/>
              <a:gd fmla="*/ 0 h 320" name="T97"/>
              <a:gd fmla="*/ 400 w 400" name="T98"/>
              <a:gd fmla="*/ 320 h 320"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320" w="400">
                <a:moveTo>
                  <a:pt x="200" y="120"/>
                </a:moveTo>
                <a:cubicBezTo>
                  <a:pt x="167" y="120"/>
                  <a:pt x="140" y="147"/>
                  <a:pt x="140" y="180"/>
                </a:cubicBezTo>
                <a:cubicBezTo>
                  <a:pt x="140" y="213"/>
                  <a:pt x="167" y="240"/>
                  <a:pt x="200" y="240"/>
                </a:cubicBezTo>
                <a:cubicBezTo>
                  <a:pt x="233" y="240"/>
                  <a:pt x="260" y="213"/>
                  <a:pt x="260" y="180"/>
                </a:cubicBezTo>
                <a:cubicBezTo>
                  <a:pt x="260" y="147"/>
                  <a:pt x="233" y="120"/>
                  <a:pt x="200" y="120"/>
                </a:cubicBezTo>
                <a:close/>
                <a:moveTo>
                  <a:pt x="360" y="60"/>
                </a:moveTo>
                <a:cubicBezTo>
                  <a:pt x="312" y="60"/>
                  <a:pt x="312" y="60"/>
                  <a:pt x="312" y="60"/>
                </a:cubicBezTo>
                <a:cubicBezTo>
                  <a:pt x="305" y="60"/>
                  <a:pt x="298" y="55"/>
                  <a:pt x="296" y="49"/>
                </a:cubicBezTo>
                <a:cubicBezTo>
                  <a:pt x="284" y="11"/>
                  <a:pt x="284" y="11"/>
                  <a:pt x="284" y="11"/>
                </a:cubicBezTo>
                <a:cubicBezTo>
                  <a:pt x="281" y="5"/>
                  <a:pt x="274" y="0"/>
                  <a:pt x="268" y="0"/>
                </a:cubicBezTo>
                <a:cubicBezTo>
                  <a:pt x="132" y="0"/>
                  <a:pt x="132" y="0"/>
                  <a:pt x="132" y="0"/>
                </a:cubicBezTo>
                <a:cubicBezTo>
                  <a:pt x="125" y="0"/>
                  <a:pt x="118" y="5"/>
                  <a:pt x="116" y="11"/>
                </a:cubicBezTo>
                <a:cubicBezTo>
                  <a:pt x="104" y="49"/>
                  <a:pt x="104" y="49"/>
                  <a:pt x="104" y="49"/>
                </a:cubicBezTo>
                <a:cubicBezTo>
                  <a:pt x="101" y="55"/>
                  <a:pt x="94" y="60"/>
                  <a:pt x="88" y="60"/>
                </a:cubicBezTo>
                <a:cubicBezTo>
                  <a:pt x="40" y="60"/>
                  <a:pt x="40" y="60"/>
                  <a:pt x="40" y="60"/>
                </a:cubicBezTo>
                <a:cubicBezTo>
                  <a:pt x="18" y="60"/>
                  <a:pt x="0" y="78"/>
                  <a:pt x="0" y="100"/>
                </a:cubicBezTo>
                <a:cubicBezTo>
                  <a:pt x="0" y="280"/>
                  <a:pt x="0" y="280"/>
                  <a:pt x="0" y="280"/>
                </a:cubicBezTo>
                <a:cubicBezTo>
                  <a:pt x="0" y="302"/>
                  <a:pt x="18" y="320"/>
                  <a:pt x="40" y="320"/>
                </a:cubicBezTo>
                <a:cubicBezTo>
                  <a:pt x="360" y="320"/>
                  <a:pt x="360" y="320"/>
                  <a:pt x="360" y="320"/>
                </a:cubicBezTo>
                <a:cubicBezTo>
                  <a:pt x="382" y="320"/>
                  <a:pt x="400" y="302"/>
                  <a:pt x="400" y="280"/>
                </a:cubicBezTo>
                <a:cubicBezTo>
                  <a:pt x="400" y="100"/>
                  <a:pt x="400" y="100"/>
                  <a:pt x="400" y="100"/>
                </a:cubicBezTo>
                <a:cubicBezTo>
                  <a:pt x="400" y="78"/>
                  <a:pt x="382" y="60"/>
                  <a:pt x="360" y="60"/>
                </a:cubicBezTo>
                <a:close/>
                <a:moveTo>
                  <a:pt x="200" y="280"/>
                </a:moveTo>
                <a:cubicBezTo>
                  <a:pt x="145" y="280"/>
                  <a:pt x="100" y="235"/>
                  <a:pt x="100" y="180"/>
                </a:cubicBezTo>
                <a:cubicBezTo>
                  <a:pt x="100" y="125"/>
                  <a:pt x="145" y="80"/>
                  <a:pt x="200" y="80"/>
                </a:cubicBezTo>
                <a:cubicBezTo>
                  <a:pt x="255" y="80"/>
                  <a:pt x="300" y="125"/>
                  <a:pt x="300" y="180"/>
                </a:cubicBezTo>
                <a:cubicBezTo>
                  <a:pt x="300" y="235"/>
                  <a:pt x="255" y="280"/>
                  <a:pt x="200" y="280"/>
                </a:cubicBezTo>
                <a:close/>
                <a:moveTo>
                  <a:pt x="346" y="128"/>
                </a:moveTo>
                <a:cubicBezTo>
                  <a:pt x="338" y="128"/>
                  <a:pt x="332" y="122"/>
                  <a:pt x="332" y="114"/>
                </a:cubicBezTo>
                <a:cubicBezTo>
                  <a:pt x="332" y="106"/>
                  <a:pt x="338" y="100"/>
                  <a:pt x="346" y="100"/>
                </a:cubicBezTo>
                <a:cubicBezTo>
                  <a:pt x="354" y="100"/>
                  <a:pt x="360" y="106"/>
                  <a:pt x="360" y="114"/>
                </a:cubicBezTo>
                <a:cubicBezTo>
                  <a:pt x="360" y="122"/>
                  <a:pt x="354" y="128"/>
                  <a:pt x="346" y="128"/>
                </a:cubicBezTo>
                <a:close/>
              </a:path>
            </a:pathLst>
          </a:custGeom>
          <a:solidFill>
            <a:schemeClr val="bg1"/>
          </a:solidFill>
          <a:ln w="9525">
            <a:noFill/>
            <a:round/>
          </a:ln>
        </p:spPr>
        <p:txBody>
          <a:bodyPr bIns="34295" lIns="68589" rIns="68589" tIns="34295"/>
          <a:lstStyle/>
          <a:p>
            <a:endParaRPr altLang="en-US" lang="zh-CN"/>
          </a:p>
        </p:txBody>
      </p:sp>
      <p:sp>
        <p:nvSpPr>
          <p:cNvPr id="21" name="Content Placeholder 2"/>
          <p:cNvSpPr txBox="1"/>
          <p:nvPr/>
        </p:nvSpPr>
        <p:spPr>
          <a:xfrm>
            <a:off x="5492116" y="2670206"/>
            <a:ext cx="1390892" cy="550239"/>
          </a:xfrm>
          <a:prstGeom prst="rect">
            <a:avLst/>
          </a:prstGeom>
        </p:spPr>
        <p:txBody>
          <a:bodyPr bIns="45726" lIns="91452" rIns="91452" tIns="45726"/>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fontAlgn="auto" indent="0" marL="0">
              <a:spcAft>
                <a:spcPct val="0"/>
              </a:spcAft>
              <a:buNone/>
              <a:defRPr/>
            </a:pPr>
            <a:r>
              <a:rPr b="1" lang="en-US" sz="1200">
                <a:solidFill>
                  <a:schemeClr val="bg1"/>
                </a:solidFill>
              </a:rPr>
              <a:t>Copywriting</a:t>
            </a:r>
          </a:p>
          <a:p>
            <a:pPr algn="ctr" fontAlgn="auto" indent="0" marL="0">
              <a:spcAft>
                <a:spcPct val="0"/>
              </a:spcAft>
              <a:buNone/>
              <a:defRPr/>
            </a:pPr>
            <a:r>
              <a:rPr b="1" lang="en-US" sz="1200">
                <a:solidFill>
                  <a:schemeClr val="bg1"/>
                </a:solidFill>
              </a:rPr>
              <a:t>Lorem ipsum dolor sit amet, consectetur adipiscing.</a:t>
            </a:r>
          </a:p>
        </p:txBody>
      </p:sp>
      <p:sp>
        <p:nvSpPr>
          <p:cNvPr id="15373" name="Freeform 22"/>
          <p:cNvSpPr>
            <a:spLocks noChangeArrowheads="1" noEditPoints="1"/>
          </p:cNvSpPr>
          <p:nvPr/>
        </p:nvSpPr>
        <p:spPr bwMode="auto">
          <a:xfrm>
            <a:off x="5927960" y="1944891"/>
            <a:ext cx="519203" cy="518081"/>
          </a:xfrm>
          <a:custGeom>
            <a:gdLst>
              <a:gd fmla="*/ 628630 w 316" name="T0"/>
              <a:gd fmla="*/ 63374 h 316" name="T1"/>
              <a:gd fmla="*/ 516922 w 316" name="T2"/>
              <a:gd fmla="*/ 8741 h 316" name="T3"/>
              <a:gd fmla="*/ 295697 w 316" name="T4"/>
              <a:gd fmla="*/ 229459 h 316" name="T5"/>
              <a:gd fmla="*/ 43807 w 316" name="T6"/>
              <a:gd fmla="*/ 482956 h 316" name="T7"/>
              <a:gd fmla="*/ 0 w 316" name="T8"/>
              <a:gd fmla="*/ 690562 h 316" name="T9"/>
              <a:gd fmla="*/ 208083 w 316" name="T10"/>
              <a:gd fmla="*/ 646856 h 316" name="T11"/>
              <a:gd fmla="*/ 459973 w 316" name="T12"/>
              <a:gd fmla="*/ 393358 h 316" name="T13"/>
              <a:gd fmla="*/ 683389 w 316" name="T14"/>
              <a:gd fmla="*/ 172641 h 316" name="T15"/>
              <a:gd fmla="*/ 628630 w 316" name="T16"/>
              <a:gd fmla="*/ 63374 h 316" name="T17"/>
              <a:gd fmla="*/ 194941 w 316" name="T18"/>
              <a:gd fmla="*/ 620632 h 316" name="T19"/>
              <a:gd fmla="*/ 124850 w 316" name="T20"/>
              <a:gd fmla="*/ 635929 h 316" name="T21"/>
              <a:gd fmla="*/ 94185 w 316" name="T22"/>
              <a:gd fmla="*/ 596593 h 316" name="T23"/>
              <a:gd fmla="*/ 52568 w 316" name="T24"/>
              <a:gd fmla="*/ 565999 h 316" name="T25"/>
              <a:gd fmla="*/ 67901 w 316" name="T26"/>
              <a:gd fmla="*/ 493883 h 316" name="T27"/>
              <a:gd fmla="*/ 89804 w 316" name="T28"/>
              <a:gd fmla="*/ 474215 h 316" name="T29"/>
              <a:gd fmla="*/ 170847 w 316" name="T30"/>
              <a:gd fmla="*/ 517921 h 316" name="T31"/>
              <a:gd fmla="*/ 216844 w 316" name="T32"/>
              <a:gd fmla="*/ 600964 h 316" name="T33"/>
              <a:gd fmla="*/ 194941 w 316" name="T34"/>
              <a:gd fmla="*/ 620632 h 31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w 316" name="T54"/>
              <a:gd fmla="*/ 0 h 316" name="T55"/>
              <a:gd fmla="*/ 316 w 316" name="T56"/>
              <a:gd fmla="*/ 316 h 316" name="T57"/>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T57" l="T54" r="T56" t="T55"/>
            <a:pathLst>
              <a:path h="316" w="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solidFill>
            <a:schemeClr val="bg1"/>
          </a:solidFill>
          <a:ln w="9525">
            <a:noFill/>
            <a:round/>
          </a:ln>
        </p:spPr>
        <p:txBody>
          <a:bodyPr bIns="34295" lIns="68589" rIns="68589" tIns="34295"/>
          <a:lstStyle/>
          <a:p>
            <a:endParaRPr altLang="en-US" lang="zh-CN"/>
          </a:p>
        </p:txBody>
      </p:sp>
      <p:sp>
        <p:nvSpPr>
          <p:cNvPr id="23" name="Content Placeholder 2"/>
          <p:cNvSpPr txBox="1"/>
          <p:nvPr/>
        </p:nvSpPr>
        <p:spPr>
          <a:xfrm>
            <a:off x="7154517" y="2670206"/>
            <a:ext cx="1400418" cy="550239"/>
          </a:xfrm>
          <a:prstGeom prst="rect">
            <a:avLst/>
          </a:prstGeom>
        </p:spPr>
        <p:txBody>
          <a:bodyPr bIns="45726" lIns="91452" rIns="91452" tIns="45726"/>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fontAlgn="auto" indent="0" marL="0">
              <a:spcAft>
                <a:spcPct val="0"/>
              </a:spcAft>
              <a:buNone/>
              <a:defRPr/>
            </a:pPr>
            <a:r>
              <a:rPr b="1" lang="es-HN" sz="1200">
                <a:solidFill>
                  <a:schemeClr val="bg1"/>
                </a:solidFill>
              </a:rPr>
              <a:t>Films</a:t>
            </a:r>
          </a:p>
          <a:p>
            <a:pPr algn="ctr" fontAlgn="auto" indent="0" marL="0">
              <a:spcAft>
                <a:spcPct val="0"/>
              </a:spcAft>
              <a:buNone/>
              <a:defRPr/>
            </a:pPr>
            <a:r>
              <a:rPr b="1" lang="es-HN" sz="1200">
                <a:solidFill>
                  <a:schemeClr val="bg1"/>
                </a:solidFill>
              </a:rPr>
              <a:t>Lorem ipsum dolor sit amet, consectetur adipiscing.</a:t>
            </a:r>
          </a:p>
        </p:txBody>
      </p:sp>
      <p:sp>
        <p:nvSpPr>
          <p:cNvPr id="15375" name="Freeform 27"/>
          <p:cNvSpPr>
            <a:spLocks noChangeArrowheads="1" noEditPoints="1"/>
          </p:cNvSpPr>
          <p:nvPr/>
        </p:nvSpPr>
        <p:spPr bwMode="auto">
          <a:xfrm>
            <a:off x="7487950" y="1941318"/>
            <a:ext cx="733552" cy="525228"/>
          </a:xfrm>
          <a:custGeom>
            <a:gdLst>
              <a:gd fmla="*/ 977900 w 392" name="T0"/>
              <a:gd fmla="*/ 100013 h 280" name="T1"/>
              <a:gd fmla="*/ 977900 w 392" name="T2"/>
              <a:gd fmla="*/ 40005 h 280" name="T3"/>
              <a:gd fmla="*/ 937986 w 392" name="T4"/>
              <a:gd fmla="*/ 0 h 280" name="T5"/>
              <a:gd fmla="*/ 39914 w 392" name="T6"/>
              <a:gd fmla="*/ 0 h 280" name="T7"/>
              <a:gd fmla="*/ 0 w 392" name="T8"/>
              <a:gd fmla="*/ 40005 h 280" name="T9"/>
              <a:gd fmla="*/ 0 w 392" name="T10"/>
              <a:gd fmla="*/ 100013 h 280" name="T11"/>
              <a:gd fmla="*/ 99786 w 392" name="T12"/>
              <a:gd fmla="*/ 100013 h 280" name="T13"/>
              <a:gd fmla="*/ 99786 w 392" name="T14"/>
              <a:gd fmla="*/ 200025 h 280" name="T15"/>
              <a:gd fmla="*/ 0 w 392" name="T16"/>
              <a:gd fmla="*/ 200025 h 280" name="T17"/>
              <a:gd fmla="*/ 0 w 392" name="T18"/>
              <a:gd fmla="*/ 300038 h 280" name="T19"/>
              <a:gd fmla="*/ 99786 w 392" name="T20"/>
              <a:gd fmla="*/ 300038 h 280" name="T21"/>
              <a:gd fmla="*/ 99786 w 392" name="T22"/>
              <a:gd fmla="*/ 400050 h 280" name="T23"/>
              <a:gd fmla="*/ 0 w 392" name="T24"/>
              <a:gd fmla="*/ 400050 h 280" name="T25"/>
              <a:gd fmla="*/ 0 w 392" name="T26"/>
              <a:gd fmla="*/ 500063 h 280" name="T27"/>
              <a:gd fmla="*/ 99786 w 392" name="T28"/>
              <a:gd fmla="*/ 500063 h 280" name="T29"/>
              <a:gd fmla="*/ 99786 w 392" name="T30"/>
              <a:gd fmla="*/ 600075 h 280" name="T31"/>
              <a:gd fmla="*/ 0 w 392" name="T32"/>
              <a:gd fmla="*/ 600075 h 280" name="T33"/>
              <a:gd fmla="*/ 0 w 392" name="T34"/>
              <a:gd fmla="*/ 660083 h 280" name="T35"/>
              <a:gd fmla="*/ 39914 w 392" name="T36"/>
              <a:gd fmla="*/ 700088 h 280" name="T37"/>
              <a:gd fmla="*/ 937986 w 392" name="T38"/>
              <a:gd fmla="*/ 700088 h 280" name="T39"/>
              <a:gd fmla="*/ 977900 w 392" name="T40"/>
              <a:gd fmla="*/ 660083 h 280" name="T41"/>
              <a:gd fmla="*/ 977900 w 392" name="T42"/>
              <a:gd fmla="*/ 600075 h 280" name="T43"/>
              <a:gd fmla="*/ 878114 w 392" name="T44"/>
              <a:gd fmla="*/ 600075 h 280" name="T45"/>
              <a:gd fmla="*/ 878114 w 392" name="T46"/>
              <a:gd fmla="*/ 500063 h 280" name="T47"/>
              <a:gd fmla="*/ 977900 w 392" name="T48"/>
              <a:gd fmla="*/ 500063 h 280" name="T49"/>
              <a:gd fmla="*/ 977900 w 392" name="T50"/>
              <a:gd fmla="*/ 400050 h 280" name="T51"/>
              <a:gd fmla="*/ 878114 w 392" name="T52"/>
              <a:gd fmla="*/ 400050 h 280" name="T53"/>
              <a:gd fmla="*/ 878114 w 392" name="T54"/>
              <a:gd fmla="*/ 300038 h 280" name="T55"/>
              <a:gd fmla="*/ 977900 w 392" name="T56"/>
              <a:gd fmla="*/ 300038 h 280" name="T57"/>
              <a:gd fmla="*/ 977900 w 392" name="T58"/>
              <a:gd fmla="*/ 200025 h 280" name="T59"/>
              <a:gd fmla="*/ 878114 w 392" name="T60"/>
              <a:gd fmla="*/ 200025 h 280" name="T61"/>
              <a:gd fmla="*/ 878114 w 392" name="T62"/>
              <a:gd fmla="*/ 100013 h 280" name="T63"/>
              <a:gd fmla="*/ 977900 w 392" name="T64"/>
              <a:gd fmla="*/ 100013 h 280" name="T65"/>
              <a:gd fmla="*/ 379186 w 392" name="T66"/>
              <a:gd fmla="*/ 500063 h 280" name="T67"/>
              <a:gd fmla="*/ 379186 w 392" name="T68"/>
              <a:gd fmla="*/ 200025 h 280" name="T69"/>
              <a:gd fmla="*/ 628650 w 392" name="T70"/>
              <a:gd fmla="*/ 350044 h 280" name="T71"/>
              <a:gd fmla="*/ 379186 w 392" name="T72"/>
              <a:gd fmla="*/ 500063 h 280"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392" name="T111"/>
              <a:gd fmla="*/ 0 h 280" name="T112"/>
              <a:gd fmla="*/ 392 w 392" name="T113"/>
              <a:gd fmla="*/ 280 h 280"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280" w="392">
                <a:moveTo>
                  <a:pt x="392" y="40"/>
                </a:moveTo>
                <a:cubicBezTo>
                  <a:pt x="392" y="16"/>
                  <a:pt x="392" y="16"/>
                  <a:pt x="392" y="16"/>
                </a:cubicBezTo>
                <a:cubicBezTo>
                  <a:pt x="392" y="7"/>
                  <a:pt x="385" y="0"/>
                  <a:pt x="376" y="0"/>
                </a:cubicBezTo>
                <a:cubicBezTo>
                  <a:pt x="16" y="0"/>
                  <a:pt x="16" y="0"/>
                  <a:pt x="16" y="0"/>
                </a:cubicBezTo>
                <a:cubicBezTo>
                  <a:pt x="7" y="0"/>
                  <a:pt x="0" y="7"/>
                  <a:pt x="0" y="16"/>
                </a:cubicBezTo>
                <a:cubicBezTo>
                  <a:pt x="0" y="40"/>
                  <a:pt x="0" y="40"/>
                  <a:pt x="0" y="40"/>
                </a:cubicBezTo>
                <a:cubicBezTo>
                  <a:pt x="40" y="40"/>
                  <a:pt x="40" y="40"/>
                  <a:pt x="40" y="40"/>
                </a:cubicBezTo>
                <a:cubicBezTo>
                  <a:pt x="40" y="80"/>
                  <a:pt x="40" y="80"/>
                  <a:pt x="40" y="80"/>
                </a:cubicBezTo>
                <a:cubicBezTo>
                  <a:pt x="0" y="80"/>
                  <a:pt x="0" y="80"/>
                  <a:pt x="0" y="80"/>
                </a:cubicBezTo>
                <a:cubicBezTo>
                  <a:pt x="0" y="120"/>
                  <a:pt x="0" y="120"/>
                  <a:pt x="0" y="120"/>
                </a:cubicBezTo>
                <a:cubicBezTo>
                  <a:pt x="40" y="120"/>
                  <a:pt x="40" y="120"/>
                  <a:pt x="40" y="120"/>
                </a:cubicBezTo>
                <a:cubicBezTo>
                  <a:pt x="40" y="160"/>
                  <a:pt x="40" y="160"/>
                  <a:pt x="40" y="160"/>
                </a:cubicBezTo>
                <a:cubicBezTo>
                  <a:pt x="0" y="160"/>
                  <a:pt x="0" y="160"/>
                  <a:pt x="0" y="160"/>
                </a:cubicBezTo>
                <a:cubicBezTo>
                  <a:pt x="0" y="200"/>
                  <a:pt x="0" y="200"/>
                  <a:pt x="0" y="200"/>
                </a:cubicBezTo>
                <a:cubicBezTo>
                  <a:pt x="40" y="200"/>
                  <a:pt x="40" y="200"/>
                  <a:pt x="40" y="200"/>
                </a:cubicBezTo>
                <a:cubicBezTo>
                  <a:pt x="40" y="240"/>
                  <a:pt x="40" y="240"/>
                  <a:pt x="40" y="240"/>
                </a:cubicBezTo>
                <a:cubicBezTo>
                  <a:pt x="0" y="240"/>
                  <a:pt x="0" y="240"/>
                  <a:pt x="0" y="240"/>
                </a:cubicBezTo>
                <a:cubicBezTo>
                  <a:pt x="0" y="264"/>
                  <a:pt x="0" y="264"/>
                  <a:pt x="0" y="264"/>
                </a:cubicBezTo>
                <a:cubicBezTo>
                  <a:pt x="0" y="273"/>
                  <a:pt x="7" y="280"/>
                  <a:pt x="16" y="280"/>
                </a:cubicBezTo>
                <a:cubicBezTo>
                  <a:pt x="376" y="280"/>
                  <a:pt x="376" y="280"/>
                  <a:pt x="376" y="280"/>
                </a:cubicBezTo>
                <a:cubicBezTo>
                  <a:pt x="385" y="280"/>
                  <a:pt x="392" y="273"/>
                  <a:pt x="392" y="264"/>
                </a:cubicBezTo>
                <a:cubicBezTo>
                  <a:pt x="392" y="240"/>
                  <a:pt x="392" y="240"/>
                  <a:pt x="392" y="240"/>
                </a:cubicBezTo>
                <a:cubicBezTo>
                  <a:pt x="352" y="240"/>
                  <a:pt x="352" y="240"/>
                  <a:pt x="352" y="240"/>
                </a:cubicBezTo>
                <a:cubicBezTo>
                  <a:pt x="352" y="200"/>
                  <a:pt x="352" y="200"/>
                  <a:pt x="352" y="200"/>
                </a:cubicBezTo>
                <a:cubicBezTo>
                  <a:pt x="392" y="200"/>
                  <a:pt x="392" y="200"/>
                  <a:pt x="392" y="200"/>
                </a:cubicBezTo>
                <a:cubicBezTo>
                  <a:pt x="392" y="160"/>
                  <a:pt x="392" y="160"/>
                  <a:pt x="392" y="160"/>
                </a:cubicBezTo>
                <a:cubicBezTo>
                  <a:pt x="352" y="160"/>
                  <a:pt x="352" y="160"/>
                  <a:pt x="352" y="160"/>
                </a:cubicBezTo>
                <a:cubicBezTo>
                  <a:pt x="352" y="120"/>
                  <a:pt x="352" y="120"/>
                  <a:pt x="352" y="120"/>
                </a:cubicBezTo>
                <a:cubicBezTo>
                  <a:pt x="392" y="120"/>
                  <a:pt x="392" y="120"/>
                  <a:pt x="392" y="120"/>
                </a:cubicBezTo>
                <a:cubicBezTo>
                  <a:pt x="392" y="80"/>
                  <a:pt x="392" y="80"/>
                  <a:pt x="392" y="80"/>
                </a:cubicBezTo>
                <a:cubicBezTo>
                  <a:pt x="352" y="80"/>
                  <a:pt x="352" y="80"/>
                  <a:pt x="352" y="80"/>
                </a:cubicBezTo>
                <a:cubicBezTo>
                  <a:pt x="352" y="40"/>
                  <a:pt x="352" y="40"/>
                  <a:pt x="352" y="40"/>
                </a:cubicBezTo>
                <a:lnTo>
                  <a:pt x="392" y="40"/>
                </a:lnTo>
                <a:close/>
                <a:moveTo>
                  <a:pt x="152" y="200"/>
                </a:moveTo>
                <a:cubicBezTo>
                  <a:pt x="152" y="80"/>
                  <a:pt x="152" y="80"/>
                  <a:pt x="152" y="80"/>
                </a:cubicBezTo>
                <a:cubicBezTo>
                  <a:pt x="252" y="140"/>
                  <a:pt x="252" y="140"/>
                  <a:pt x="252" y="140"/>
                </a:cubicBezTo>
                <a:lnTo>
                  <a:pt x="152" y="200"/>
                </a:lnTo>
                <a:close/>
              </a:path>
            </a:pathLst>
          </a:custGeom>
          <a:solidFill>
            <a:schemeClr val="bg1"/>
          </a:solidFill>
          <a:ln w="9525">
            <a:noFill/>
            <a:round/>
          </a:ln>
        </p:spPr>
        <p:txBody>
          <a:bodyPr bIns="34295" lIns="68589" rIns="68589" tIns="34295"/>
          <a:lstStyle/>
          <a:p>
            <a:endParaRPr altLang="en-US" lang="zh-CN"/>
          </a:p>
        </p:txBody>
      </p:sp>
      <p:sp>
        <p:nvSpPr>
          <p:cNvPr id="25" name="Content Placeholder 2"/>
          <p:cNvSpPr txBox="1">
            <a:spLocks noChangeArrowheads="1"/>
          </p:cNvSpPr>
          <p:nvPr/>
        </p:nvSpPr>
        <p:spPr bwMode="auto">
          <a:xfrm>
            <a:off x="607324" y="3696841"/>
            <a:ext cx="7930940" cy="817021"/>
          </a:xfrm>
          <a:prstGeom prst="rect">
            <a:avLst/>
          </a:prstGeom>
          <a:noFill/>
          <a:ln w="9525">
            <a:noFill/>
            <a:miter lim="800000"/>
          </a:ln>
        </p:spPr>
        <p:txBody>
          <a:bodyPr bIns="45726" lIns="91452" rIns="91452" tIns="45726"/>
          <a:lstStyle/>
          <a:p>
            <a:pPr algn="ctr">
              <a:lnSpc>
                <a:spcPct val="130000"/>
              </a:lnSpc>
            </a:pPr>
            <a:r>
              <a:rPr altLang="en-US" lang="zh-CN" sz="800">
                <a:solidFill>
                  <a:schemeClr val="bg1">
                    <a:lumMod val="50000"/>
                  </a:schemeClr>
                </a:solidFill>
                <a:latin charset="-122" pitchFamily="34" typeface="微软雅黑"/>
                <a:ea charset="-122" pitchFamily="34" typeface="微软雅黑"/>
              </a:rPr>
              <a:t>您的内容打在这里，或者通过复制您的文本后，在此框中选择粘贴，并选择只保留文字。您的内容打在这里，或者通过通过复制您的文本。您的内容打在这里，或者通过通过复制您的文本。您的内容打在这里，或者通过复制您的文本后，在此框中选择粘贴，并选择只保留文字。您的内容打在这里，或者通过复制您的文本后，在此框中选择粘贴，并选择只保留文字。您的内容打在这里，或者通过通过复制您的文本。您的内容打在这里，或者通过通过复制您的文本。您的内容打在这里，或者通过复制您的文本后，在此框中选择粘贴，并选择只保留文字。</a:t>
            </a:r>
          </a:p>
        </p:txBody>
      </p:sp>
      <p:sp>
        <p:nvSpPr>
          <p:cNvPr id="14" name="文本框 32">
            <a:extLst>
              <a:ext uri="{FF2B5EF4-FFF2-40B4-BE49-F238E27FC236}">
                <a16:creationId xmlns:a16="http://schemas.microsoft.com/office/drawing/2014/main" id="{6B8A79D5-CB76-4491-BFBB-AF33ECD615CC}"/>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教学总结</a:t>
            </a:r>
          </a:p>
        </p:txBody>
      </p:sp>
      <p:sp>
        <p:nvSpPr>
          <p:cNvPr id="15" name="矩形 14">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518333234"/>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500" id="7"/>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9F00DFA4-385D-40AA-8681-BA6070F1A3A0}"/>
              </a:ext>
            </a:extLst>
          </p:cNvPr>
          <p:cNvPicPr>
            <a:picLocks noChangeAspect="1"/>
          </p:cNvPicPr>
          <p:nvPr/>
        </p:nvPicPr>
        <p:blipFill>
          <a:blip r:embed="rId3">
            <a:extLst>
              <a:ext uri="{28A0092B-C50C-407E-A947-70E740481C1C}">
                <a14:useLocalDpi val="0"/>
              </a:ext>
            </a:extLst>
          </a:blip>
          <a:stretch>
            <a:fillRect/>
          </a:stretch>
        </p:blipFill>
        <p:spPr>
          <a:xfrm>
            <a:off x="3444" y="0"/>
            <a:ext cx="9138700" cy="5145088"/>
          </a:xfrm>
          <a:prstGeom prst="rect">
            <a:avLst/>
          </a:prstGeom>
        </p:spPr>
      </p:pic>
      <p:sp>
        <p:nvSpPr>
          <p:cNvPr id="23" name="TextBox 22"/>
          <p:cNvSpPr txBox="1"/>
          <p:nvPr/>
        </p:nvSpPr>
        <p:spPr>
          <a:xfrm>
            <a:off x="2484562" y="2661517"/>
            <a:ext cx="4450116" cy="304818"/>
          </a:xfrm>
          <a:prstGeom prst="rect">
            <a:avLst/>
          </a:prstGeom>
          <a:noFill/>
        </p:spPr>
        <p:txBody>
          <a:bodyPr bIns="45729" lIns="91458" rIns="91458" rtlCol="0" tIns="45729" wrap="none">
            <a:spAutoFit/>
          </a:bodyPr>
          <a:lstStyle/>
          <a:p>
            <a:r>
              <a:rPr altLang="zh-CN" lang="en-US" sz="1400">
                <a:solidFill>
                  <a:schemeClr val="tx1">
                    <a:lumMod val="75000"/>
                    <a:lumOff val="25000"/>
                  </a:schemeClr>
                </a:solidFill>
                <a:latin charset="-122" pitchFamily="34" typeface="微软雅黑"/>
                <a:ea charset="-122" pitchFamily="34" typeface="微软雅黑"/>
                <a:cs typeface="+mn-ea"/>
                <a:sym typeface="+mn-lt"/>
              </a:rPr>
              <a:t>【年终总结】【新年计划】【述职报告】【工作汇报】</a:t>
            </a:r>
          </a:p>
        </p:txBody>
      </p:sp>
      <p:sp>
        <p:nvSpPr>
          <p:cNvPr id="24" name="矩形 23"/>
          <p:cNvSpPr/>
          <p:nvPr/>
        </p:nvSpPr>
        <p:spPr>
          <a:xfrm>
            <a:off x="2484562" y="1911008"/>
            <a:ext cx="5185476" cy="701058"/>
          </a:xfrm>
          <a:prstGeom prst="rect">
            <a:avLst/>
          </a:prstGeom>
        </p:spPr>
        <p:txBody>
          <a:bodyPr bIns="45729" lIns="91458" rIns="91458" tIns="45729" wrap="square">
            <a:spAutoFit/>
          </a:bodyPr>
          <a:lstStyle/>
          <a:p>
            <a:pPr fontAlgn="auto">
              <a:spcBef>
                <a:spcPct val="0"/>
              </a:spcBef>
              <a:spcAft>
                <a:spcPct val="0"/>
              </a:spcAft>
              <a:defRPr/>
            </a:pPr>
            <a:r>
              <a:rPr altLang="en-US" b="1" lang="zh-CN" spc="300" sz="4000">
                <a:solidFill>
                  <a:schemeClr val="tx1">
                    <a:lumMod val="75000"/>
                    <a:lumOff val="25000"/>
                  </a:schemeClr>
                </a:solidFill>
                <a:latin charset="-122" pitchFamily="34" typeface="微软雅黑"/>
                <a:ea charset="-122" pitchFamily="34" typeface="微软雅黑"/>
                <a:cs typeface="+mn-ea"/>
                <a:sym typeface="+mn-lt"/>
              </a:rPr>
              <a:t>演讲完毕，谢谢观看</a:t>
            </a:r>
          </a:p>
        </p:txBody>
      </p:sp>
      <p:sp>
        <p:nvSpPr>
          <p:cNvPr id="25" name="矩形 24">
            <a:extLst>
              <a:ext uri="{FF2B5EF4-FFF2-40B4-BE49-F238E27FC236}">
                <a16:creationId xmlns:a16="http://schemas.microsoft.com/office/drawing/2014/main" id="{F48AB8C1-3A86-40B0-AFB9-60BCA69A122F}"/>
              </a:ext>
            </a:extLst>
          </p:cNvPr>
          <p:cNvSpPr/>
          <p:nvPr/>
        </p:nvSpPr>
        <p:spPr>
          <a:xfrm>
            <a:off x="3132634" y="1060376"/>
            <a:ext cx="3245124" cy="1097298"/>
          </a:xfrm>
          <a:prstGeom prst="rect">
            <a:avLst/>
          </a:prstGeom>
        </p:spPr>
        <p:txBody>
          <a:bodyPr bIns="45729" lIns="91458" rIns="91458" tIns="45729" wrap="square">
            <a:spAutoFit/>
          </a:bodyPr>
          <a:lstStyle/>
          <a:p>
            <a:pPr algn="ctr" fontAlgn="auto">
              <a:spcBef>
                <a:spcPct val="0"/>
              </a:spcBef>
              <a:spcAft>
                <a:spcPct val="0"/>
              </a:spcAft>
              <a:defRPr/>
            </a:pPr>
            <a:r>
              <a:rPr altLang="zh-CN" b="1" lang="en-US" smtClean="0" spc="300" sz="6600">
                <a:solidFill>
                  <a:schemeClr val="tx1">
                    <a:lumMod val="75000"/>
                    <a:lumOff val="25000"/>
                  </a:schemeClr>
                </a:solidFill>
                <a:latin charset="-122" pitchFamily="34" typeface="微软雅黑"/>
                <a:ea charset="-122" pitchFamily="34" typeface="微软雅黑"/>
                <a:cs typeface="+mn-ea"/>
                <a:sym typeface="+mn-lt"/>
              </a:rPr>
              <a:t>2020</a:t>
            </a:r>
          </a:p>
        </p:txBody>
      </p:sp>
      <p:cxnSp>
        <p:nvCxnSpPr>
          <p:cNvPr id="26" name="直接连接符 25">
            <a:extLst>
              <a:ext uri="{FF2B5EF4-FFF2-40B4-BE49-F238E27FC236}">
                <a16:creationId xmlns:a16="http://schemas.microsoft.com/office/drawing/2014/main" id="{F599728D-24B5-4FA0-8D0B-6D961CE162D1}"/>
              </a:ext>
            </a:extLst>
          </p:cNvPr>
          <p:cNvCxnSpPr/>
          <p:nvPr/>
        </p:nvCxnSpPr>
        <p:spPr>
          <a:xfrm>
            <a:off x="2628604" y="2619113"/>
            <a:ext cx="4141284"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Box 33">
            <a:extLst>
              <a:ext uri="{FF2B5EF4-FFF2-40B4-BE49-F238E27FC236}">
                <a16:creationId xmlns:a16="http://schemas.microsoft.com/office/drawing/2014/main" id="{AB1F61E1-408D-4142-9C0F-126EAD3B89E8}"/>
              </a:ext>
            </a:extLst>
          </p:cNvPr>
          <p:cNvSpPr txBox="1"/>
          <p:nvPr/>
        </p:nvSpPr>
        <p:spPr>
          <a:xfrm>
            <a:off x="3027245" y="3009535"/>
            <a:ext cx="4425869" cy="274320"/>
          </a:xfrm>
          <a:prstGeom prst="rect">
            <a:avLst/>
          </a:prstGeom>
          <a:noFill/>
        </p:spPr>
        <p:txBody>
          <a:bodyPr rtlCol="0" wrap="square">
            <a:spAutoFit/>
          </a:bodyPr>
          <a:lstStyle/>
          <a:p>
            <a:r>
              <a:rPr altLang="en-US" lang="zh-CN" sz="1200">
                <a:solidFill>
                  <a:schemeClr val="tx1">
                    <a:lumMod val="65000"/>
                    <a:lumOff val="35000"/>
                  </a:schemeClr>
                </a:solidFill>
                <a:latin charset="-122" pitchFamily="34" typeface="微软雅黑"/>
                <a:ea charset="-122" pitchFamily="34" typeface="微软雅黑"/>
              </a:rPr>
              <a:t>汇报人：优页PPT                    时间：XX年XX月</a:t>
            </a:r>
          </a:p>
        </p:txBody>
      </p:sp>
    </p:spTree>
    <p:extLst>
      <p:ext uri="{BB962C8B-B14F-4D97-AF65-F5344CB8AC3E}">
        <p14:creationId val="228437324"/>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50"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1000" fill="hold" id="7"/>
                                        <p:tgtEl>
                                          <p:spTgt spid="7"/>
                                        </p:tgtEl>
                                        <p:attrNameLst>
                                          <p:attrName>ppt_w</p:attrName>
                                        </p:attrNameLst>
                                      </p:cBhvr>
                                      <p:tavLst>
                                        <p:tav tm="0">
                                          <p:val>
                                            <p:strVal val="#ppt_w+.3"/>
                                          </p:val>
                                        </p:tav>
                                        <p:tav tm="100000">
                                          <p:val>
                                            <p:strVal val="#ppt_w"/>
                                          </p:val>
                                        </p:tav>
                                      </p:tavLst>
                                    </p:anim>
                                    <p:anim calcmode="lin" valueType="num">
                                      <p:cBhvr>
                                        <p:cTn dur="1000" fill="hold" id="8"/>
                                        <p:tgtEl>
                                          <p:spTgt spid="7"/>
                                        </p:tgtEl>
                                        <p:attrNameLst>
                                          <p:attrName>ppt_h</p:attrName>
                                        </p:attrNameLst>
                                      </p:cBhvr>
                                      <p:tavLst>
                                        <p:tav tm="0">
                                          <p:val>
                                            <p:strVal val="#ppt_h"/>
                                          </p:val>
                                        </p:tav>
                                        <p:tav tm="100000">
                                          <p:val>
                                            <p:strVal val="#ppt_h"/>
                                          </p:val>
                                        </p:tav>
                                      </p:tavLst>
                                    </p:anim>
                                    <p:animEffect filter="fade" transition="in">
                                      <p:cBhvr>
                                        <p:cTn dur="1000" id="9"/>
                                        <p:tgtEl>
                                          <p:spTgt spid="7"/>
                                        </p:tgtEl>
                                      </p:cBhvr>
                                    </p:animEffect>
                                  </p:childTnLst>
                                </p:cTn>
                              </p:par>
                            </p:childTnLst>
                          </p:cTn>
                        </p:par>
                        <p:par>
                          <p:cTn fill="hold" id="10" nodeType="afterGroup">
                            <p:stCondLst>
                              <p:cond delay="1000"/>
                            </p:stCondLst>
                            <p:childTnLst>
                              <p:par>
                                <p:cTn fill="hold" grpId="0" id="11" nodeType="afterEffect" presetClass="entr" presetID="5" presetSubtype="10">
                                  <p:stCondLst>
                                    <p:cond delay="0"/>
                                  </p:stCondLst>
                                  <p:childTnLst>
                                    <p:set>
                                      <p:cBhvr>
                                        <p:cTn dur="1" fill="hold" id="12">
                                          <p:stCondLst>
                                            <p:cond delay="0"/>
                                          </p:stCondLst>
                                        </p:cTn>
                                        <p:tgtEl>
                                          <p:spTgt spid="25"/>
                                        </p:tgtEl>
                                        <p:attrNameLst>
                                          <p:attrName>style.visibility</p:attrName>
                                        </p:attrNameLst>
                                      </p:cBhvr>
                                      <p:to>
                                        <p:strVal val="visible"/>
                                      </p:to>
                                    </p:set>
                                    <p:animEffect filter="checkerboard(across)" transition="in">
                                      <p:cBhvr>
                                        <p:cTn dur="500" id="13"/>
                                        <p:tgtEl>
                                          <p:spTgt spid="25"/>
                                        </p:tgtEl>
                                      </p:cBhvr>
                                    </p:animEffect>
                                  </p:childTnLst>
                                </p:cTn>
                              </p:par>
                            </p:childTnLst>
                          </p:cTn>
                        </p:par>
                        <p:par>
                          <p:cTn fill="hold" id="14" nodeType="afterGroup">
                            <p:stCondLst>
                              <p:cond delay="1500"/>
                            </p:stCondLst>
                            <p:childTnLst>
                              <p:par>
                                <p:cTn fill="hold" grpId="0" id="15" nodeType="afterEffect" presetClass="entr" presetID="5" presetSubtype="10">
                                  <p:stCondLst>
                                    <p:cond delay="0"/>
                                  </p:stCondLst>
                                  <p:childTnLst>
                                    <p:set>
                                      <p:cBhvr>
                                        <p:cTn dur="1" fill="hold" id="16">
                                          <p:stCondLst>
                                            <p:cond delay="0"/>
                                          </p:stCondLst>
                                        </p:cTn>
                                        <p:tgtEl>
                                          <p:spTgt spid="24"/>
                                        </p:tgtEl>
                                        <p:attrNameLst>
                                          <p:attrName>style.visibility</p:attrName>
                                        </p:attrNameLst>
                                      </p:cBhvr>
                                      <p:to>
                                        <p:strVal val="visible"/>
                                      </p:to>
                                    </p:set>
                                    <p:animEffect filter="checkerboard(across)" transition="in">
                                      <p:cBhvr>
                                        <p:cTn dur="500" id="17"/>
                                        <p:tgtEl>
                                          <p:spTgt spid="24"/>
                                        </p:tgtEl>
                                      </p:cBhvr>
                                    </p:animEffect>
                                  </p:childTnLst>
                                </p:cTn>
                              </p:par>
                            </p:childTnLst>
                          </p:cTn>
                        </p:par>
                        <p:par>
                          <p:cTn fill="hold" id="18" nodeType="afterGroup">
                            <p:stCondLst>
                              <p:cond delay="2000"/>
                            </p:stCondLst>
                            <p:childTnLst>
                              <p:par>
                                <p:cTn fill="hold" id="19" nodeType="afterEffect" presetClass="entr" presetID="16" presetSubtype="21">
                                  <p:stCondLst>
                                    <p:cond delay="0"/>
                                  </p:stCondLst>
                                  <p:childTnLst>
                                    <p:set>
                                      <p:cBhvr>
                                        <p:cTn dur="1" fill="hold" id="20">
                                          <p:stCondLst>
                                            <p:cond delay="0"/>
                                          </p:stCondLst>
                                        </p:cTn>
                                        <p:tgtEl>
                                          <p:spTgt spid="26"/>
                                        </p:tgtEl>
                                        <p:attrNameLst>
                                          <p:attrName>style.visibility</p:attrName>
                                        </p:attrNameLst>
                                      </p:cBhvr>
                                      <p:to>
                                        <p:strVal val="visible"/>
                                      </p:to>
                                    </p:set>
                                    <p:animEffect filter="barn(inVertical)" transition="in">
                                      <p:cBhvr>
                                        <p:cTn dur="500" id="21"/>
                                        <p:tgtEl>
                                          <p:spTgt spid="26"/>
                                        </p:tgtEl>
                                      </p:cBhvr>
                                    </p:animEffect>
                                  </p:childTnLst>
                                </p:cTn>
                              </p:par>
                            </p:childTnLst>
                          </p:cTn>
                        </p:par>
                        <p:par>
                          <p:cTn fill="hold" id="22" nodeType="afterGroup">
                            <p:stCondLst>
                              <p:cond delay="2500"/>
                            </p:stCondLst>
                            <p:childTnLst>
                              <p:par>
                                <p:cTn fill="hold" grpId="0" id="23" nodeType="afterEffect" presetClass="entr" presetID="42" presetSubtype="0">
                                  <p:stCondLst>
                                    <p:cond delay="0"/>
                                  </p:stCondLst>
                                  <p:childTnLst>
                                    <p:set>
                                      <p:cBhvr>
                                        <p:cTn dur="1" fill="hold" id="24">
                                          <p:stCondLst>
                                            <p:cond delay="0"/>
                                          </p:stCondLst>
                                        </p:cTn>
                                        <p:tgtEl>
                                          <p:spTgt spid="23"/>
                                        </p:tgtEl>
                                        <p:attrNameLst>
                                          <p:attrName>style.visibility</p:attrName>
                                        </p:attrNameLst>
                                      </p:cBhvr>
                                      <p:to>
                                        <p:strVal val="visible"/>
                                      </p:to>
                                    </p:set>
                                    <p:animEffect filter="fade" transition="in">
                                      <p:cBhvr>
                                        <p:cTn dur="1000" id="25"/>
                                        <p:tgtEl>
                                          <p:spTgt spid="23"/>
                                        </p:tgtEl>
                                      </p:cBhvr>
                                    </p:animEffect>
                                    <p:anim calcmode="lin" valueType="num">
                                      <p:cBhvr>
                                        <p:cTn dur="1000" fill="hold" id="26"/>
                                        <p:tgtEl>
                                          <p:spTgt spid="23"/>
                                        </p:tgtEl>
                                        <p:attrNameLst>
                                          <p:attrName>ppt_x</p:attrName>
                                        </p:attrNameLst>
                                      </p:cBhvr>
                                      <p:tavLst>
                                        <p:tav tm="0">
                                          <p:val>
                                            <p:strVal val="#ppt_x"/>
                                          </p:val>
                                        </p:tav>
                                        <p:tav tm="100000">
                                          <p:val>
                                            <p:strVal val="#ppt_x"/>
                                          </p:val>
                                        </p:tav>
                                      </p:tavLst>
                                    </p:anim>
                                    <p:anim calcmode="lin" valueType="num">
                                      <p:cBhvr>
                                        <p:cTn dur="1000" fill="hold" id="27"/>
                                        <p:tgtEl>
                                          <p:spTgt spid="2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3500"/>
                            </p:stCondLst>
                            <p:childTnLst>
                              <p:par>
                                <p:cTn fill="hold" grpId="0"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1000" id="31"/>
                                        <p:tgtEl>
                                          <p:spTgt spid="9"/>
                                        </p:tgtEl>
                                      </p:cBhvr>
                                    </p:animEffect>
                                    <p:anim calcmode="lin" valueType="num">
                                      <p:cBhvr>
                                        <p:cTn dur="1000" fill="hold" id="32"/>
                                        <p:tgtEl>
                                          <p:spTgt spid="9"/>
                                        </p:tgtEl>
                                        <p:attrNameLst>
                                          <p:attrName>ppt_x</p:attrName>
                                        </p:attrNameLst>
                                      </p:cBhvr>
                                      <p:tavLst>
                                        <p:tav tm="0">
                                          <p:val>
                                            <p:strVal val="#ppt_x"/>
                                          </p:val>
                                        </p:tav>
                                        <p:tav tm="100000">
                                          <p:val>
                                            <p:strVal val="#ppt_x"/>
                                          </p:val>
                                        </p:tav>
                                      </p:tavLst>
                                    </p:anim>
                                    <p:anim calcmode="lin" valueType="num">
                                      <p:cBhvr>
                                        <p:cTn dur="1000" fill="hold" id="33"/>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4"/>
      <p:bldP grpId="0" spid="25"/>
      <p:bldP grpId="0" spid="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3">
            <a:extLst>
              <a:ext uri="{28A0092B-C50C-407E-A947-70E740481C1C}">
                <a14:useLocalDpi val="0"/>
              </a:ext>
            </a:extLst>
          </a:blip>
          <a:stretch>
            <a:fillRect/>
          </a:stretch>
        </p:blipFill>
        <p:spPr>
          <a:xfrm>
            <a:off x="3444" y="0"/>
            <a:ext cx="9138700" cy="5145088"/>
          </a:xfrm>
          <a:prstGeom prst="rect">
            <a:avLst/>
          </a:prstGeom>
        </p:spPr>
      </p:pic>
      <p:sp>
        <p:nvSpPr>
          <p:cNvPr id="6" name="标题 5"/>
          <p:cNvSpPr txBox="1"/>
          <p:nvPr>
            <p:custDataLst>
              <p:tags r:id="rId4"/>
            </p:custDataLst>
          </p:nvPr>
        </p:nvSpPr>
        <p:spPr>
          <a:xfrm>
            <a:off x="3315116" y="2544342"/>
            <a:ext cx="2621750" cy="384185"/>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r>
              <a:rPr altLang="en-US" lang="zh-CN" sz="2801">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教学分析</a:t>
            </a:r>
          </a:p>
        </p:txBody>
      </p:sp>
      <p:sp>
        <p:nvSpPr>
          <p:cNvPr id="7" name="文本占位符 6"/>
          <p:cNvSpPr txBox="1"/>
          <p:nvPr>
            <p:custDataLst>
              <p:tags r:id="rId5"/>
            </p:custDataLst>
          </p:nvPr>
        </p:nvSpPr>
        <p:spPr>
          <a:xfrm>
            <a:off x="3315115" y="2954872"/>
            <a:ext cx="305787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400"/>
              <a:t>01</a:t>
            </a:r>
          </a:p>
        </p:txBody>
      </p:sp>
    </p:spTree>
    <p:custDataLst>
      <p:tags r:id="rId6"/>
    </p:custDataLst>
    <p:extLst>
      <p:ext uri="{BB962C8B-B14F-4D97-AF65-F5344CB8AC3E}">
        <p14:creationId val="3776452827"/>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fill="hold" id="14"/>
                                        <p:tgtEl>
                                          <p:spTgt spid="2"/>
                                        </p:tgtEl>
                                        <p:attrNameLst>
                                          <p:attrName>ppt_x</p:attrName>
                                        </p:attrNameLst>
                                      </p:cBhvr>
                                      <p:tavLst>
                                        <p:tav tm="0">
                                          <p:val>
                                            <p:strVal val="0-#ppt_w/2"/>
                                          </p:val>
                                        </p:tav>
                                        <p:tav tm="100000">
                                          <p:val>
                                            <p:strVal val="#ppt_x"/>
                                          </p:val>
                                        </p:tav>
                                      </p:tavLst>
                                    </p:anim>
                                    <p:anim calcmode="lin" valueType="num">
                                      <p:cBhvr additive="base">
                                        <p:cTn dur="500" fill="hold" id="15"/>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2">
                                  <p:stCondLst>
                                    <p:cond delay="0"/>
                                  </p:stCondLst>
                                  <p:childTnLst>
                                    <p:set>
                                      <p:cBhvr>
                                        <p:cTn dur="1" fill="hold" id="19">
                                          <p:stCondLst>
                                            <p:cond delay="0"/>
                                          </p:stCondLst>
                                        </p:cTn>
                                        <p:tgtEl>
                                          <p:spTgt spid="6"/>
                                        </p:tgtEl>
                                        <p:attrNameLst>
                                          <p:attrName>style.visibility</p:attrName>
                                        </p:attrNameLst>
                                      </p:cBhvr>
                                      <p:to>
                                        <p:strVal val="visible"/>
                                      </p:to>
                                    </p:set>
                                    <p:anim calcmode="lin" valueType="num">
                                      <p:cBhvr additive="base">
                                        <p:cTn dur="500" fill="hold" id="20"/>
                                        <p:tgtEl>
                                          <p:spTgt spid="6"/>
                                        </p:tgtEl>
                                        <p:attrNameLst>
                                          <p:attrName>ppt_x</p:attrName>
                                        </p:attrNameLst>
                                      </p:cBhvr>
                                      <p:tavLst>
                                        <p:tav tm="0">
                                          <p:val>
                                            <p:strVal val="1+#ppt_w/2"/>
                                          </p:val>
                                        </p:tav>
                                        <p:tav tm="100000">
                                          <p:val>
                                            <p:strVal val="#ppt_x"/>
                                          </p:val>
                                        </p:tav>
                                      </p:tavLst>
                                    </p:anim>
                                    <p:anim calcmode="lin" valueType="num">
                                      <p:cBhvr additive="base">
                                        <p:cTn dur="500" fill="hold" id="21"/>
                                        <p:tgtEl>
                                          <p:spTgt spid="6"/>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additive="base">
                                        <p:cTn dur="500" fill="hold" id="24"/>
                                        <p:tgtEl>
                                          <p:spTgt spid="7"/>
                                        </p:tgtEl>
                                        <p:attrNameLst>
                                          <p:attrName>ppt_x</p:attrName>
                                        </p:attrNameLst>
                                      </p:cBhvr>
                                      <p:tavLst>
                                        <p:tav tm="0">
                                          <p:val>
                                            <p:strVal val="1+#ppt_w/2"/>
                                          </p:val>
                                        </p:tav>
                                        <p:tav tm="100000">
                                          <p:val>
                                            <p:strVal val="#ppt_x"/>
                                          </p:val>
                                        </p:tav>
                                      </p:tavLst>
                                    </p:anim>
                                    <p:anim calcmode="lin" valueType="num">
                                      <p:cBhvr additive="base">
                                        <p:cTn dur="500" fill="hold" id="25"/>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2"/>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770" name="MH_Other_1"/>
          <p:cNvSpPr>
            <a:spLocks noChangeArrowheads="1"/>
          </p:cNvSpPr>
          <p:nvPr/>
        </p:nvSpPr>
        <p:spPr bwMode="auto">
          <a:xfrm>
            <a:off x="2159170" y="1763853"/>
            <a:ext cx="1807584" cy="1809118"/>
          </a:xfrm>
          <a:prstGeom prst="ellipse">
            <a:avLst/>
          </a:prstGeom>
          <a:noFill/>
          <a:ln w="9525">
            <a:solidFill>
              <a:schemeClr val="bg1">
                <a:lumMod val="65000"/>
              </a:schemeClr>
            </a:solidFill>
            <a:round/>
          </a:ln>
          <a:extLst>
            <a:ext uri="{909E8E84-426E-40DD-AFC4-6F175D3DCCD1}">
              <a14:hiddenFill>
                <a:solidFill>
                  <a:srgbClr val="FFFFFF"/>
                </a:solidFill>
              </a14:hiddenFill>
            </a:ext>
          </a:extLst>
        </p:spPr>
        <p:txBody>
          <a:bodyPr anchor="ctr" bIns="35245" lIns="67632" rIns="67632" tIns="35245"/>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endParaRPr altLang="zh-CN" lang="en-US">
              <a:solidFill>
                <a:srgbClr val="FFFFFF"/>
              </a:solidFill>
              <a:latin charset="-122" pitchFamily="34" typeface="微软雅黑"/>
              <a:ea charset="-122" pitchFamily="34" typeface="微软雅黑"/>
            </a:endParaRPr>
          </a:p>
        </p:txBody>
      </p:sp>
      <p:sp>
        <p:nvSpPr>
          <p:cNvPr id="32771" name="MH_Title_1"/>
          <p:cNvSpPr>
            <a:spLocks noChangeArrowheads="1"/>
          </p:cNvSpPr>
          <p:nvPr/>
        </p:nvSpPr>
        <p:spPr bwMode="auto">
          <a:xfrm>
            <a:off x="3545222" y="2323619"/>
            <a:ext cx="775190" cy="774145"/>
          </a:xfrm>
          <a:prstGeom prst="ellipse">
            <a:avLst/>
          </a:prstGeom>
          <a:solidFill>
            <a:schemeClr val="accent1"/>
          </a:solidFill>
          <a:ln w="381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400">
                <a:solidFill>
                  <a:srgbClr val="FFFFFF"/>
                </a:solidFill>
                <a:ea charset="-122" pitchFamily="34" typeface="微软雅黑"/>
                <a:cs charset="0" panose="020b0604020202020204" pitchFamily="34" typeface="Arial"/>
              </a:rPr>
              <a:t>TITLE</a:t>
            </a:r>
          </a:p>
        </p:txBody>
      </p:sp>
      <p:sp>
        <p:nvSpPr>
          <p:cNvPr id="32772" name="MH_SubTitle_3"/>
          <p:cNvSpPr>
            <a:spLocks noChangeArrowheads="1"/>
          </p:cNvSpPr>
          <p:nvPr/>
        </p:nvSpPr>
        <p:spPr bwMode="auto">
          <a:xfrm>
            <a:off x="1917445" y="2515369"/>
            <a:ext cx="506075" cy="506172"/>
          </a:xfrm>
          <a:prstGeom prst="ellipse">
            <a:avLst/>
          </a:prstGeom>
          <a:solidFill>
            <a:schemeClr val="accent4"/>
          </a:solidFill>
          <a:ln w="254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000">
                <a:solidFill>
                  <a:srgbClr val="FFFFFF"/>
                </a:solidFill>
                <a:ea charset="-122" pitchFamily="34" typeface="微软雅黑"/>
                <a:cs charset="0" panose="020b0604020202020204" pitchFamily="34" typeface="Arial"/>
              </a:rPr>
              <a:t>TITLE</a:t>
            </a:r>
          </a:p>
        </p:txBody>
      </p:sp>
      <p:sp>
        <p:nvSpPr>
          <p:cNvPr id="32773" name="MH_SubTitle_1"/>
          <p:cNvSpPr>
            <a:spLocks noChangeArrowheads="1"/>
          </p:cNvSpPr>
          <p:nvPr/>
        </p:nvSpPr>
        <p:spPr bwMode="auto">
          <a:xfrm>
            <a:off x="2810519" y="1511363"/>
            <a:ext cx="504885" cy="506172"/>
          </a:xfrm>
          <a:prstGeom prst="ellipse">
            <a:avLst/>
          </a:prstGeom>
          <a:solidFill>
            <a:schemeClr val="accent2"/>
          </a:solidFill>
          <a:ln w="254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000">
                <a:solidFill>
                  <a:srgbClr val="FFFFFF"/>
                </a:solidFill>
                <a:ea charset="-122" pitchFamily="34" typeface="微软雅黑"/>
                <a:cs charset="0" panose="020b0604020202020204" pitchFamily="34" typeface="Arial"/>
              </a:rPr>
              <a:t>TITLE</a:t>
            </a:r>
          </a:p>
        </p:txBody>
      </p:sp>
      <p:sp>
        <p:nvSpPr>
          <p:cNvPr id="32774" name="MH_SubTitle_5"/>
          <p:cNvSpPr>
            <a:spLocks noChangeArrowheads="1"/>
          </p:cNvSpPr>
          <p:nvPr/>
        </p:nvSpPr>
        <p:spPr bwMode="auto">
          <a:xfrm>
            <a:off x="2731929" y="3241874"/>
            <a:ext cx="506075" cy="506172"/>
          </a:xfrm>
          <a:prstGeom prst="ellipse">
            <a:avLst/>
          </a:prstGeom>
          <a:solidFill>
            <a:schemeClr val="accent3"/>
          </a:solidFill>
          <a:ln w="254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000">
                <a:solidFill>
                  <a:srgbClr val="FFFFFF"/>
                </a:solidFill>
                <a:ea charset="-122" pitchFamily="34" typeface="微软雅黑"/>
                <a:cs charset="0" panose="020b0604020202020204" pitchFamily="34" typeface="Arial"/>
              </a:rPr>
              <a:t>TITLE</a:t>
            </a:r>
          </a:p>
        </p:txBody>
      </p:sp>
      <p:sp>
        <p:nvSpPr>
          <p:cNvPr id="32775" name="MH_Other_2"/>
          <p:cNvSpPr>
            <a:spLocks noChangeArrowheads="1"/>
          </p:cNvSpPr>
          <p:nvPr/>
        </p:nvSpPr>
        <p:spPr bwMode="auto">
          <a:xfrm flipH="1">
            <a:off x="5181335" y="1763853"/>
            <a:ext cx="1808775" cy="1809118"/>
          </a:xfrm>
          <a:prstGeom prst="ellipse">
            <a:avLst/>
          </a:prstGeom>
          <a:noFill/>
          <a:ln w="9525">
            <a:solidFill>
              <a:schemeClr val="bg1">
                <a:lumMod val="65000"/>
              </a:schemeClr>
            </a:solidFill>
            <a:round/>
          </a:ln>
          <a:extLst>
            <a:ext uri="{909E8E84-426E-40DD-AFC4-6F175D3DCCD1}">
              <a14:hiddenFill>
                <a:solidFill>
                  <a:srgbClr val="FFFFFF"/>
                </a:solidFill>
              </a14:hiddenFill>
            </a:ext>
          </a:extLst>
        </p:spPr>
        <p:txBody>
          <a:bodyPr anchor="ctr" bIns="35245" lIns="67632" rIns="67632" tIns="35245"/>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endParaRPr altLang="zh-CN" lang="en-US">
              <a:solidFill>
                <a:srgbClr val="FFFFFF"/>
              </a:solidFill>
              <a:latin charset="-122" pitchFamily="34" typeface="微软雅黑"/>
              <a:ea charset="-122" pitchFamily="34" typeface="微软雅黑"/>
            </a:endParaRPr>
          </a:p>
        </p:txBody>
      </p:sp>
      <p:sp>
        <p:nvSpPr>
          <p:cNvPr id="32776" name="MH_Title_2"/>
          <p:cNvSpPr>
            <a:spLocks noChangeArrowheads="1"/>
          </p:cNvSpPr>
          <p:nvPr/>
        </p:nvSpPr>
        <p:spPr bwMode="auto">
          <a:xfrm flipH="1">
            <a:off x="4828868" y="2323619"/>
            <a:ext cx="773998" cy="774145"/>
          </a:xfrm>
          <a:prstGeom prst="ellipse">
            <a:avLst/>
          </a:prstGeom>
          <a:solidFill>
            <a:schemeClr val="accent1"/>
          </a:solidFill>
          <a:ln w="381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400">
                <a:solidFill>
                  <a:srgbClr val="FFFFFF"/>
                </a:solidFill>
                <a:ea charset="-122" pitchFamily="34" typeface="微软雅黑"/>
                <a:cs charset="0" panose="020b0604020202020204" pitchFamily="34" typeface="Arial"/>
              </a:rPr>
              <a:t>TITLE</a:t>
            </a:r>
          </a:p>
        </p:txBody>
      </p:sp>
      <p:sp>
        <p:nvSpPr>
          <p:cNvPr id="32777" name="MH_SubTitle_4"/>
          <p:cNvSpPr>
            <a:spLocks noChangeArrowheads="1"/>
          </p:cNvSpPr>
          <p:nvPr/>
        </p:nvSpPr>
        <p:spPr bwMode="auto">
          <a:xfrm flipH="1">
            <a:off x="6725759" y="2515369"/>
            <a:ext cx="504885" cy="506172"/>
          </a:xfrm>
          <a:prstGeom prst="ellipse">
            <a:avLst/>
          </a:prstGeom>
          <a:solidFill>
            <a:schemeClr val="accent4"/>
          </a:solidFill>
          <a:ln w="254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000">
                <a:solidFill>
                  <a:srgbClr val="FFFFFF"/>
                </a:solidFill>
                <a:ea charset="-122" pitchFamily="34" typeface="微软雅黑"/>
                <a:cs charset="0" panose="020b0604020202020204" pitchFamily="34" typeface="Arial"/>
              </a:rPr>
              <a:t>TITLE</a:t>
            </a:r>
          </a:p>
        </p:txBody>
      </p:sp>
      <p:sp>
        <p:nvSpPr>
          <p:cNvPr id="32778" name="MH_SubTitle_2"/>
          <p:cNvSpPr>
            <a:spLocks noChangeArrowheads="1"/>
          </p:cNvSpPr>
          <p:nvPr/>
        </p:nvSpPr>
        <p:spPr bwMode="auto">
          <a:xfrm flipH="1">
            <a:off x="5832685" y="1511363"/>
            <a:ext cx="506075" cy="506172"/>
          </a:xfrm>
          <a:prstGeom prst="ellipse">
            <a:avLst/>
          </a:prstGeom>
          <a:solidFill>
            <a:schemeClr val="accent3"/>
          </a:solidFill>
          <a:ln w="254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000">
                <a:solidFill>
                  <a:srgbClr val="FFFFFF"/>
                </a:solidFill>
                <a:ea charset="-122" pitchFamily="34" typeface="微软雅黑"/>
                <a:cs charset="0" panose="020b0604020202020204" pitchFamily="34" typeface="Arial"/>
              </a:rPr>
              <a:t>TITLE</a:t>
            </a:r>
          </a:p>
        </p:txBody>
      </p:sp>
      <p:sp>
        <p:nvSpPr>
          <p:cNvPr id="32779" name="MH_SubTitle_6"/>
          <p:cNvSpPr>
            <a:spLocks noChangeArrowheads="1"/>
          </p:cNvSpPr>
          <p:nvPr/>
        </p:nvSpPr>
        <p:spPr bwMode="auto">
          <a:xfrm flipH="1">
            <a:off x="5911275" y="3241874"/>
            <a:ext cx="504885" cy="506172"/>
          </a:xfrm>
          <a:prstGeom prst="ellipse">
            <a:avLst/>
          </a:prstGeom>
          <a:solidFill>
            <a:schemeClr val="accent2"/>
          </a:solidFill>
          <a:ln w="25400">
            <a:noFill/>
            <a:round/>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000">
                <a:solidFill>
                  <a:srgbClr val="FFFFFF"/>
                </a:solidFill>
                <a:ea charset="-122" pitchFamily="34" typeface="微软雅黑"/>
                <a:cs charset="0" panose="020b0604020202020204" pitchFamily="34" typeface="Arial"/>
              </a:rPr>
              <a:t>TITLE</a:t>
            </a:r>
          </a:p>
        </p:txBody>
      </p:sp>
      <p:sp>
        <p:nvSpPr>
          <p:cNvPr id="32782" name="MH_Other_3"/>
          <p:cNvSpPr/>
          <p:nvPr/>
        </p:nvSpPr>
        <p:spPr bwMode="auto">
          <a:xfrm rot="-2644669">
            <a:off x="3748843" y="2034208"/>
            <a:ext cx="1663500" cy="1663817"/>
          </a:xfrm>
          <a:custGeom>
            <a:gdLst>
              <a:gd fmla="*/ 1108868 w 2217737" name="T0"/>
              <a:gd fmla="*/ 0 h 2217738" name="T1"/>
              <a:gd fmla="*/ 2217737 w 2217737" name="T2"/>
              <a:gd fmla="*/ 1108869 h 2217738" name="T3"/>
              <a:gd fmla="*/ 1108869 w 2217737" name="T4"/>
              <a:gd fmla="*/ 1108869 h 2217738" name="T5"/>
              <a:gd fmla="*/ 1108868 w 2217737" name="T6"/>
              <a:gd fmla="*/ 0 h 2217738" name="T7"/>
              <a:gd fmla="*/ 1108868 w 2217737" name="T8"/>
              <a:gd fmla="*/ 0 h 2217738" name="T9"/>
              <a:gd fmla="*/ 2217737 w 2217737" name="T10"/>
              <a:gd fmla="*/ 1108869 h 2217738"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217738" stroke="0" w="2217737">
                <a:moveTo>
                  <a:pt x="1108868" y="0"/>
                </a:moveTo>
                <a:cubicBezTo>
                  <a:pt x="1721279" y="0"/>
                  <a:pt x="2217737" y="496458"/>
                  <a:pt x="2217737" y="1108869"/>
                </a:cubicBezTo>
                <a:lnTo>
                  <a:pt x="1108869" y="1108869"/>
                </a:lnTo>
                <a:cubicBezTo>
                  <a:pt x="1108869" y="739246"/>
                  <a:pt x="1108868" y="369623"/>
                  <a:pt x="1108868" y="0"/>
                </a:cubicBezTo>
                <a:close/>
              </a:path>
              <a:path fill="none" h="2217738" w="2217737">
                <a:moveTo>
                  <a:pt x="1108868" y="0"/>
                </a:moveTo>
                <a:cubicBezTo>
                  <a:pt x="1721279" y="0"/>
                  <a:pt x="2217737" y="496458"/>
                  <a:pt x="2217737" y="1108869"/>
                </a:cubicBezTo>
              </a:path>
            </a:pathLst>
          </a:custGeom>
          <a:noFill/>
          <a:ln cap="flat" cmpd="sng" w="9525">
            <a:solidFill>
              <a:schemeClr val="bg1">
                <a:lumMod val="65000"/>
              </a:schemeClr>
            </a:solidFill>
            <a:round/>
            <a:headEnd len="med" type="oval" w="med"/>
            <a:tailEnd len="med" type="triangle" w="med"/>
          </a:ln>
          <a:extLst>
            <a:ext uri="{909E8E84-426E-40DD-AFC4-6F175D3DCCD1}">
              <a14:hiddenFill>
                <a:solidFill>
                  <a:srgbClr val="FFFFFF"/>
                </a:solidFill>
              </a14:hiddenFill>
            </a:ext>
          </a:extLst>
        </p:spPr>
        <p:txBody>
          <a:bodyPr anchor="ctr" bIns="32516" lIns="65032" rIns="65032" tIns="32516"/>
          <a:lstStyle/>
          <a:p>
            <a:endParaRPr altLang="en-US" lang="zh-CN"/>
          </a:p>
        </p:txBody>
      </p:sp>
      <p:sp>
        <p:nvSpPr>
          <p:cNvPr id="32783" name="MH_Other_4"/>
          <p:cNvSpPr/>
          <p:nvPr/>
        </p:nvSpPr>
        <p:spPr bwMode="auto">
          <a:xfrm flipH="1" flipV="1" rot="-2644669">
            <a:off x="3736935" y="1722168"/>
            <a:ext cx="1664692" cy="1663817"/>
          </a:xfrm>
          <a:custGeom>
            <a:gdLst>
              <a:gd fmla="*/ 1109662 w 2219325" name="T0"/>
              <a:gd fmla="*/ 0 h 2217738" name="T1"/>
              <a:gd fmla="*/ 2219325 w 2219325" name="T2"/>
              <a:gd fmla="*/ 1108869 h 2217738" name="T3"/>
              <a:gd fmla="*/ 1109663 w 2219325" name="T4"/>
              <a:gd fmla="*/ 1108869 h 2217738" name="T5"/>
              <a:gd fmla="*/ 1109662 w 2219325" name="T6"/>
              <a:gd fmla="*/ 0 h 2217738" name="T7"/>
              <a:gd fmla="*/ 1109662 w 2219325" name="T8"/>
              <a:gd fmla="*/ 0 h 2217738" name="T9"/>
              <a:gd fmla="*/ 2219325 w 2219325" name="T10"/>
              <a:gd fmla="*/ 1108869 h 2217738"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217738" stroke="0" w="2219325">
                <a:moveTo>
                  <a:pt x="1109662" y="0"/>
                </a:moveTo>
                <a:cubicBezTo>
                  <a:pt x="1722512" y="0"/>
                  <a:pt x="2219325" y="496458"/>
                  <a:pt x="2219325" y="1108869"/>
                </a:cubicBezTo>
                <a:lnTo>
                  <a:pt x="1109663" y="1108869"/>
                </a:lnTo>
                <a:cubicBezTo>
                  <a:pt x="1109663" y="739246"/>
                  <a:pt x="1109662" y="369623"/>
                  <a:pt x="1109662" y="0"/>
                </a:cubicBezTo>
                <a:close/>
              </a:path>
              <a:path fill="none" h="2217738" w="2219325">
                <a:moveTo>
                  <a:pt x="1109662" y="0"/>
                </a:moveTo>
                <a:cubicBezTo>
                  <a:pt x="1722512" y="0"/>
                  <a:pt x="2219325" y="496458"/>
                  <a:pt x="2219325" y="1108869"/>
                </a:cubicBezTo>
              </a:path>
            </a:pathLst>
          </a:custGeom>
          <a:noFill/>
          <a:ln cap="flat" cmpd="sng" w="9525">
            <a:solidFill>
              <a:schemeClr val="bg1">
                <a:lumMod val="65000"/>
              </a:schemeClr>
            </a:solidFill>
            <a:round/>
            <a:headEnd len="med" type="oval" w="med"/>
            <a:tailEnd len="med" type="triangle" w="med"/>
          </a:ln>
          <a:extLst>
            <a:ext uri="{909E8E84-426E-40DD-AFC4-6F175D3DCCD1}">
              <a14:hiddenFill>
                <a:solidFill>
                  <a:srgbClr val="FFFFFF"/>
                </a:solidFill>
              </a14:hiddenFill>
            </a:ext>
          </a:extLst>
        </p:spPr>
        <p:txBody>
          <a:bodyPr anchor="ctr" bIns="32516" lIns="65032" rIns="65032" tIns="32516"/>
          <a:lstStyle/>
          <a:p>
            <a:endParaRPr altLang="en-US" lang="zh-CN"/>
          </a:p>
        </p:txBody>
      </p:sp>
      <p:sp>
        <p:nvSpPr>
          <p:cNvPr id="16" name="TextBox 23"/>
          <p:cNvSpPr txBox="1"/>
          <p:nvPr/>
        </p:nvSpPr>
        <p:spPr>
          <a:xfrm>
            <a:off x="3353068" y="3766229"/>
            <a:ext cx="1678726"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a:t>
            </a:r>
          </a:p>
        </p:txBody>
      </p:sp>
      <p:sp>
        <p:nvSpPr>
          <p:cNvPr id="17" name="TextBox 24"/>
          <p:cNvSpPr txBox="1"/>
          <p:nvPr/>
        </p:nvSpPr>
        <p:spPr>
          <a:xfrm>
            <a:off x="3353068" y="3593713"/>
            <a:ext cx="1107964" cy="232672"/>
          </a:xfrm>
          <a:prstGeom prst="rect">
            <a:avLst/>
          </a:prstGeom>
          <a:noFill/>
        </p:spPr>
        <p:txBody>
          <a:bodyPr bIns="32516" lIns="65032" rIns="65032" rtlCol="0" tIns="32516" wrap="none">
            <a:spAutoFit/>
          </a:bodyPr>
          <a:lstStyle/>
          <a:p>
            <a:r>
              <a:rPr altLang="en-US" b="1" lang="zh-CN" sz="1100">
                <a:solidFill>
                  <a:schemeClr val="bg1">
                    <a:lumMod val="50000"/>
                  </a:schemeClr>
                </a:solidFill>
                <a:ea charset="-122" pitchFamily="34" typeface="微软雅黑"/>
              </a:rPr>
              <a:t>请替换文字内容</a:t>
            </a:r>
          </a:p>
        </p:txBody>
      </p:sp>
      <p:sp>
        <p:nvSpPr>
          <p:cNvPr id="18" name="TextBox 23"/>
          <p:cNvSpPr txBox="1"/>
          <p:nvPr/>
        </p:nvSpPr>
        <p:spPr>
          <a:xfrm>
            <a:off x="6449987" y="3766229"/>
            <a:ext cx="1678726"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a:t>
            </a:r>
          </a:p>
        </p:txBody>
      </p:sp>
      <p:sp>
        <p:nvSpPr>
          <p:cNvPr id="19" name="TextBox 24"/>
          <p:cNvSpPr txBox="1"/>
          <p:nvPr/>
        </p:nvSpPr>
        <p:spPr>
          <a:xfrm>
            <a:off x="6449987" y="3593713"/>
            <a:ext cx="1107964" cy="232672"/>
          </a:xfrm>
          <a:prstGeom prst="rect">
            <a:avLst/>
          </a:prstGeom>
          <a:noFill/>
        </p:spPr>
        <p:txBody>
          <a:bodyPr bIns="32516" lIns="65032" rIns="65032" rtlCol="0" tIns="32516" wrap="none">
            <a:spAutoFit/>
          </a:bodyPr>
          <a:lstStyle/>
          <a:p>
            <a:r>
              <a:rPr altLang="en-US" b="1" lang="zh-CN" sz="1100">
                <a:solidFill>
                  <a:schemeClr val="bg1">
                    <a:lumMod val="50000"/>
                  </a:schemeClr>
                </a:solidFill>
                <a:ea charset="-122" pitchFamily="34" typeface="微软雅黑"/>
              </a:rPr>
              <a:t>请替换文字内容</a:t>
            </a:r>
          </a:p>
        </p:txBody>
      </p:sp>
      <p:sp>
        <p:nvSpPr>
          <p:cNvPr id="23" name="TextBox 23"/>
          <p:cNvSpPr txBox="1"/>
          <p:nvPr/>
        </p:nvSpPr>
        <p:spPr>
          <a:xfrm>
            <a:off x="837732" y="1374770"/>
            <a:ext cx="1678726"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a:t>
            </a:r>
          </a:p>
        </p:txBody>
      </p:sp>
      <p:sp>
        <p:nvSpPr>
          <p:cNvPr id="24" name="TextBox 24"/>
          <p:cNvSpPr txBox="1"/>
          <p:nvPr/>
        </p:nvSpPr>
        <p:spPr>
          <a:xfrm>
            <a:off x="837732" y="1202255"/>
            <a:ext cx="1107964" cy="232672"/>
          </a:xfrm>
          <a:prstGeom prst="rect">
            <a:avLst/>
          </a:prstGeom>
          <a:noFill/>
        </p:spPr>
        <p:txBody>
          <a:bodyPr bIns="32516" lIns="65032" rIns="65032" rtlCol="0" tIns="32516" wrap="none">
            <a:spAutoFit/>
          </a:bodyPr>
          <a:lstStyle/>
          <a:p>
            <a:r>
              <a:rPr altLang="en-US" b="1" lang="zh-CN" sz="1100">
                <a:solidFill>
                  <a:schemeClr val="bg1">
                    <a:lumMod val="50000"/>
                  </a:schemeClr>
                </a:solidFill>
                <a:ea charset="-122" pitchFamily="34" typeface="微软雅黑"/>
              </a:rPr>
              <a:t>请替换文字内容</a:t>
            </a:r>
          </a:p>
        </p:txBody>
      </p:sp>
      <p:sp>
        <p:nvSpPr>
          <p:cNvPr id="25" name="TextBox 23"/>
          <p:cNvSpPr txBox="1"/>
          <p:nvPr/>
        </p:nvSpPr>
        <p:spPr>
          <a:xfrm>
            <a:off x="3934651" y="1374770"/>
            <a:ext cx="1678726"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a:t>
            </a:r>
          </a:p>
        </p:txBody>
      </p:sp>
      <p:sp>
        <p:nvSpPr>
          <p:cNvPr id="27" name="TextBox 24"/>
          <p:cNvSpPr txBox="1"/>
          <p:nvPr/>
        </p:nvSpPr>
        <p:spPr>
          <a:xfrm>
            <a:off x="3934651" y="1202255"/>
            <a:ext cx="1196864" cy="247912"/>
          </a:xfrm>
          <a:prstGeom prst="rect">
            <a:avLst/>
          </a:prstGeom>
          <a:noFill/>
        </p:spPr>
        <p:txBody>
          <a:bodyPr bIns="32516" lIns="65032" rIns="65032" rtlCol="0" tIns="32516" wrap="none">
            <a:spAutoFit/>
          </a:bodyPr>
          <a:lstStyle/>
          <a:p>
            <a:r>
              <a:rPr altLang="en-US" b="1" lang="zh-CN" sz="1200">
                <a:solidFill>
                  <a:schemeClr val="bg1">
                    <a:lumMod val="50000"/>
                  </a:schemeClr>
                </a:solidFill>
                <a:ea charset="-122" pitchFamily="34" typeface="微软雅黑"/>
              </a:rPr>
              <a:t>请替换文字内容</a:t>
            </a:r>
          </a:p>
        </p:txBody>
      </p:sp>
      <p:sp>
        <p:nvSpPr>
          <p:cNvPr id="22" name="文本框 32"/>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教学分析</a:t>
            </a:r>
          </a:p>
        </p:txBody>
      </p:sp>
      <p:sp>
        <p:nvSpPr>
          <p:cNvPr id="26" name="矩形 25"/>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694660276"/>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31" presetSubtype="0">
                                  <p:stCondLst>
                                    <p:cond delay="0"/>
                                  </p:stCondLst>
                                  <p:childTnLst>
                                    <p:set>
                                      <p:cBhvr>
                                        <p:cTn dur="1" fill="hold" id="6">
                                          <p:stCondLst>
                                            <p:cond delay="0"/>
                                          </p:stCondLst>
                                        </p:cTn>
                                        <p:tgtEl>
                                          <p:spTgt spid="32770"/>
                                        </p:tgtEl>
                                        <p:attrNameLst>
                                          <p:attrName>style.visibility</p:attrName>
                                        </p:attrNameLst>
                                      </p:cBhvr>
                                      <p:to>
                                        <p:strVal val="visible"/>
                                      </p:to>
                                    </p:set>
                                    <p:anim calcmode="lin" valueType="num">
                                      <p:cBhvr>
                                        <p:cTn dur="1000" fill="hold" id="7"/>
                                        <p:tgtEl>
                                          <p:spTgt spid="32770"/>
                                        </p:tgtEl>
                                        <p:attrNameLst>
                                          <p:attrName>ppt_w</p:attrName>
                                        </p:attrNameLst>
                                      </p:cBhvr>
                                      <p:tavLst>
                                        <p:tav tm="0">
                                          <p:val>
                                            <p:fltVal val="0"/>
                                          </p:val>
                                        </p:tav>
                                        <p:tav tm="100000">
                                          <p:val>
                                            <p:strVal val="#ppt_w"/>
                                          </p:val>
                                        </p:tav>
                                      </p:tavLst>
                                    </p:anim>
                                    <p:anim calcmode="lin" valueType="num">
                                      <p:cBhvr>
                                        <p:cTn dur="1000" fill="hold" id="8"/>
                                        <p:tgtEl>
                                          <p:spTgt spid="32770"/>
                                        </p:tgtEl>
                                        <p:attrNameLst>
                                          <p:attrName>ppt_h</p:attrName>
                                        </p:attrNameLst>
                                      </p:cBhvr>
                                      <p:tavLst>
                                        <p:tav tm="0">
                                          <p:val>
                                            <p:fltVal val="0"/>
                                          </p:val>
                                        </p:tav>
                                        <p:tav tm="100000">
                                          <p:val>
                                            <p:strVal val="#ppt_h"/>
                                          </p:val>
                                        </p:tav>
                                      </p:tavLst>
                                    </p:anim>
                                    <p:anim calcmode="lin" valueType="num">
                                      <p:cBhvr>
                                        <p:cTn dur="1000" fill="hold" id="9"/>
                                        <p:tgtEl>
                                          <p:spTgt spid="32770"/>
                                        </p:tgtEl>
                                        <p:attrNameLst>
                                          <p:attrName>style.rotation</p:attrName>
                                        </p:attrNameLst>
                                      </p:cBhvr>
                                      <p:tavLst>
                                        <p:tav tm="0">
                                          <p:val>
                                            <p:fltVal val="90"/>
                                          </p:val>
                                        </p:tav>
                                        <p:tav tm="100000">
                                          <p:val>
                                            <p:fltVal val="0"/>
                                          </p:val>
                                        </p:tav>
                                      </p:tavLst>
                                    </p:anim>
                                    <p:animEffect filter="fade" transition="in">
                                      <p:cBhvr>
                                        <p:cTn dur="1000" id="10"/>
                                        <p:tgtEl>
                                          <p:spTgt spid="32770"/>
                                        </p:tgtEl>
                                      </p:cBhvr>
                                    </p:animEffect>
                                  </p:childTnLst>
                                </p:cTn>
                              </p:par>
                              <p:par>
                                <p:cTn fill="hold" grpId="0" id="11" nodeType="withEffect" presetClass="entr" presetID="31" presetSubtype="0">
                                  <p:stCondLst>
                                    <p:cond delay="0"/>
                                  </p:stCondLst>
                                  <p:childTnLst>
                                    <p:set>
                                      <p:cBhvr>
                                        <p:cTn dur="1" fill="hold" id="12">
                                          <p:stCondLst>
                                            <p:cond delay="0"/>
                                          </p:stCondLst>
                                        </p:cTn>
                                        <p:tgtEl>
                                          <p:spTgt spid="32775"/>
                                        </p:tgtEl>
                                        <p:attrNameLst>
                                          <p:attrName>style.visibility</p:attrName>
                                        </p:attrNameLst>
                                      </p:cBhvr>
                                      <p:to>
                                        <p:strVal val="visible"/>
                                      </p:to>
                                    </p:set>
                                    <p:anim calcmode="lin" valueType="num">
                                      <p:cBhvr>
                                        <p:cTn dur="1000" fill="hold" id="13"/>
                                        <p:tgtEl>
                                          <p:spTgt spid="32775"/>
                                        </p:tgtEl>
                                        <p:attrNameLst>
                                          <p:attrName>ppt_w</p:attrName>
                                        </p:attrNameLst>
                                      </p:cBhvr>
                                      <p:tavLst>
                                        <p:tav tm="0">
                                          <p:val>
                                            <p:fltVal val="0"/>
                                          </p:val>
                                        </p:tav>
                                        <p:tav tm="100000">
                                          <p:val>
                                            <p:strVal val="#ppt_w"/>
                                          </p:val>
                                        </p:tav>
                                      </p:tavLst>
                                    </p:anim>
                                    <p:anim calcmode="lin" valueType="num">
                                      <p:cBhvr>
                                        <p:cTn dur="1000" fill="hold" id="14"/>
                                        <p:tgtEl>
                                          <p:spTgt spid="32775"/>
                                        </p:tgtEl>
                                        <p:attrNameLst>
                                          <p:attrName>ppt_h</p:attrName>
                                        </p:attrNameLst>
                                      </p:cBhvr>
                                      <p:tavLst>
                                        <p:tav tm="0">
                                          <p:val>
                                            <p:fltVal val="0"/>
                                          </p:val>
                                        </p:tav>
                                        <p:tav tm="100000">
                                          <p:val>
                                            <p:strVal val="#ppt_h"/>
                                          </p:val>
                                        </p:tav>
                                      </p:tavLst>
                                    </p:anim>
                                    <p:anim calcmode="lin" valueType="num">
                                      <p:cBhvr>
                                        <p:cTn dur="1000" fill="hold" id="15"/>
                                        <p:tgtEl>
                                          <p:spTgt spid="32775"/>
                                        </p:tgtEl>
                                        <p:attrNameLst>
                                          <p:attrName>style.rotation</p:attrName>
                                        </p:attrNameLst>
                                      </p:cBhvr>
                                      <p:tavLst>
                                        <p:tav tm="0">
                                          <p:val>
                                            <p:fltVal val="90"/>
                                          </p:val>
                                        </p:tav>
                                        <p:tav tm="100000">
                                          <p:val>
                                            <p:fltVal val="0"/>
                                          </p:val>
                                        </p:tav>
                                      </p:tavLst>
                                    </p:anim>
                                    <p:animEffect filter="fade" transition="in">
                                      <p:cBhvr>
                                        <p:cTn dur="1000" id="16"/>
                                        <p:tgtEl>
                                          <p:spTgt spid="32775"/>
                                        </p:tgtEl>
                                      </p:cBhvr>
                                    </p:animEffect>
                                  </p:childTnLst>
                                </p:cTn>
                              </p:par>
                            </p:childTnLst>
                          </p:cTn>
                        </p:par>
                        <p:par>
                          <p:cTn fill="hold" id="17" nodeType="afterGroup">
                            <p:stCondLst>
                              <p:cond delay="1000"/>
                            </p:stCondLst>
                            <p:childTnLst>
                              <p:par>
                                <p:cTn fill="hold" grpId="0" id="18" nodeType="afterEffect" presetClass="entr" presetID="15" presetSubtype="0">
                                  <p:stCondLst>
                                    <p:cond delay="0"/>
                                  </p:stCondLst>
                                  <p:childTnLst>
                                    <p:set>
                                      <p:cBhvr>
                                        <p:cTn dur="1" fill="hold" id="19">
                                          <p:stCondLst>
                                            <p:cond delay="0"/>
                                          </p:stCondLst>
                                        </p:cTn>
                                        <p:tgtEl>
                                          <p:spTgt spid="32772"/>
                                        </p:tgtEl>
                                        <p:attrNameLst>
                                          <p:attrName>style.visibility</p:attrName>
                                        </p:attrNameLst>
                                      </p:cBhvr>
                                      <p:to>
                                        <p:strVal val="visible"/>
                                      </p:to>
                                    </p:set>
                                    <p:anim calcmode="lin" valueType="num">
                                      <p:cBhvr>
                                        <p:cTn dur="1000" fill="hold" id="20"/>
                                        <p:tgtEl>
                                          <p:spTgt spid="32772"/>
                                        </p:tgtEl>
                                        <p:attrNameLst>
                                          <p:attrName>ppt_w</p:attrName>
                                        </p:attrNameLst>
                                      </p:cBhvr>
                                      <p:tavLst>
                                        <p:tav tm="0">
                                          <p:val>
                                            <p:fltVal val="0"/>
                                          </p:val>
                                        </p:tav>
                                        <p:tav tm="100000">
                                          <p:val>
                                            <p:strVal val="#ppt_w"/>
                                          </p:val>
                                        </p:tav>
                                      </p:tavLst>
                                    </p:anim>
                                    <p:anim calcmode="lin" valueType="num">
                                      <p:cBhvr>
                                        <p:cTn dur="1000" fill="hold" id="21"/>
                                        <p:tgtEl>
                                          <p:spTgt spid="32772"/>
                                        </p:tgtEl>
                                        <p:attrNameLst>
                                          <p:attrName>ppt_h</p:attrName>
                                        </p:attrNameLst>
                                      </p:cBhvr>
                                      <p:tavLst>
                                        <p:tav tm="0">
                                          <p:val>
                                            <p:fltVal val="0"/>
                                          </p:val>
                                        </p:tav>
                                        <p:tav tm="100000">
                                          <p:val>
                                            <p:strVal val="#ppt_h"/>
                                          </p:val>
                                        </p:tav>
                                      </p:tavLst>
                                    </p:anim>
                                    <p:anim calcmode="lin" valueType="num">
                                      <p:cBhvr>
                                        <p:cTn dur="1000" fill="hold" id="22"/>
                                        <p:tgtEl>
                                          <p:spTgt spid="32772"/>
                                        </p:tgtEl>
                                        <p:attrNameLst>
                                          <p:attrName>ppt_x</p:attrName>
                                        </p:attrNameLst>
                                      </p:cBhvr>
                                      <p:tavLst>
                                        <p:tav fmla="#ppt_x+(cos(-2*pi*(1-$))*-#ppt_x-sin(-2*pi*(1-$))*(1-#ppt_y))*(1-$)" tm="0">
                                          <p:val>
                                            <p:fltVal val="0"/>
                                          </p:val>
                                        </p:tav>
                                        <p:tav tm="100000">
                                          <p:val>
                                            <p:fltVal val="1"/>
                                          </p:val>
                                        </p:tav>
                                      </p:tavLst>
                                    </p:anim>
                                    <p:anim calcmode="lin" valueType="num">
                                      <p:cBhvr>
                                        <p:cTn dur="1000" fill="hold" id="23"/>
                                        <p:tgtEl>
                                          <p:spTgt spid="32772"/>
                                        </p:tgtEl>
                                        <p:attrNameLst>
                                          <p:attrName>ppt_y</p:attrName>
                                        </p:attrNameLst>
                                      </p:cBhvr>
                                      <p:tavLst>
                                        <p:tav fmla="#ppt_y+(sin(-2*pi*(1-$))*-#ppt_x+cos(-2*pi*(1-$))*(1-#ppt_y))*(1-$)" tm="0">
                                          <p:val>
                                            <p:fltVal val="0"/>
                                          </p:val>
                                        </p:tav>
                                        <p:tav tm="100000">
                                          <p:val>
                                            <p:fltVal val="1"/>
                                          </p:val>
                                        </p:tav>
                                      </p:tavLst>
                                    </p:anim>
                                  </p:childTnLst>
                                </p:cTn>
                              </p:par>
                              <p:par>
                                <p:cTn fill="hold" grpId="0" id="24" nodeType="withEffect" presetClass="entr" presetID="15" presetSubtype="0">
                                  <p:stCondLst>
                                    <p:cond delay="0"/>
                                  </p:stCondLst>
                                  <p:childTnLst>
                                    <p:set>
                                      <p:cBhvr>
                                        <p:cTn dur="1" fill="hold" id="25">
                                          <p:stCondLst>
                                            <p:cond delay="0"/>
                                          </p:stCondLst>
                                        </p:cTn>
                                        <p:tgtEl>
                                          <p:spTgt spid="32773"/>
                                        </p:tgtEl>
                                        <p:attrNameLst>
                                          <p:attrName>style.visibility</p:attrName>
                                        </p:attrNameLst>
                                      </p:cBhvr>
                                      <p:to>
                                        <p:strVal val="visible"/>
                                      </p:to>
                                    </p:set>
                                    <p:anim calcmode="lin" valueType="num">
                                      <p:cBhvr>
                                        <p:cTn dur="1000" fill="hold" id="26"/>
                                        <p:tgtEl>
                                          <p:spTgt spid="32773"/>
                                        </p:tgtEl>
                                        <p:attrNameLst>
                                          <p:attrName>ppt_w</p:attrName>
                                        </p:attrNameLst>
                                      </p:cBhvr>
                                      <p:tavLst>
                                        <p:tav tm="0">
                                          <p:val>
                                            <p:fltVal val="0"/>
                                          </p:val>
                                        </p:tav>
                                        <p:tav tm="100000">
                                          <p:val>
                                            <p:strVal val="#ppt_w"/>
                                          </p:val>
                                        </p:tav>
                                      </p:tavLst>
                                    </p:anim>
                                    <p:anim calcmode="lin" valueType="num">
                                      <p:cBhvr>
                                        <p:cTn dur="1000" fill="hold" id="27"/>
                                        <p:tgtEl>
                                          <p:spTgt spid="32773"/>
                                        </p:tgtEl>
                                        <p:attrNameLst>
                                          <p:attrName>ppt_h</p:attrName>
                                        </p:attrNameLst>
                                      </p:cBhvr>
                                      <p:tavLst>
                                        <p:tav tm="0">
                                          <p:val>
                                            <p:fltVal val="0"/>
                                          </p:val>
                                        </p:tav>
                                        <p:tav tm="100000">
                                          <p:val>
                                            <p:strVal val="#ppt_h"/>
                                          </p:val>
                                        </p:tav>
                                      </p:tavLst>
                                    </p:anim>
                                    <p:anim calcmode="lin" valueType="num">
                                      <p:cBhvr>
                                        <p:cTn dur="1000" fill="hold" id="28"/>
                                        <p:tgtEl>
                                          <p:spTgt spid="32773"/>
                                        </p:tgtEl>
                                        <p:attrNameLst>
                                          <p:attrName>ppt_x</p:attrName>
                                        </p:attrNameLst>
                                      </p:cBhvr>
                                      <p:tavLst>
                                        <p:tav fmla="#ppt_x+(cos(-2*pi*(1-$))*-#ppt_x-sin(-2*pi*(1-$))*(1-#ppt_y))*(1-$)" tm="0">
                                          <p:val>
                                            <p:fltVal val="0"/>
                                          </p:val>
                                        </p:tav>
                                        <p:tav tm="100000">
                                          <p:val>
                                            <p:fltVal val="1"/>
                                          </p:val>
                                        </p:tav>
                                      </p:tavLst>
                                    </p:anim>
                                    <p:anim calcmode="lin" valueType="num">
                                      <p:cBhvr>
                                        <p:cTn dur="1000" fill="hold" id="29"/>
                                        <p:tgtEl>
                                          <p:spTgt spid="32773"/>
                                        </p:tgtEl>
                                        <p:attrNameLst>
                                          <p:attrName>ppt_y</p:attrName>
                                        </p:attrNameLst>
                                      </p:cBhvr>
                                      <p:tavLst>
                                        <p:tav fmla="#ppt_y+(sin(-2*pi*(1-$))*-#ppt_x+cos(-2*pi*(1-$))*(1-#ppt_y))*(1-$)" tm="0">
                                          <p:val>
                                            <p:fltVal val="0"/>
                                          </p:val>
                                        </p:tav>
                                        <p:tav tm="100000">
                                          <p:val>
                                            <p:fltVal val="1"/>
                                          </p:val>
                                        </p:tav>
                                      </p:tavLst>
                                    </p:anim>
                                  </p:childTnLst>
                                </p:cTn>
                              </p:par>
                              <p:par>
                                <p:cTn fill="hold" grpId="0" id="30" nodeType="withEffect" presetClass="entr" presetID="15" presetSubtype="0">
                                  <p:stCondLst>
                                    <p:cond delay="0"/>
                                  </p:stCondLst>
                                  <p:childTnLst>
                                    <p:set>
                                      <p:cBhvr>
                                        <p:cTn dur="1" fill="hold" id="31">
                                          <p:stCondLst>
                                            <p:cond delay="0"/>
                                          </p:stCondLst>
                                        </p:cTn>
                                        <p:tgtEl>
                                          <p:spTgt spid="32774"/>
                                        </p:tgtEl>
                                        <p:attrNameLst>
                                          <p:attrName>style.visibility</p:attrName>
                                        </p:attrNameLst>
                                      </p:cBhvr>
                                      <p:to>
                                        <p:strVal val="visible"/>
                                      </p:to>
                                    </p:set>
                                    <p:anim calcmode="lin" valueType="num">
                                      <p:cBhvr>
                                        <p:cTn dur="1000" fill="hold" id="32"/>
                                        <p:tgtEl>
                                          <p:spTgt spid="32774"/>
                                        </p:tgtEl>
                                        <p:attrNameLst>
                                          <p:attrName>ppt_w</p:attrName>
                                        </p:attrNameLst>
                                      </p:cBhvr>
                                      <p:tavLst>
                                        <p:tav tm="0">
                                          <p:val>
                                            <p:fltVal val="0"/>
                                          </p:val>
                                        </p:tav>
                                        <p:tav tm="100000">
                                          <p:val>
                                            <p:strVal val="#ppt_w"/>
                                          </p:val>
                                        </p:tav>
                                      </p:tavLst>
                                    </p:anim>
                                    <p:anim calcmode="lin" valueType="num">
                                      <p:cBhvr>
                                        <p:cTn dur="1000" fill="hold" id="33"/>
                                        <p:tgtEl>
                                          <p:spTgt spid="32774"/>
                                        </p:tgtEl>
                                        <p:attrNameLst>
                                          <p:attrName>ppt_h</p:attrName>
                                        </p:attrNameLst>
                                      </p:cBhvr>
                                      <p:tavLst>
                                        <p:tav tm="0">
                                          <p:val>
                                            <p:fltVal val="0"/>
                                          </p:val>
                                        </p:tav>
                                        <p:tav tm="100000">
                                          <p:val>
                                            <p:strVal val="#ppt_h"/>
                                          </p:val>
                                        </p:tav>
                                      </p:tavLst>
                                    </p:anim>
                                    <p:anim calcmode="lin" valueType="num">
                                      <p:cBhvr>
                                        <p:cTn dur="1000" fill="hold" id="34"/>
                                        <p:tgtEl>
                                          <p:spTgt spid="32774"/>
                                        </p:tgtEl>
                                        <p:attrNameLst>
                                          <p:attrName>ppt_x</p:attrName>
                                        </p:attrNameLst>
                                      </p:cBhvr>
                                      <p:tavLst>
                                        <p:tav fmla="#ppt_x+(cos(-2*pi*(1-$))*-#ppt_x-sin(-2*pi*(1-$))*(1-#ppt_y))*(1-$)" tm="0">
                                          <p:val>
                                            <p:fltVal val="0"/>
                                          </p:val>
                                        </p:tav>
                                        <p:tav tm="100000">
                                          <p:val>
                                            <p:fltVal val="1"/>
                                          </p:val>
                                        </p:tav>
                                      </p:tavLst>
                                    </p:anim>
                                    <p:anim calcmode="lin" valueType="num">
                                      <p:cBhvr>
                                        <p:cTn dur="1000" fill="hold" id="35"/>
                                        <p:tgtEl>
                                          <p:spTgt spid="32774"/>
                                        </p:tgtEl>
                                        <p:attrNameLst>
                                          <p:attrName>ppt_y</p:attrName>
                                        </p:attrNameLst>
                                      </p:cBhvr>
                                      <p:tavLst>
                                        <p:tav fmla="#ppt_y+(sin(-2*pi*(1-$))*-#ppt_x+cos(-2*pi*(1-$))*(1-#ppt_y))*(1-$)" tm="0">
                                          <p:val>
                                            <p:fltVal val="0"/>
                                          </p:val>
                                        </p:tav>
                                        <p:tav tm="100000">
                                          <p:val>
                                            <p:fltVal val="1"/>
                                          </p:val>
                                        </p:tav>
                                      </p:tavLst>
                                    </p:anim>
                                  </p:childTnLst>
                                </p:cTn>
                              </p:par>
                              <p:par>
                                <p:cTn fill="hold" grpId="0" id="36" nodeType="withEffect" presetClass="entr" presetID="15" presetSubtype="0">
                                  <p:stCondLst>
                                    <p:cond delay="0"/>
                                  </p:stCondLst>
                                  <p:childTnLst>
                                    <p:set>
                                      <p:cBhvr>
                                        <p:cTn dur="1" fill="hold" id="37">
                                          <p:stCondLst>
                                            <p:cond delay="0"/>
                                          </p:stCondLst>
                                        </p:cTn>
                                        <p:tgtEl>
                                          <p:spTgt spid="32771"/>
                                        </p:tgtEl>
                                        <p:attrNameLst>
                                          <p:attrName>style.visibility</p:attrName>
                                        </p:attrNameLst>
                                      </p:cBhvr>
                                      <p:to>
                                        <p:strVal val="visible"/>
                                      </p:to>
                                    </p:set>
                                    <p:anim calcmode="lin" valueType="num">
                                      <p:cBhvr>
                                        <p:cTn dur="1000" fill="hold" id="38"/>
                                        <p:tgtEl>
                                          <p:spTgt spid="32771"/>
                                        </p:tgtEl>
                                        <p:attrNameLst>
                                          <p:attrName>ppt_w</p:attrName>
                                        </p:attrNameLst>
                                      </p:cBhvr>
                                      <p:tavLst>
                                        <p:tav tm="0">
                                          <p:val>
                                            <p:fltVal val="0"/>
                                          </p:val>
                                        </p:tav>
                                        <p:tav tm="100000">
                                          <p:val>
                                            <p:strVal val="#ppt_w"/>
                                          </p:val>
                                        </p:tav>
                                      </p:tavLst>
                                    </p:anim>
                                    <p:anim calcmode="lin" valueType="num">
                                      <p:cBhvr>
                                        <p:cTn dur="1000" fill="hold" id="39"/>
                                        <p:tgtEl>
                                          <p:spTgt spid="32771"/>
                                        </p:tgtEl>
                                        <p:attrNameLst>
                                          <p:attrName>ppt_h</p:attrName>
                                        </p:attrNameLst>
                                      </p:cBhvr>
                                      <p:tavLst>
                                        <p:tav tm="0">
                                          <p:val>
                                            <p:fltVal val="0"/>
                                          </p:val>
                                        </p:tav>
                                        <p:tav tm="100000">
                                          <p:val>
                                            <p:strVal val="#ppt_h"/>
                                          </p:val>
                                        </p:tav>
                                      </p:tavLst>
                                    </p:anim>
                                    <p:anim calcmode="lin" valueType="num">
                                      <p:cBhvr>
                                        <p:cTn dur="1000" fill="hold" id="40"/>
                                        <p:tgtEl>
                                          <p:spTgt spid="32771"/>
                                        </p:tgtEl>
                                        <p:attrNameLst>
                                          <p:attrName>ppt_x</p:attrName>
                                        </p:attrNameLst>
                                      </p:cBhvr>
                                      <p:tavLst>
                                        <p:tav fmla="#ppt_x+(cos(-2*pi*(1-$))*-#ppt_x-sin(-2*pi*(1-$))*(1-#ppt_y))*(1-$)" tm="0">
                                          <p:val>
                                            <p:fltVal val="0"/>
                                          </p:val>
                                        </p:tav>
                                        <p:tav tm="100000">
                                          <p:val>
                                            <p:fltVal val="1"/>
                                          </p:val>
                                        </p:tav>
                                      </p:tavLst>
                                    </p:anim>
                                    <p:anim calcmode="lin" valueType="num">
                                      <p:cBhvr>
                                        <p:cTn dur="1000" fill="hold" id="41"/>
                                        <p:tgtEl>
                                          <p:spTgt spid="32771"/>
                                        </p:tgtEl>
                                        <p:attrNameLst>
                                          <p:attrName>ppt_y</p:attrName>
                                        </p:attrNameLst>
                                      </p:cBhvr>
                                      <p:tavLst>
                                        <p:tav fmla="#ppt_y+(sin(-2*pi*(1-$))*-#ppt_x+cos(-2*pi*(1-$))*(1-#ppt_y))*(1-$)" tm="0">
                                          <p:val>
                                            <p:fltVal val="0"/>
                                          </p:val>
                                        </p:tav>
                                        <p:tav tm="100000">
                                          <p:val>
                                            <p:fltVal val="1"/>
                                          </p:val>
                                        </p:tav>
                                      </p:tavLst>
                                    </p:anim>
                                  </p:childTnLst>
                                </p:cTn>
                              </p:par>
                              <p:par>
                                <p:cTn fill="hold" grpId="0" id="42" nodeType="withEffect" presetClass="entr" presetID="15" presetSubtype="0">
                                  <p:stCondLst>
                                    <p:cond delay="0"/>
                                  </p:stCondLst>
                                  <p:childTnLst>
                                    <p:set>
                                      <p:cBhvr>
                                        <p:cTn dur="1" fill="hold" id="43">
                                          <p:stCondLst>
                                            <p:cond delay="0"/>
                                          </p:stCondLst>
                                        </p:cTn>
                                        <p:tgtEl>
                                          <p:spTgt spid="32776"/>
                                        </p:tgtEl>
                                        <p:attrNameLst>
                                          <p:attrName>style.visibility</p:attrName>
                                        </p:attrNameLst>
                                      </p:cBhvr>
                                      <p:to>
                                        <p:strVal val="visible"/>
                                      </p:to>
                                    </p:set>
                                    <p:anim calcmode="lin" valueType="num">
                                      <p:cBhvr>
                                        <p:cTn dur="1000" fill="hold" id="44"/>
                                        <p:tgtEl>
                                          <p:spTgt spid="32776"/>
                                        </p:tgtEl>
                                        <p:attrNameLst>
                                          <p:attrName>ppt_w</p:attrName>
                                        </p:attrNameLst>
                                      </p:cBhvr>
                                      <p:tavLst>
                                        <p:tav tm="0">
                                          <p:val>
                                            <p:fltVal val="0"/>
                                          </p:val>
                                        </p:tav>
                                        <p:tav tm="100000">
                                          <p:val>
                                            <p:strVal val="#ppt_w"/>
                                          </p:val>
                                        </p:tav>
                                      </p:tavLst>
                                    </p:anim>
                                    <p:anim calcmode="lin" valueType="num">
                                      <p:cBhvr>
                                        <p:cTn dur="1000" fill="hold" id="45"/>
                                        <p:tgtEl>
                                          <p:spTgt spid="32776"/>
                                        </p:tgtEl>
                                        <p:attrNameLst>
                                          <p:attrName>ppt_h</p:attrName>
                                        </p:attrNameLst>
                                      </p:cBhvr>
                                      <p:tavLst>
                                        <p:tav tm="0">
                                          <p:val>
                                            <p:fltVal val="0"/>
                                          </p:val>
                                        </p:tav>
                                        <p:tav tm="100000">
                                          <p:val>
                                            <p:strVal val="#ppt_h"/>
                                          </p:val>
                                        </p:tav>
                                      </p:tavLst>
                                    </p:anim>
                                    <p:anim calcmode="lin" valueType="num">
                                      <p:cBhvr>
                                        <p:cTn dur="1000" fill="hold" id="46"/>
                                        <p:tgtEl>
                                          <p:spTgt spid="32776"/>
                                        </p:tgtEl>
                                        <p:attrNameLst>
                                          <p:attrName>ppt_x</p:attrName>
                                        </p:attrNameLst>
                                      </p:cBhvr>
                                      <p:tavLst>
                                        <p:tav fmla="#ppt_x+(cos(-2*pi*(1-$))*-#ppt_x-sin(-2*pi*(1-$))*(1-#ppt_y))*(1-$)" tm="0">
                                          <p:val>
                                            <p:fltVal val="0"/>
                                          </p:val>
                                        </p:tav>
                                        <p:tav tm="100000">
                                          <p:val>
                                            <p:fltVal val="1"/>
                                          </p:val>
                                        </p:tav>
                                      </p:tavLst>
                                    </p:anim>
                                    <p:anim calcmode="lin" valueType="num">
                                      <p:cBhvr>
                                        <p:cTn dur="1000" fill="hold" id="47"/>
                                        <p:tgtEl>
                                          <p:spTgt spid="32776"/>
                                        </p:tgtEl>
                                        <p:attrNameLst>
                                          <p:attrName>ppt_y</p:attrName>
                                        </p:attrNameLst>
                                      </p:cBhvr>
                                      <p:tavLst>
                                        <p:tav fmla="#ppt_y+(sin(-2*pi*(1-$))*-#ppt_x+cos(-2*pi*(1-$))*(1-#ppt_y))*(1-$)" tm="0">
                                          <p:val>
                                            <p:fltVal val="0"/>
                                          </p:val>
                                        </p:tav>
                                        <p:tav tm="100000">
                                          <p:val>
                                            <p:fltVal val="1"/>
                                          </p:val>
                                        </p:tav>
                                      </p:tavLst>
                                    </p:anim>
                                  </p:childTnLst>
                                </p:cTn>
                              </p:par>
                              <p:par>
                                <p:cTn fill="hold" grpId="0" id="48" nodeType="withEffect" presetClass="entr" presetID="15" presetSubtype="0">
                                  <p:stCondLst>
                                    <p:cond delay="0"/>
                                  </p:stCondLst>
                                  <p:childTnLst>
                                    <p:set>
                                      <p:cBhvr>
                                        <p:cTn dur="1" fill="hold" id="49">
                                          <p:stCondLst>
                                            <p:cond delay="0"/>
                                          </p:stCondLst>
                                        </p:cTn>
                                        <p:tgtEl>
                                          <p:spTgt spid="32778"/>
                                        </p:tgtEl>
                                        <p:attrNameLst>
                                          <p:attrName>style.visibility</p:attrName>
                                        </p:attrNameLst>
                                      </p:cBhvr>
                                      <p:to>
                                        <p:strVal val="visible"/>
                                      </p:to>
                                    </p:set>
                                    <p:anim calcmode="lin" valueType="num">
                                      <p:cBhvr>
                                        <p:cTn dur="1000" fill="hold" id="50"/>
                                        <p:tgtEl>
                                          <p:spTgt spid="32778"/>
                                        </p:tgtEl>
                                        <p:attrNameLst>
                                          <p:attrName>ppt_w</p:attrName>
                                        </p:attrNameLst>
                                      </p:cBhvr>
                                      <p:tavLst>
                                        <p:tav tm="0">
                                          <p:val>
                                            <p:fltVal val="0"/>
                                          </p:val>
                                        </p:tav>
                                        <p:tav tm="100000">
                                          <p:val>
                                            <p:strVal val="#ppt_w"/>
                                          </p:val>
                                        </p:tav>
                                      </p:tavLst>
                                    </p:anim>
                                    <p:anim calcmode="lin" valueType="num">
                                      <p:cBhvr>
                                        <p:cTn dur="1000" fill="hold" id="51"/>
                                        <p:tgtEl>
                                          <p:spTgt spid="32778"/>
                                        </p:tgtEl>
                                        <p:attrNameLst>
                                          <p:attrName>ppt_h</p:attrName>
                                        </p:attrNameLst>
                                      </p:cBhvr>
                                      <p:tavLst>
                                        <p:tav tm="0">
                                          <p:val>
                                            <p:fltVal val="0"/>
                                          </p:val>
                                        </p:tav>
                                        <p:tav tm="100000">
                                          <p:val>
                                            <p:strVal val="#ppt_h"/>
                                          </p:val>
                                        </p:tav>
                                      </p:tavLst>
                                    </p:anim>
                                    <p:anim calcmode="lin" valueType="num">
                                      <p:cBhvr>
                                        <p:cTn dur="1000" fill="hold" id="52"/>
                                        <p:tgtEl>
                                          <p:spTgt spid="32778"/>
                                        </p:tgtEl>
                                        <p:attrNameLst>
                                          <p:attrName>ppt_x</p:attrName>
                                        </p:attrNameLst>
                                      </p:cBhvr>
                                      <p:tavLst>
                                        <p:tav fmla="#ppt_x+(cos(-2*pi*(1-$))*-#ppt_x-sin(-2*pi*(1-$))*(1-#ppt_y))*(1-$)" tm="0">
                                          <p:val>
                                            <p:fltVal val="0"/>
                                          </p:val>
                                        </p:tav>
                                        <p:tav tm="100000">
                                          <p:val>
                                            <p:fltVal val="1"/>
                                          </p:val>
                                        </p:tav>
                                      </p:tavLst>
                                    </p:anim>
                                    <p:anim calcmode="lin" valueType="num">
                                      <p:cBhvr>
                                        <p:cTn dur="1000" fill="hold" id="53"/>
                                        <p:tgtEl>
                                          <p:spTgt spid="32778"/>
                                        </p:tgtEl>
                                        <p:attrNameLst>
                                          <p:attrName>ppt_y</p:attrName>
                                        </p:attrNameLst>
                                      </p:cBhvr>
                                      <p:tavLst>
                                        <p:tav fmla="#ppt_y+(sin(-2*pi*(1-$))*-#ppt_x+cos(-2*pi*(1-$))*(1-#ppt_y))*(1-$)" tm="0">
                                          <p:val>
                                            <p:fltVal val="0"/>
                                          </p:val>
                                        </p:tav>
                                        <p:tav tm="100000">
                                          <p:val>
                                            <p:fltVal val="1"/>
                                          </p:val>
                                        </p:tav>
                                      </p:tavLst>
                                    </p:anim>
                                  </p:childTnLst>
                                </p:cTn>
                              </p:par>
                              <p:par>
                                <p:cTn fill="hold" grpId="0" id="54" nodeType="withEffect" presetClass="entr" presetID="15" presetSubtype="0">
                                  <p:stCondLst>
                                    <p:cond delay="0"/>
                                  </p:stCondLst>
                                  <p:childTnLst>
                                    <p:set>
                                      <p:cBhvr>
                                        <p:cTn dur="1" fill="hold" id="55">
                                          <p:stCondLst>
                                            <p:cond delay="0"/>
                                          </p:stCondLst>
                                        </p:cTn>
                                        <p:tgtEl>
                                          <p:spTgt spid="32777"/>
                                        </p:tgtEl>
                                        <p:attrNameLst>
                                          <p:attrName>style.visibility</p:attrName>
                                        </p:attrNameLst>
                                      </p:cBhvr>
                                      <p:to>
                                        <p:strVal val="visible"/>
                                      </p:to>
                                    </p:set>
                                    <p:anim calcmode="lin" valueType="num">
                                      <p:cBhvr>
                                        <p:cTn dur="1000" fill="hold" id="56"/>
                                        <p:tgtEl>
                                          <p:spTgt spid="32777"/>
                                        </p:tgtEl>
                                        <p:attrNameLst>
                                          <p:attrName>ppt_w</p:attrName>
                                        </p:attrNameLst>
                                      </p:cBhvr>
                                      <p:tavLst>
                                        <p:tav tm="0">
                                          <p:val>
                                            <p:fltVal val="0"/>
                                          </p:val>
                                        </p:tav>
                                        <p:tav tm="100000">
                                          <p:val>
                                            <p:strVal val="#ppt_w"/>
                                          </p:val>
                                        </p:tav>
                                      </p:tavLst>
                                    </p:anim>
                                    <p:anim calcmode="lin" valueType="num">
                                      <p:cBhvr>
                                        <p:cTn dur="1000" fill="hold" id="57"/>
                                        <p:tgtEl>
                                          <p:spTgt spid="32777"/>
                                        </p:tgtEl>
                                        <p:attrNameLst>
                                          <p:attrName>ppt_h</p:attrName>
                                        </p:attrNameLst>
                                      </p:cBhvr>
                                      <p:tavLst>
                                        <p:tav tm="0">
                                          <p:val>
                                            <p:fltVal val="0"/>
                                          </p:val>
                                        </p:tav>
                                        <p:tav tm="100000">
                                          <p:val>
                                            <p:strVal val="#ppt_h"/>
                                          </p:val>
                                        </p:tav>
                                      </p:tavLst>
                                    </p:anim>
                                    <p:anim calcmode="lin" valueType="num">
                                      <p:cBhvr>
                                        <p:cTn dur="1000" fill="hold" id="58"/>
                                        <p:tgtEl>
                                          <p:spTgt spid="32777"/>
                                        </p:tgtEl>
                                        <p:attrNameLst>
                                          <p:attrName>ppt_x</p:attrName>
                                        </p:attrNameLst>
                                      </p:cBhvr>
                                      <p:tavLst>
                                        <p:tav fmla="#ppt_x+(cos(-2*pi*(1-$))*-#ppt_x-sin(-2*pi*(1-$))*(1-#ppt_y))*(1-$)" tm="0">
                                          <p:val>
                                            <p:fltVal val="0"/>
                                          </p:val>
                                        </p:tav>
                                        <p:tav tm="100000">
                                          <p:val>
                                            <p:fltVal val="1"/>
                                          </p:val>
                                        </p:tav>
                                      </p:tavLst>
                                    </p:anim>
                                    <p:anim calcmode="lin" valueType="num">
                                      <p:cBhvr>
                                        <p:cTn dur="1000" fill="hold" id="59"/>
                                        <p:tgtEl>
                                          <p:spTgt spid="32777"/>
                                        </p:tgtEl>
                                        <p:attrNameLst>
                                          <p:attrName>ppt_y</p:attrName>
                                        </p:attrNameLst>
                                      </p:cBhvr>
                                      <p:tavLst>
                                        <p:tav fmla="#ppt_y+(sin(-2*pi*(1-$))*-#ppt_x+cos(-2*pi*(1-$))*(1-#ppt_y))*(1-$)" tm="0">
                                          <p:val>
                                            <p:fltVal val="0"/>
                                          </p:val>
                                        </p:tav>
                                        <p:tav tm="100000">
                                          <p:val>
                                            <p:fltVal val="1"/>
                                          </p:val>
                                        </p:tav>
                                      </p:tavLst>
                                    </p:anim>
                                  </p:childTnLst>
                                </p:cTn>
                              </p:par>
                              <p:par>
                                <p:cTn fill="hold" grpId="0" id="60" nodeType="withEffect" presetClass="entr" presetID="15" presetSubtype="0">
                                  <p:stCondLst>
                                    <p:cond delay="0"/>
                                  </p:stCondLst>
                                  <p:childTnLst>
                                    <p:set>
                                      <p:cBhvr>
                                        <p:cTn dur="1" fill="hold" id="61">
                                          <p:stCondLst>
                                            <p:cond delay="0"/>
                                          </p:stCondLst>
                                        </p:cTn>
                                        <p:tgtEl>
                                          <p:spTgt spid="32779"/>
                                        </p:tgtEl>
                                        <p:attrNameLst>
                                          <p:attrName>style.visibility</p:attrName>
                                        </p:attrNameLst>
                                      </p:cBhvr>
                                      <p:to>
                                        <p:strVal val="visible"/>
                                      </p:to>
                                    </p:set>
                                    <p:anim calcmode="lin" valueType="num">
                                      <p:cBhvr>
                                        <p:cTn dur="1000" fill="hold" id="62"/>
                                        <p:tgtEl>
                                          <p:spTgt spid="32779"/>
                                        </p:tgtEl>
                                        <p:attrNameLst>
                                          <p:attrName>ppt_w</p:attrName>
                                        </p:attrNameLst>
                                      </p:cBhvr>
                                      <p:tavLst>
                                        <p:tav tm="0">
                                          <p:val>
                                            <p:fltVal val="0"/>
                                          </p:val>
                                        </p:tav>
                                        <p:tav tm="100000">
                                          <p:val>
                                            <p:strVal val="#ppt_w"/>
                                          </p:val>
                                        </p:tav>
                                      </p:tavLst>
                                    </p:anim>
                                    <p:anim calcmode="lin" valueType="num">
                                      <p:cBhvr>
                                        <p:cTn dur="1000" fill="hold" id="63"/>
                                        <p:tgtEl>
                                          <p:spTgt spid="32779"/>
                                        </p:tgtEl>
                                        <p:attrNameLst>
                                          <p:attrName>ppt_h</p:attrName>
                                        </p:attrNameLst>
                                      </p:cBhvr>
                                      <p:tavLst>
                                        <p:tav tm="0">
                                          <p:val>
                                            <p:fltVal val="0"/>
                                          </p:val>
                                        </p:tav>
                                        <p:tav tm="100000">
                                          <p:val>
                                            <p:strVal val="#ppt_h"/>
                                          </p:val>
                                        </p:tav>
                                      </p:tavLst>
                                    </p:anim>
                                    <p:anim calcmode="lin" valueType="num">
                                      <p:cBhvr>
                                        <p:cTn dur="1000" fill="hold" id="64"/>
                                        <p:tgtEl>
                                          <p:spTgt spid="32779"/>
                                        </p:tgtEl>
                                        <p:attrNameLst>
                                          <p:attrName>ppt_x</p:attrName>
                                        </p:attrNameLst>
                                      </p:cBhvr>
                                      <p:tavLst>
                                        <p:tav fmla="#ppt_x+(cos(-2*pi*(1-$))*-#ppt_x-sin(-2*pi*(1-$))*(1-#ppt_y))*(1-$)" tm="0">
                                          <p:val>
                                            <p:fltVal val="0"/>
                                          </p:val>
                                        </p:tav>
                                        <p:tav tm="100000">
                                          <p:val>
                                            <p:fltVal val="1"/>
                                          </p:val>
                                        </p:tav>
                                      </p:tavLst>
                                    </p:anim>
                                    <p:anim calcmode="lin" valueType="num">
                                      <p:cBhvr>
                                        <p:cTn dur="1000" fill="hold" id="65"/>
                                        <p:tgtEl>
                                          <p:spTgt spid="32779"/>
                                        </p:tgtEl>
                                        <p:attrNameLst>
                                          <p:attrName>ppt_y</p:attrName>
                                        </p:attrNameLst>
                                      </p:cBhvr>
                                      <p:tavLst>
                                        <p:tav fmla="#ppt_y+(sin(-2*pi*(1-$))*-#ppt_x+cos(-2*pi*(1-$))*(1-#ppt_y))*(1-$)" tm="0">
                                          <p:val>
                                            <p:fltVal val="0"/>
                                          </p:val>
                                        </p:tav>
                                        <p:tav tm="100000">
                                          <p:val>
                                            <p:fltVal val="1"/>
                                          </p:val>
                                        </p:tav>
                                      </p:tavLst>
                                    </p:anim>
                                  </p:childTnLst>
                                </p:cTn>
                              </p:par>
                            </p:childTnLst>
                          </p:cTn>
                        </p:par>
                        <p:par>
                          <p:cTn fill="hold" id="66" nodeType="afterGroup">
                            <p:stCondLst>
                              <p:cond delay="2000"/>
                            </p:stCondLst>
                            <p:childTnLst>
                              <p:par>
                                <p:cTn fill="hold" grpId="0" id="67" nodeType="afterEffect" presetClass="entr" presetID="22" presetSubtype="8">
                                  <p:stCondLst>
                                    <p:cond delay="0"/>
                                  </p:stCondLst>
                                  <p:childTnLst>
                                    <p:set>
                                      <p:cBhvr>
                                        <p:cTn dur="1" fill="hold" id="68">
                                          <p:stCondLst>
                                            <p:cond delay="0"/>
                                          </p:stCondLst>
                                        </p:cTn>
                                        <p:tgtEl>
                                          <p:spTgt spid="32782"/>
                                        </p:tgtEl>
                                        <p:attrNameLst>
                                          <p:attrName>style.visibility</p:attrName>
                                        </p:attrNameLst>
                                      </p:cBhvr>
                                      <p:to>
                                        <p:strVal val="visible"/>
                                      </p:to>
                                    </p:set>
                                    <p:animEffect filter="wipe(left)" transition="in">
                                      <p:cBhvr>
                                        <p:cTn dur="500" id="69"/>
                                        <p:tgtEl>
                                          <p:spTgt spid="32782"/>
                                        </p:tgtEl>
                                      </p:cBhvr>
                                    </p:animEffect>
                                  </p:childTnLst>
                                </p:cTn>
                              </p:par>
                              <p:par>
                                <p:cTn fill="hold" grpId="0" id="70" nodeType="withEffect" presetClass="entr" presetID="22" presetSubtype="2">
                                  <p:stCondLst>
                                    <p:cond delay="0"/>
                                  </p:stCondLst>
                                  <p:childTnLst>
                                    <p:set>
                                      <p:cBhvr>
                                        <p:cTn dur="1" fill="hold" id="71">
                                          <p:stCondLst>
                                            <p:cond delay="0"/>
                                          </p:stCondLst>
                                        </p:cTn>
                                        <p:tgtEl>
                                          <p:spTgt spid="32783"/>
                                        </p:tgtEl>
                                        <p:attrNameLst>
                                          <p:attrName>style.visibility</p:attrName>
                                        </p:attrNameLst>
                                      </p:cBhvr>
                                      <p:to>
                                        <p:strVal val="visible"/>
                                      </p:to>
                                    </p:set>
                                    <p:animEffect filter="wipe(right)" transition="in">
                                      <p:cBhvr>
                                        <p:cTn dur="500" id="72"/>
                                        <p:tgtEl>
                                          <p:spTgt spid="32783"/>
                                        </p:tgtEl>
                                      </p:cBhvr>
                                    </p:animEffect>
                                  </p:childTnLst>
                                </p:cTn>
                              </p:par>
                            </p:childTnLst>
                          </p:cTn>
                        </p:par>
                        <p:par>
                          <p:cTn fill="hold" id="73" nodeType="afterGroup">
                            <p:stCondLst>
                              <p:cond delay="2500"/>
                            </p:stCondLst>
                            <p:childTnLst>
                              <p:par>
                                <p:cTn fill="hold" grpId="0" id="74" nodeType="afterEffect" presetClass="entr" presetID="12" presetSubtype="4">
                                  <p:stCondLst>
                                    <p:cond delay="0"/>
                                  </p:stCondLst>
                                  <p:childTnLst>
                                    <p:set>
                                      <p:cBhvr>
                                        <p:cTn dur="1" fill="hold" id="75">
                                          <p:stCondLst>
                                            <p:cond delay="0"/>
                                          </p:stCondLst>
                                        </p:cTn>
                                        <p:tgtEl>
                                          <p:spTgt spid="16"/>
                                        </p:tgtEl>
                                        <p:attrNameLst>
                                          <p:attrName>style.visibility</p:attrName>
                                        </p:attrNameLst>
                                      </p:cBhvr>
                                      <p:to>
                                        <p:strVal val="visible"/>
                                      </p:to>
                                    </p:set>
                                    <p:anim calcmode="lin" valueType="num">
                                      <p:cBhvr additive="base">
                                        <p:cTn dur="500" id="76"/>
                                        <p:tgtEl>
                                          <p:spTgt spid="16"/>
                                        </p:tgtEl>
                                        <p:attrNameLst>
                                          <p:attrName>ppt_y</p:attrName>
                                        </p:attrNameLst>
                                      </p:cBhvr>
                                      <p:tavLst>
                                        <p:tav tm="0">
                                          <p:val>
                                            <p:strVal val="#ppt_y+#ppt_h*1.125000"/>
                                          </p:val>
                                        </p:tav>
                                        <p:tav tm="100000">
                                          <p:val>
                                            <p:strVal val="#ppt_y"/>
                                          </p:val>
                                        </p:tav>
                                      </p:tavLst>
                                    </p:anim>
                                    <p:animEffect filter="wipe(up)" transition="in">
                                      <p:cBhvr>
                                        <p:cTn dur="500" id="77"/>
                                        <p:tgtEl>
                                          <p:spTgt spid="16"/>
                                        </p:tgtEl>
                                      </p:cBhvr>
                                    </p:animEffect>
                                  </p:childTnLst>
                                </p:cTn>
                              </p:par>
                              <p:par>
                                <p:cTn fill="hold" grpId="0" id="78" nodeType="withEffect" presetClass="entr" presetID="12" presetSubtype="1">
                                  <p:stCondLst>
                                    <p:cond delay="0"/>
                                  </p:stCondLst>
                                  <p:childTnLst>
                                    <p:set>
                                      <p:cBhvr>
                                        <p:cTn dur="1" fill="hold" id="79">
                                          <p:stCondLst>
                                            <p:cond delay="0"/>
                                          </p:stCondLst>
                                        </p:cTn>
                                        <p:tgtEl>
                                          <p:spTgt spid="17"/>
                                        </p:tgtEl>
                                        <p:attrNameLst>
                                          <p:attrName>style.visibility</p:attrName>
                                        </p:attrNameLst>
                                      </p:cBhvr>
                                      <p:to>
                                        <p:strVal val="visible"/>
                                      </p:to>
                                    </p:set>
                                    <p:anim calcmode="lin" valueType="num">
                                      <p:cBhvr additive="base">
                                        <p:cTn dur="500" id="80"/>
                                        <p:tgtEl>
                                          <p:spTgt spid="17"/>
                                        </p:tgtEl>
                                        <p:attrNameLst>
                                          <p:attrName>ppt_y</p:attrName>
                                        </p:attrNameLst>
                                      </p:cBhvr>
                                      <p:tavLst>
                                        <p:tav tm="0">
                                          <p:val>
                                            <p:strVal val="#ppt_y-#ppt_h*1.125000"/>
                                          </p:val>
                                        </p:tav>
                                        <p:tav tm="100000">
                                          <p:val>
                                            <p:strVal val="#ppt_y"/>
                                          </p:val>
                                        </p:tav>
                                      </p:tavLst>
                                    </p:anim>
                                    <p:animEffect filter="wipe(down)" transition="in">
                                      <p:cBhvr>
                                        <p:cTn dur="500" id="81"/>
                                        <p:tgtEl>
                                          <p:spTgt spid="17"/>
                                        </p:tgtEl>
                                      </p:cBhvr>
                                    </p:animEffect>
                                  </p:childTnLst>
                                </p:cTn>
                              </p:par>
                            </p:childTnLst>
                          </p:cTn>
                        </p:par>
                        <p:par>
                          <p:cTn fill="hold" id="82" nodeType="afterGroup">
                            <p:stCondLst>
                              <p:cond delay="3000"/>
                            </p:stCondLst>
                            <p:childTnLst>
                              <p:par>
                                <p:cTn fill="hold" grpId="0" id="83" nodeType="afterEffect" presetClass="entr" presetID="12" presetSubtype="4">
                                  <p:stCondLst>
                                    <p:cond delay="0"/>
                                  </p:stCondLst>
                                  <p:childTnLst>
                                    <p:set>
                                      <p:cBhvr>
                                        <p:cTn dur="1" fill="hold" id="84">
                                          <p:stCondLst>
                                            <p:cond delay="0"/>
                                          </p:stCondLst>
                                        </p:cTn>
                                        <p:tgtEl>
                                          <p:spTgt spid="18"/>
                                        </p:tgtEl>
                                        <p:attrNameLst>
                                          <p:attrName>style.visibility</p:attrName>
                                        </p:attrNameLst>
                                      </p:cBhvr>
                                      <p:to>
                                        <p:strVal val="visible"/>
                                      </p:to>
                                    </p:set>
                                    <p:anim calcmode="lin" valueType="num">
                                      <p:cBhvr additive="base">
                                        <p:cTn dur="500" id="85"/>
                                        <p:tgtEl>
                                          <p:spTgt spid="18"/>
                                        </p:tgtEl>
                                        <p:attrNameLst>
                                          <p:attrName>ppt_y</p:attrName>
                                        </p:attrNameLst>
                                      </p:cBhvr>
                                      <p:tavLst>
                                        <p:tav tm="0">
                                          <p:val>
                                            <p:strVal val="#ppt_y+#ppt_h*1.125000"/>
                                          </p:val>
                                        </p:tav>
                                        <p:tav tm="100000">
                                          <p:val>
                                            <p:strVal val="#ppt_y"/>
                                          </p:val>
                                        </p:tav>
                                      </p:tavLst>
                                    </p:anim>
                                    <p:animEffect filter="wipe(up)" transition="in">
                                      <p:cBhvr>
                                        <p:cTn dur="500" id="86"/>
                                        <p:tgtEl>
                                          <p:spTgt spid="18"/>
                                        </p:tgtEl>
                                      </p:cBhvr>
                                    </p:animEffect>
                                  </p:childTnLst>
                                </p:cTn>
                              </p:par>
                              <p:par>
                                <p:cTn fill="hold" grpId="0" id="87" nodeType="withEffect" presetClass="entr" presetID="12" presetSubtype="1">
                                  <p:stCondLst>
                                    <p:cond delay="0"/>
                                  </p:stCondLst>
                                  <p:childTnLst>
                                    <p:set>
                                      <p:cBhvr>
                                        <p:cTn dur="1" fill="hold" id="88">
                                          <p:stCondLst>
                                            <p:cond delay="0"/>
                                          </p:stCondLst>
                                        </p:cTn>
                                        <p:tgtEl>
                                          <p:spTgt spid="19"/>
                                        </p:tgtEl>
                                        <p:attrNameLst>
                                          <p:attrName>style.visibility</p:attrName>
                                        </p:attrNameLst>
                                      </p:cBhvr>
                                      <p:to>
                                        <p:strVal val="visible"/>
                                      </p:to>
                                    </p:set>
                                    <p:anim calcmode="lin" valueType="num">
                                      <p:cBhvr additive="base">
                                        <p:cTn dur="500" id="89"/>
                                        <p:tgtEl>
                                          <p:spTgt spid="19"/>
                                        </p:tgtEl>
                                        <p:attrNameLst>
                                          <p:attrName>ppt_y</p:attrName>
                                        </p:attrNameLst>
                                      </p:cBhvr>
                                      <p:tavLst>
                                        <p:tav tm="0">
                                          <p:val>
                                            <p:strVal val="#ppt_y-#ppt_h*1.125000"/>
                                          </p:val>
                                        </p:tav>
                                        <p:tav tm="100000">
                                          <p:val>
                                            <p:strVal val="#ppt_y"/>
                                          </p:val>
                                        </p:tav>
                                      </p:tavLst>
                                    </p:anim>
                                    <p:animEffect filter="wipe(down)" transition="in">
                                      <p:cBhvr>
                                        <p:cTn dur="500" id="90"/>
                                        <p:tgtEl>
                                          <p:spTgt spid="19"/>
                                        </p:tgtEl>
                                      </p:cBhvr>
                                    </p:animEffect>
                                  </p:childTnLst>
                                </p:cTn>
                              </p:par>
                            </p:childTnLst>
                          </p:cTn>
                        </p:par>
                        <p:par>
                          <p:cTn fill="hold" id="91" nodeType="afterGroup">
                            <p:stCondLst>
                              <p:cond delay="3500"/>
                            </p:stCondLst>
                            <p:childTnLst>
                              <p:par>
                                <p:cTn fill="hold" grpId="0" id="92" nodeType="afterEffect" presetClass="entr" presetID="12" presetSubtype="4">
                                  <p:stCondLst>
                                    <p:cond delay="0"/>
                                  </p:stCondLst>
                                  <p:childTnLst>
                                    <p:set>
                                      <p:cBhvr>
                                        <p:cTn dur="1" fill="hold" id="93">
                                          <p:stCondLst>
                                            <p:cond delay="0"/>
                                          </p:stCondLst>
                                        </p:cTn>
                                        <p:tgtEl>
                                          <p:spTgt spid="23"/>
                                        </p:tgtEl>
                                        <p:attrNameLst>
                                          <p:attrName>style.visibility</p:attrName>
                                        </p:attrNameLst>
                                      </p:cBhvr>
                                      <p:to>
                                        <p:strVal val="visible"/>
                                      </p:to>
                                    </p:set>
                                    <p:anim calcmode="lin" valueType="num">
                                      <p:cBhvr additive="base">
                                        <p:cTn dur="500" id="94"/>
                                        <p:tgtEl>
                                          <p:spTgt spid="23"/>
                                        </p:tgtEl>
                                        <p:attrNameLst>
                                          <p:attrName>ppt_y</p:attrName>
                                        </p:attrNameLst>
                                      </p:cBhvr>
                                      <p:tavLst>
                                        <p:tav tm="0">
                                          <p:val>
                                            <p:strVal val="#ppt_y+#ppt_h*1.125000"/>
                                          </p:val>
                                        </p:tav>
                                        <p:tav tm="100000">
                                          <p:val>
                                            <p:strVal val="#ppt_y"/>
                                          </p:val>
                                        </p:tav>
                                      </p:tavLst>
                                    </p:anim>
                                    <p:animEffect filter="wipe(up)" transition="in">
                                      <p:cBhvr>
                                        <p:cTn dur="500" id="95"/>
                                        <p:tgtEl>
                                          <p:spTgt spid="23"/>
                                        </p:tgtEl>
                                      </p:cBhvr>
                                    </p:animEffect>
                                  </p:childTnLst>
                                </p:cTn>
                              </p:par>
                              <p:par>
                                <p:cTn fill="hold" grpId="0" id="96" nodeType="withEffect" presetClass="entr" presetID="12" presetSubtype="1">
                                  <p:stCondLst>
                                    <p:cond delay="0"/>
                                  </p:stCondLst>
                                  <p:childTnLst>
                                    <p:set>
                                      <p:cBhvr>
                                        <p:cTn dur="1" fill="hold" id="97">
                                          <p:stCondLst>
                                            <p:cond delay="0"/>
                                          </p:stCondLst>
                                        </p:cTn>
                                        <p:tgtEl>
                                          <p:spTgt spid="24"/>
                                        </p:tgtEl>
                                        <p:attrNameLst>
                                          <p:attrName>style.visibility</p:attrName>
                                        </p:attrNameLst>
                                      </p:cBhvr>
                                      <p:to>
                                        <p:strVal val="visible"/>
                                      </p:to>
                                    </p:set>
                                    <p:anim calcmode="lin" valueType="num">
                                      <p:cBhvr additive="base">
                                        <p:cTn dur="500" id="98"/>
                                        <p:tgtEl>
                                          <p:spTgt spid="24"/>
                                        </p:tgtEl>
                                        <p:attrNameLst>
                                          <p:attrName>ppt_y</p:attrName>
                                        </p:attrNameLst>
                                      </p:cBhvr>
                                      <p:tavLst>
                                        <p:tav tm="0">
                                          <p:val>
                                            <p:strVal val="#ppt_y-#ppt_h*1.125000"/>
                                          </p:val>
                                        </p:tav>
                                        <p:tav tm="100000">
                                          <p:val>
                                            <p:strVal val="#ppt_y"/>
                                          </p:val>
                                        </p:tav>
                                      </p:tavLst>
                                    </p:anim>
                                    <p:animEffect filter="wipe(down)" transition="in">
                                      <p:cBhvr>
                                        <p:cTn dur="500" id="99"/>
                                        <p:tgtEl>
                                          <p:spTgt spid="24"/>
                                        </p:tgtEl>
                                      </p:cBhvr>
                                    </p:animEffect>
                                  </p:childTnLst>
                                </p:cTn>
                              </p:par>
                            </p:childTnLst>
                          </p:cTn>
                        </p:par>
                        <p:par>
                          <p:cTn fill="hold" id="100" nodeType="afterGroup">
                            <p:stCondLst>
                              <p:cond delay="4000"/>
                            </p:stCondLst>
                            <p:childTnLst>
                              <p:par>
                                <p:cTn fill="hold" grpId="0" id="101" nodeType="afterEffect" presetClass="entr" presetID="12" presetSubtype="4">
                                  <p:stCondLst>
                                    <p:cond delay="0"/>
                                  </p:stCondLst>
                                  <p:childTnLst>
                                    <p:set>
                                      <p:cBhvr>
                                        <p:cTn dur="1" fill="hold" id="102">
                                          <p:stCondLst>
                                            <p:cond delay="0"/>
                                          </p:stCondLst>
                                        </p:cTn>
                                        <p:tgtEl>
                                          <p:spTgt spid="25"/>
                                        </p:tgtEl>
                                        <p:attrNameLst>
                                          <p:attrName>style.visibility</p:attrName>
                                        </p:attrNameLst>
                                      </p:cBhvr>
                                      <p:to>
                                        <p:strVal val="visible"/>
                                      </p:to>
                                    </p:set>
                                    <p:anim calcmode="lin" valueType="num">
                                      <p:cBhvr additive="base">
                                        <p:cTn dur="500" id="103"/>
                                        <p:tgtEl>
                                          <p:spTgt spid="25"/>
                                        </p:tgtEl>
                                        <p:attrNameLst>
                                          <p:attrName>ppt_y</p:attrName>
                                        </p:attrNameLst>
                                      </p:cBhvr>
                                      <p:tavLst>
                                        <p:tav tm="0">
                                          <p:val>
                                            <p:strVal val="#ppt_y+#ppt_h*1.125000"/>
                                          </p:val>
                                        </p:tav>
                                        <p:tav tm="100000">
                                          <p:val>
                                            <p:strVal val="#ppt_y"/>
                                          </p:val>
                                        </p:tav>
                                      </p:tavLst>
                                    </p:anim>
                                    <p:animEffect filter="wipe(up)" transition="in">
                                      <p:cBhvr>
                                        <p:cTn dur="500" id="104"/>
                                        <p:tgtEl>
                                          <p:spTgt spid="25"/>
                                        </p:tgtEl>
                                      </p:cBhvr>
                                    </p:animEffect>
                                  </p:childTnLst>
                                </p:cTn>
                              </p:par>
                              <p:par>
                                <p:cTn fill="hold" grpId="0" id="105" nodeType="withEffect" presetClass="entr" presetID="12" presetSubtype="1">
                                  <p:stCondLst>
                                    <p:cond delay="0"/>
                                  </p:stCondLst>
                                  <p:childTnLst>
                                    <p:set>
                                      <p:cBhvr>
                                        <p:cTn dur="1" fill="hold" id="106">
                                          <p:stCondLst>
                                            <p:cond delay="0"/>
                                          </p:stCondLst>
                                        </p:cTn>
                                        <p:tgtEl>
                                          <p:spTgt spid="27"/>
                                        </p:tgtEl>
                                        <p:attrNameLst>
                                          <p:attrName>style.visibility</p:attrName>
                                        </p:attrNameLst>
                                      </p:cBhvr>
                                      <p:to>
                                        <p:strVal val="visible"/>
                                      </p:to>
                                    </p:set>
                                    <p:anim calcmode="lin" valueType="num">
                                      <p:cBhvr additive="base">
                                        <p:cTn dur="500" id="107"/>
                                        <p:tgtEl>
                                          <p:spTgt spid="27"/>
                                        </p:tgtEl>
                                        <p:attrNameLst>
                                          <p:attrName>ppt_y</p:attrName>
                                        </p:attrNameLst>
                                      </p:cBhvr>
                                      <p:tavLst>
                                        <p:tav tm="0">
                                          <p:val>
                                            <p:strVal val="#ppt_y-#ppt_h*1.125000"/>
                                          </p:val>
                                        </p:tav>
                                        <p:tav tm="100000">
                                          <p:val>
                                            <p:strVal val="#ppt_y"/>
                                          </p:val>
                                        </p:tav>
                                      </p:tavLst>
                                    </p:anim>
                                    <p:animEffect filter="wipe(down)" transition="in">
                                      <p:cBhvr>
                                        <p:cTn dur="500" id="108"/>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770"/>
      <p:bldP grpId="0" spid="32771"/>
      <p:bldP grpId="0" spid="32772"/>
      <p:bldP grpId="0" spid="32773"/>
      <p:bldP grpId="0" spid="32774"/>
      <p:bldP grpId="0" spid="32775"/>
      <p:bldP grpId="0" spid="32776"/>
      <p:bldP grpId="0" spid="32777"/>
      <p:bldP grpId="0" spid="32778"/>
      <p:bldP grpId="0" spid="32779"/>
      <p:bldP grpId="0" spid="32782"/>
      <p:bldP grpId="0" spid="32783"/>
      <p:bldP grpId="0" spid="16"/>
      <p:bldP grpId="0" spid="17"/>
      <p:bldP grpId="0" spid="18"/>
      <p:bldP grpId="0" spid="19"/>
      <p:bldP grpId="0" spid="23"/>
      <p:bldP grpId="0" spid="24"/>
      <p:bldP grpId="0" spid="25"/>
      <p:bldP grpId="0" spid="2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Rectangle 6"/>
          <p:cNvSpPr>
            <a:spLocks noChangeArrowheads="1"/>
          </p:cNvSpPr>
          <p:nvPr/>
        </p:nvSpPr>
        <p:spPr bwMode="auto">
          <a:xfrm>
            <a:off x="5497046" y="3047950"/>
            <a:ext cx="497831" cy="187743"/>
          </a:xfrm>
          <a:prstGeom prst="rect">
            <a:avLst/>
          </a:prstGeom>
          <a:solidFill>
            <a:schemeClr val="bg1">
              <a:lumMod val="75000"/>
            </a:schemeClr>
          </a:solidFill>
          <a:ln w="0">
            <a:noFill/>
            <a:prstDash val="solid"/>
            <a:miter lim="800000"/>
          </a:ln>
        </p:spPr>
        <p:txBody>
          <a:bodyPr anchor="t" anchorCtr="0" bIns="32516" compatLnSpc="1" lIns="65032" numCol="1" rIns="65032" tIns="32516" vert="horz" wrap="square">
            <a:prstTxWarp prst="textNoShape">
              <a:avLst/>
            </a:prstTxWarp>
          </a:bodyPr>
          <a:lstStyle/>
          <a:p>
            <a:endParaRPr altLang="en-US" lang="zh-CN"/>
          </a:p>
        </p:txBody>
      </p:sp>
      <p:sp>
        <p:nvSpPr>
          <p:cNvPr id="15" name="Rectangle 7"/>
          <p:cNvSpPr>
            <a:spLocks noChangeArrowheads="1"/>
          </p:cNvSpPr>
          <p:nvPr/>
        </p:nvSpPr>
        <p:spPr bwMode="auto">
          <a:xfrm>
            <a:off x="5497046" y="1705185"/>
            <a:ext cx="497831" cy="185702"/>
          </a:xfrm>
          <a:prstGeom prst="rect">
            <a:avLst/>
          </a:prstGeom>
          <a:solidFill>
            <a:schemeClr val="bg1">
              <a:lumMod val="75000"/>
            </a:schemeClr>
          </a:solidFill>
          <a:ln w="0">
            <a:noFill/>
            <a:prstDash val="solid"/>
            <a:miter lim="800000"/>
          </a:ln>
        </p:spPr>
        <p:txBody>
          <a:bodyPr anchor="t" anchorCtr="0" bIns="32516" compatLnSpc="1" lIns="65032" numCol="1" rIns="65032" tIns="32516" vert="horz" wrap="square">
            <a:prstTxWarp prst="textNoShape">
              <a:avLst/>
            </a:prstTxWarp>
          </a:bodyPr>
          <a:lstStyle/>
          <a:p>
            <a:endParaRPr altLang="en-US" lang="zh-CN"/>
          </a:p>
        </p:txBody>
      </p:sp>
      <p:sp>
        <p:nvSpPr>
          <p:cNvPr id="16" name="Freeform 8"/>
          <p:cNvSpPr/>
          <p:nvPr/>
        </p:nvSpPr>
        <p:spPr bwMode="auto">
          <a:xfrm>
            <a:off x="3150712" y="1205219"/>
            <a:ext cx="2844165" cy="499967"/>
          </a:xfrm>
          <a:custGeom>
            <a:gdLst>
              <a:gd fmla="*/ 0 w 1394" name="T0"/>
              <a:gd fmla="*/ 0 h 245" name="T1"/>
              <a:gd fmla="*/ 1150 w 1394" name="T2"/>
              <a:gd fmla="*/ 0 h 245" name="T3"/>
              <a:gd fmla="*/ 1394 w 1394" name="T4"/>
              <a:gd fmla="*/ 245 h 245" name="T5"/>
              <a:gd fmla="*/ 241 w 1394" name="T6"/>
              <a:gd fmla="*/ 245 h 245" name="T7"/>
              <a:gd fmla="*/ 0 w 1394" name="T8"/>
              <a:gd fmla="*/ 0 h 245" name="T9"/>
            </a:gdLst>
            <a:cxnLst>
              <a:cxn ang="0">
                <a:pos x="T0" y="T1"/>
              </a:cxn>
              <a:cxn ang="0">
                <a:pos x="T2" y="T3"/>
              </a:cxn>
              <a:cxn ang="0">
                <a:pos x="T4" y="T5"/>
              </a:cxn>
              <a:cxn ang="0">
                <a:pos x="T6" y="T7"/>
              </a:cxn>
              <a:cxn ang="0">
                <a:pos x="T8" y="T9"/>
              </a:cxn>
            </a:cxnLst>
            <a:rect b="b" l="0" r="r" t="0"/>
            <a:pathLst>
              <a:path h="245" w="1394">
                <a:moveTo>
                  <a:pt x="0" y="0"/>
                </a:moveTo>
                <a:lnTo>
                  <a:pt x="1150" y="0"/>
                </a:lnTo>
                <a:lnTo>
                  <a:pt x="1394" y="245"/>
                </a:lnTo>
                <a:lnTo>
                  <a:pt x="241" y="245"/>
                </a:lnTo>
                <a:lnTo>
                  <a:pt x="0" y="0"/>
                </a:lnTo>
                <a:close/>
              </a:path>
            </a:pathLst>
          </a:custGeom>
          <a:solidFill>
            <a:schemeClr val="accent1"/>
          </a:solidFill>
          <a:ln algn="ctr" cap="flat" cmpd="sng" w="25400">
            <a:noFill/>
            <a:prstDash val="solid"/>
          </a:ln>
          <a:effectLst/>
        </p:spPr>
        <p:txBody>
          <a:bodyPr anchor="ctr" anchorCtr="0" bIns="34286" compatLnSpc="1" forceAA="0" fromWordArt="0" horzOverflow="overflow" lIns="68572" numCol="1" rIns="68572" rot="0" rtlCol="0" spcCol="0" spcFirstLastPara="0" tIns="34286" vert="horz" vertOverflow="overflow" wrap="square">
            <a:prstTxWarp prst="textNoShape">
              <a:avLst/>
            </a:prstTxWarp>
            <a:noAutofit/>
          </a:bodyPr>
          <a:lstStyle/>
          <a:p>
            <a:pPr algn="ctr">
              <a:lnSpc>
                <a:spcPct val="130000"/>
              </a:lnSpc>
            </a:pPr>
            <a:endParaRPr altLang="en-US" kern="0" lang="zh-CN" sz="1400">
              <a:solidFill>
                <a:sysClr lastClr="FFFFFF" val="window"/>
              </a:solidFill>
              <a:latin charset="0" panose="020b0604020202020204" pitchFamily="34" typeface="Arial"/>
              <a:ea charset="-122" pitchFamily="34" typeface="微软雅黑"/>
            </a:endParaRPr>
          </a:p>
        </p:txBody>
      </p:sp>
      <p:sp>
        <p:nvSpPr>
          <p:cNvPr id="17" name="Rectangle 9"/>
          <p:cNvSpPr>
            <a:spLocks noChangeArrowheads="1"/>
          </p:cNvSpPr>
          <p:nvPr/>
        </p:nvSpPr>
        <p:spPr bwMode="auto">
          <a:xfrm>
            <a:off x="3150712" y="2382689"/>
            <a:ext cx="491711" cy="169377"/>
          </a:xfrm>
          <a:prstGeom prst="rect">
            <a:avLst/>
          </a:prstGeom>
          <a:solidFill>
            <a:schemeClr val="bg1">
              <a:lumMod val="75000"/>
            </a:schemeClr>
          </a:solidFill>
          <a:ln w="0">
            <a:noFill/>
            <a:prstDash val="solid"/>
            <a:miter lim="800000"/>
          </a:ln>
        </p:spPr>
        <p:txBody>
          <a:bodyPr anchor="t" anchorCtr="0" bIns="32516" compatLnSpc="1" lIns="65032" numCol="1" rIns="65032" tIns="32516" vert="horz" wrap="square">
            <a:prstTxWarp prst="textNoShape">
              <a:avLst/>
            </a:prstTxWarp>
          </a:bodyPr>
          <a:lstStyle/>
          <a:p>
            <a:endParaRPr altLang="en-US" lang="zh-CN"/>
          </a:p>
        </p:txBody>
      </p:sp>
      <p:sp>
        <p:nvSpPr>
          <p:cNvPr id="18" name="Freeform 10"/>
          <p:cNvSpPr/>
          <p:nvPr/>
        </p:nvSpPr>
        <p:spPr bwMode="auto">
          <a:xfrm>
            <a:off x="3150712" y="2547985"/>
            <a:ext cx="2844165" cy="499967"/>
          </a:xfrm>
          <a:custGeom>
            <a:gdLst>
              <a:gd fmla="*/ 0 w 1394" name="T0"/>
              <a:gd fmla="*/ 0 h 245" name="T1"/>
              <a:gd fmla="*/ 1150 w 1394" name="T2"/>
              <a:gd fmla="*/ 0 h 245" name="T3"/>
              <a:gd fmla="*/ 1394 w 1394" name="T4"/>
              <a:gd fmla="*/ 245 h 245" name="T5"/>
              <a:gd fmla="*/ 241 w 1394" name="T6"/>
              <a:gd fmla="*/ 245 h 245" name="T7"/>
              <a:gd fmla="*/ 0 w 1394" name="T8"/>
              <a:gd fmla="*/ 0 h 245" name="T9"/>
            </a:gdLst>
            <a:cxnLst>
              <a:cxn ang="0">
                <a:pos x="T0" y="T1"/>
              </a:cxn>
              <a:cxn ang="0">
                <a:pos x="T2" y="T3"/>
              </a:cxn>
              <a:cxn ang="0">
                <a:pos x="T4" y="T5"/>
              </a:cxn>
              <a:cxn ang="0">
                <a:pos x="T6" y="T7"/>
              </a:cxn>
              <a:cxn ang="0">
                <a:pos x="T8" y="T9"/>
              </a:cxn>
            </a:cxnLst>
            <a:rect b="b" l="0" r="r" t="0"/>
            <a:pathLst>
              <a:path h="245" w="1394">
                <a:moveTo>
                  <a:pt x="0" y="0"/>
                </a:moveTo>
                <a:lnTo>
                  <a:pt x="1150" y="0"/>
                </a:lnTo>
                <a:lnTo>
                  <a:pt x="1394" y="245"/>
                </a:lnTo>
                <a:lnTo>
                  <a:pt x="241" y="245"/>
                </a:lnTo>
                <a:lnTo>
                  <a:pt x="0" y="0"/>
                </a:lnTo>
                <a:close/>
              </a:path>
            </a:pathLst>
          </a:custGeom>
          <a:solidFill>
            <a:schemeClr val="accent3"/>
          </a:solidFill>
          <a:ln algn="ctr" cap="flat" cmpd="sng" w="25400">
            <a:noFill/>
            <a:prstDash val="solid"/>
          </a:ln>
          <a:effectLst/>
        </p:spPr>
        <p:txBody>
          <a:bodyPr anchor="ctr" anchorCtr="0" bIns="34286" compatLnSpc="1" forceAA="0" fromWordArt="0" horzOverflow="overflow" lIns="68572" numCol="1" rIns="68572" rot="0" rtlCol="0" spcCol="0" spcFirstLastPara="0" tIns="34286" vert="horz" vertOverflow="overflow" wrap="square">
            <a:prstTxWarp prst="textNoShape">
              <a:avLst/>
            </a:prstTxWarp>
            <a:noAutofit/>
          </a:bodyPr>
          <a:lstStyle/>
          <a:p>
            <a:pPr algn="ctr">
              <a:lnSpc>
                <a:spcPct val="130000"/>
              </a:lnSpc>
            </a:pPr>
            <a:endParaRPr altLang="en-US" kern="0" lang="zh-CN" sz="1400">
              <a:solidFill>
                <a:sysClr lastClr="FFFFFF" val="window"/>
              </a:solidFill>
              <a:latin charset="0" panose="020b0604020202020204" pitchFamily="34" typeface="Arial"/>
              <a:ea charset="-122" pitchFamily="34" typeface="微软雅黑"/>
            </a:endParaRPr>
          </a:p>
        </p:txBody>
      </p:sp>
      <p:sp>
        <p:nvSpPr>
          <p:cNvPr id="19" name="Rectangle 11"/>
          <p:cNvSpPr>
            <a:spLocks noChangeArrowheads="1"/>
          </p:cNvSpPr>
          <p:nvPr/>
        </p:nvSpPr>
        <p:spPr bwMode="auto">
          <a:xfrm>
            <a:off x="3150712" y="3725456"/>
            <a:ext cx="491711" cy="175498"/>
          </a:xfrm>
          <a:prstGeom prst="rect">
            <a:avLst/>
          </a:prstGeom>
          <a:solidFill>
            <a:schemeClr val="bg1">
              <a:lumMod val="75000"/>
            </a:schemeClr>
          </a:solidFill>
          <a:ln w="0">
            <a:noFill/>
            <a:prstDash val="solid"/>
            <a:miter lim="800000"/>
          </a:ln>
        </p:spPr>
        <p:txBody>
          <a:bodyPr anchor="t" anchorCtr="0" bIns="32516" compatLnSpc="1" lIns="65032" numCol="1" rIns="65032" tIns="32516" vert="horz" wrap="square">
            <a:prstTxWarp prst="textNoShape">
              <a:avLst/>
            </a:prstTxWarp>
          </a:bodyPr>
          <a:lstStyle/>
          <a:p>
            <a:endParaRPr altLang="en-US" lang="zh-CN"/>
          </a:p>
        </p:txBody>
      </p:sp>
      <p:sp>
        <p:nvSpPr>
          <p:cNvPr id="20" name="Freeform 12"/>
          <p:cNvSpPr/>
          <p:nvPr/>
        </p:nvSpPr>
        <p:spPr bwMode="auto">
          <a:xfrm>
            <a:off x="3150712" y="3896872"/>
            <a:ext cx="2558524" cy="493844"/>
          </a:xfrm>
          <a:custGeom>
            <a:gdLst>
              <a:gd fmla="*/ 0 w 1254" name="T0"/>
              <a:gd fmla="*/ 0 h 242" name="T1"/>
              <a:gd fmla="*/ 1254 w 1254" name="T2"/>
              <a:gd fmla="*/ 0 h 242" name="T3"/>
              <a:gd fmla="*/ 1254 w 1254" name="T4"/>
              <a:gd fmla="*/ 242 h 242" name="T5"/>
              <a:gd fmla="*/ 241 w 1254" name="T6"/>
              <a:gd fmla="*/ 242 h 242" name="T7"/>
              <a:gd fmla="*/ 0 w 1254" name="T8"/>
              <a:gd fmla="*/ 0 h 242" name="T9"/>
            </a:gdLst>
            <a:cxnLst>
              <a:cxn ang="0">
                <a:pos x="T0" y="T1"/>
              </a:cxn>
              <a:cxn ang="0">
                <a:pos x="T2" y="T3"/>
              </a:cxn>
              <a:cxn ang="0">
                <a:pos x="T4" y="T5"/>
              </a:cxn>
              <a:cxn ang="0">
                <a:pos x="T6" y="T7"/>
              </a:cxn>
              <a:cxn ang="0">
                <a:pos x="T8" y="T9"/>
              </a:cxn>
            </a:cxnLst>
            <a:rect b="b" l="0" r="r" t="0"/>
            <a:pathLst>
              <a:path h="241" w="1254">
                <a:moveTo>
                  <a:pt x="0" y="0"/>
                </a:moveTo>
                <a:lnTo>
                  <a:pt x="1254" y="0"/>
                </a:lnTo>
                <a:lnTo>
                  <a:pt x="1254" y="242"/>
                </a:lnTo>
                <a:lnTo>
                  <a:pt x="241" y="242"/>
                </a:lnTo>
                <a:lnTo>
                  <a:pt x="0" y="0"/>
                </a:lnTo>
                <a:close/>
              </a:path>
            </a:pathLst>
          </a:custGeom>
          <a:solidFill>
            <a:schemeClr val="accent1"/>
          </a:solidFill>
          <a:ln algn="ctr" cap="flat" cmpd="sng" w="25400">
            <a:noFill/>
            <a:prstDash val="solid"/>
          </a:ln>
          <a:effectLst/>
        </p:spPr>
        <p:txBody>
          <a:bodyPr anchor="ctr" anchorCtr="0" bIns="34286" compatLnSpc="1" forceAA="0" fromWordArt="0" horzOverflow="overflow" lIns="68572" numCol="1" rIns="68572" rot="0" rtlCol="0" spcCol="0" spcFirstLastPara="0" tIns="34286" vert="horz" vertOverflow="overflow" wrap="square">
            <a:prstTxWarp prst="textNoShape">
              <a:avLst/>
            </a:prstTxWarp>
            <a:noAutofit/>
          </a:bodyPr>
          <a:lstStyle/>
          <a:p>
            <a:pPr algn="ctr">
              <a:lnSpc>
                <a:spcPct val="130000"/>
              </a:lnSpc>
            </a:pPr>
            <a:endParaRPr altLang="en-US" kern="0" lang="zh-CN" sz="1400">
              <a:solidFill>
                <a:sysClr lastClr="FFFFFF" val="window"/>
              </a:solidFill>
              <a:latin charset="0" panose="020b0604020202020204" pitchFamily="34" typeface="Arial"/>
              <a:ea charset="-122" pitchFamily="34" typeface="微软雅黑"/>
            </a:endParaRPr>
          </a:p>
        </p:txBody>
      </p:sp>
      <p:sp>
        <p:nvSpPr>
          <p:cNvPr id="21" name="Freeform 13"/>
          <p:cNvSpPr/>
          <p:nvPr/>
        </p:nvSpPr>
        <p:spPr bwMode="auto">
          <a:xfrm>
            <a:off x="3150712" y="1882724"/>
            <a:ext cx="2844165" cy="499967"/>
          </a:xfrm>
          <a:custGeom>
            <a:gdLst>
              <a:gd fmla="*/ 241 w 1394" name="T0"/>
              <a:gd fmla="*/ 0 h 245" name="T1"/>
              <a:gd fmla="*/ 1394 w 1394" name="T2"/>
              <a:gd fmla="*/ 0 h 245" name="T3"/>
              <a:gd fmla="*/ 1150 w 1394" name="T4"/>
              <a:gd fmla="*/ 245 h 245" name="T5"/>
              <a:gd fmla="*/ 0 w 1394" name="T6"/>
              <a:gd fmla="*/ 245 h 245" name="T7"/>
              <a:gd fmla="*/ 241 w 1394" name="T8"/>
              <a:gd fmla="*/ 0 h 245" name="T9"/>
            </a:gdLst>
            <a:cxnLst>
              <a:cxn ang="0">
                <a:pos x="T0" y="T1"/>
              </a:cxn>
              <a:cxn ang="0">
                <a:pos x="T2" y="T3"/>
              </a:cxn>
              <a:cxn ang="0">
                <a:pos x="T4" y="T5"/>
              </a:cxn>
              <a:cxn ang="0">
                <a:pos x="T6" y="T7"/>
              </a:cxn>
              <a:cxn ang="0">
                <a:pos x="T8" y="T9"/>
              </a:cxn>
            </a:cxnLst>
            <a:rect b="b" l="0" r="r" t="0"/>
            <a:pathLst>
              <a:path h="245" w="1394">
                <a:moveTo>
                  <a:pt x="241" y="0"/>
                </a:moveTo>
                <a:lnTo>
                  <a:pt x="1394" y="0"/>
                </a:lnTo>
                <a:lnTo>
                  <a:pt x="1150" y="245"/>
                </a:lnTo>
                <a:lnTo>
                  <a:pt x="0" y="245"/>
                </a:lnTo>
                <a:lnTo>
                  <a:pt x="241" y="0"/>
                </a:lnTo>
                <a:close/>
              </a:path>
            </a:pathLst>
          </a:custGeom>
          <a:solidFill>
            <a:schemeClr val="accent2"/>
          </a:solidFill>
          <a:ln algn="ctr" cap="flat" cmpd="sng" w="25400">
            <a:noFill/>
            <a:prstDash val="solid"/>
          </a:ln>
          <a:effectLst/>
        </p:spPr>
        <p:txBody>
          <a:bodyPr anchor="ctr" anchorCtr="0" bIns="34286" compatLnSpc="1" forceAA="0" fromWordArt="0" horzOverflow="overflow" lIns="68572" numCol="1" rIns="68572" rot="0" rtlCol="0" spcCol="0" spcFirstLastPara="0" tIns="34286" vert="horz" vertOverflow="overflow" wrap="square">
            <a:prstTxWarp prst="textNoShape">
              <a:avLst/>
            </a:prstTxWarp>
            <a:noAutofit/>
          </a:bodyPr>
          <a:lstStyle/>
          <a:p>
            <a:pPr algn="ctr">
              <a:lnSpc>
                <a:spcPct val="130000"/>
              </a:lnSpc>
            </a:pPr>
            <a:endParaRPr altLang="en-US" kern="0" lang="zh-CN" sz="1400">
              <a:solidFill>
                <a:sysClr lastClr="FFFFFF" val="window"/>
              </a:solidFill>
              <a:latin charset="0" panose="020b0604020202020204" pitchFamily="34" typeface="Arial"/>
              <a:ea charset="-122" pitchFamily="34" typeface="微软雅黑"/>
            </a:endParaRPr>
          </a:p>
        </p:txBody>
      </p:sp>
      <p:sp>
        <p:nvSpPr>
          <p:cNvPr id="22" name="Freeform 14"/>
          <p:cNvSpPr/>
          <p:nvPr/>
        </p:nvSpPr>
        <p:spPr bwMode="auto">
          <a:xfrm>
            <a:off x="3150712" y="3227530"/>
            <a:ext cx="2844165" cy="497925"/>
          </a:xfrm>
          <a:custGeom>
            <a:gdLst>
              <a:gd fmla="*/ 241 w 1394" name="T0"/>
              <a:gd fmla="*/ 0 h 244" name="T1"/>
              <a:gd fmla="*/ 1394 w 1394" name="T2"/>
              <a:gd fmla="*/ 0 h 244" name="T3"/>
              <a:gd fmla="*/ 1150 w 1394" name="T4"/>
              <a:gd fmla="*/ 244 h 244" name="T5"/>
              <a:gd fmla="*/ 0 w 1394" name="T6"/>
              <a:gd fmla="*/ 244 h 244" name="T7"/>
              <a:gd fmla="*/ 241 w 1394" name="T8"/>
              <a:gd fmla="*/ 0 h 244" name="T9"/>
            </a:gdLst>
            <a:cxnLst>
              <a:cxn ang="0">
                <a:pos x="T0" y="T1"/>
              </a:cxn>
              <a:cxn ang="0">
                <a:pos x="T2" y="T3"/>
              </a:cxn>
              <a:cxn ang="0">
                <a:pos x="T4" y="T5"/>
              </a:cxn>
              <a:cxn ang="0">
                <a:pos x="T6" y="T7"/>
              </a:cxn>
              <a:cxn ang="0">
                <a:pos x="T8" y="T9"/>
              </a:cxn>
            </a:cxnLst>
            <a:rect b="b" l="0" r="r" t="0"/>
            <a:pathLst>
              <a:path h="244" w="1394">
                <a:moveTo>
                  <a:pt x="241" y="0"/>
                </a:moveTo>
                <a:lnTo>
                  <a:pt x="1394" y="0"/>
                </a:lnTo>
                <a:lnTo>
                  <a:pt x="1150" y="244"/>
                </a:lnTo>
                <a:lnTo>
                  <a:pt x="0" y="244"/>
                </a:lnTo>
                <a:lnTo>
                  <a:pt x="241" y="0"/>
                </a:lnTo>
                <a:close/>
              </a:path>
            </a:pathLst>
          </a:custGeom>
          <a:solidFill>
            <a:schemeClr val="accent4"/>
          </a:solidFill>
          <a:ln algn="ctr" cap="flat" cmpd="sng" w="25400">
            <a:noFill/>
            <a:prstDash val="solid"/>
          </a:ln>
          <a:effectLst/>
        </p:spPr>
        <p:txBody>
          <a:bodyPr anchor="ctr" anchorCtr="0" bIns="34286" compatLnSpc="1" forceAA="0" fromWordArt="0" horzOverflow="overflow" lIns="68572" numCol="1" rIns="68572" rot="0" rtlCol="0" spcCol="0" spcFirstLastPara="0" tIns="34286" vert="horz" vertOverflow="overflow" wrap="square">
            <a:prstTxWarp prst="textNoShape">
              <a:avLst/>
            </a:prstTxWarp>
            <a:noAutofit/>
          </a:bodyPr>
          <a:lstStyle/>
          <a:p>
            <a:pPr algn="ctr">
              <a:lnSpc>
                <a:spcPct val="130000"/>
              </a:lnSpc>
            </a:pPr>
            <a:endParaRPr altLang="en-US" kern="0" lang="zh-CN" sz="1400">
              <a:solidFill>
                <a:sysClr lastClr="FFFFFF" val="window"/>
              </a:solidFill>
              <a:latin charset="0" panose="020b0604020202020204" pitchFamily="34" typeface="Arial"/>
              <a:ea charset="-122" pitchFamily="34" typeface="微软雅黑"/>
            </a:endParaRPr>
          </a:p>
        </p:txBody>
      </p:sp>
      <p:grpSp>
        <p:nvGrpSpPr>
          <p:cNvPr id="2" name="组合 26"/>
          <p:cNvGrpSpPr/>
          <p:nvPr/>
        </p:nvGrpSpPr>
        <p:grpSpPr>
          <a:xfrm>
            <a:off x="3726074" y="3986661"/>
            <a:ext cx="542717" cy="314265"/>
            <a:chOff x="5238881" y="5604205"/>
            <a:chExt cx="763063" cy="441774"/>
          </a:xfrm>
        </p:grpSpPr>
        <p:sp>
          <p:nvSpPr>
            <p:cNvPr id="87" name="Freeform 79"/>
            <p:cNvSpPr/>
            <p:nvPr/>
          </p:nvSpPr>
          <p:spPr bwMode="auto">
            <a:xfrm>
              <a:off x="5238881" y="5652973"/>
              <a:ext cx="203676" cy="344239"/>
            </a:xfrm>
            <a:custGeom>
              <a:gdLst>
                <a:gd fmla="*/ 61 w 71" name="T0"/>
                <a:gd fmla="*/ 0 h 120" name="T1"/>
                <a:gd fmla="*/ 65 w 71" name="T2"/>
                <a:gd fmla="*/ 0 h 120" name="T3"/>
                <a:gd fmla="*/ 67 w 71" name="T4"/>
                <a:gd fmla="*/ 2 h 120" name="T5"/>
                <a:gd fmla="*/ 71 w 71" name="T6"/>
                <a:gd fmla="*/ 6 h 120" name="T7"/>
                <a:gd fmla="*/ 71 w 71" name="T8"/>
                <a:gd fmla="*/ 10 h 120" name="T9"/>
                <a:gd fmla="*/ 71 w 71" name="T10"/>
                <a:gd fmla="*/ 14 h 120" name="T11"/>
                <a:gd fmla="*/ 67 w 71" name="T12"/>
                <a:gd fmla="*/ 18 h 120" name="T13"/>
                <a:gd fmla="*/ 26 w 71" name="T14"/>
                <a:gd fmla="*/ 61 h 120" name="T15"/>
                <a:gd fmla="*/ 67 w 71" name="T16"/>
                <a:gd fmla="*/ 102 h 120" name="T17"/>
                <a:gd fmla="*/ 71 w 71" name="T18"/>
                <a:gd fmla="*/ 106 h 120" name="T19"/>
                <a:gd fmla="*/ 71 w 71" name="T20"/>
                <a:gd fmla="*/ 110 h 120" name="T21"/>
                <a:gd fmla="*/ 71 w 71" name="T22"/>
                <a:gd fmla="*/ 114 h 120" name="T23"/>
                <a:gd fmla="*/ 67 w 71" name="T24"/>
                <a:gd fmla="*/ 118 h 120" name="T25"/>
                <a:gd fmla="*/ 61 w 71" name="T26"/>
                <a:gd fmla="*/ 120 h 120" name="T27"/>
                <a:gd fmla="*/ 53 w 71" name="T28"/>
                <a:gd fmla="*/ 118 h 120" name="T29"/>
                <a:gd fmla="*/ 4 w 71" name="T30"/>
                <a:gd fmla="*/ 67 h 120" name="T31"/>
                <a:gd fmla="*/ 0 w 71" name="T32"/>
                <a:gd fmla="*/ 61 h 120" name="T33"/>
                <a:gd fmla="*/ 4 w 71" name="T34"/>
                <a:gd fmla="*/ 53 h 120" name="T35"/>
                <a:gd fmla="*/ 53 w 71" name="T36"/>
                <a:gd fmla="*/ 2 h 120" name="T37"/>
                <a:gd fmla="*/ 57 w 71" name="T38"/>
                <a:gd fmla="*/ 0 h 120" name="T39"/>
                <a:gd fmla="*/ 61 w 71" name="T40"/>
                <a:gd fmla="*/ 0 h 12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0" w="71">
                  <a:moveTo>
                    <a:pt x="61" y="0"/>
                  </a:moveTo>
                  <a:lnTo>
                    <a:pt x="65" y="0"/>
                  </a:lnTo>
                  <a:lnTo>
                    <a:pt x="67" y="2"/>
                  </a:lnTo>
                  <a:lnTo>
                    <a:pt x="71" y="6"/>
                  </a:lnTo>
                  <a:lnTo>
                    <a:pt x="71" y="10"/>
                  </a:lnTo>
                  <a:lnTo>
                    <a:pt x="71" y="14"/>
                  </a:lnTo>
                  <a:lnTo>
                    <a:pt x="67" y="18"/>
                  </a:lnTo>
                  <a:lnTo>
                    <a:pt x="26" y="61"/>
                  </a:lnTo>
                  <a:lnTo>
                    <a:pt x="67" y="102"/>
                  </a:lnTo>
                  <a:lnTo>
                    <a:pt x="71" y="106"/>
                  </a:lnTo>
                  <a:lnTo>
                    <a:pt x="71" y="110"/>
                  </a:lnTo>
                  <a:lnTo>
                    <a:pt x="71" y="114"/>
                  </a:lnTo>
                  <a:lnTo>
                    <a:pt x="67" y="118"/>
                  </a:lnTo>
                  <a:lnTo>
                    <a:pt x="61" y="120"/>
                  </a:lnTo>
                  <a:lnTo>
                    <a:pt x="53" y="118"/>
                  </a:lnTo>
                  <a:lnTo>
                    <a:pt x="4" y="67"/>
                  </a:lnTo>
                  <a:lnTo>
                    <a:pt x="0" y="61"/>
                  </a:lnTo>
                  <a:lnTo>
                    <a:pt x="4" y="53"/>
                  </a:lnTo>
                  <a:lnTo>
                    <a:pt x="53" y="2"/>
                  </a:lnTo>
                  <a:lnTo>
                    <a:pt x="57" y="0"/>
                  </a:lnTo>
                  <a:lnTo>
                    <a:pt x="61"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nvGrpSpPr>
            <p:cNvPr id="3" name="组合 4"/>
            <p:cNvGrpSpPr/>
            <p:nvPr/>
          </p:nvGrpSpPr>
          <p:grpSpPr>
            <a:xfrm>
              <a:off x="5557301" y="5604205"/>
              <a:ext cx="444643" cy="441774"/>
              <a:chOff x="5557301" y="5584126"/>
              <a:chExt cx="444643" cy="441774"/>
            </a:xfrm>
          </p:grpSpPr>
          <p:sp>
            <p:nvSpPr>
              <p:cNvPr id="200" name="Freeform 192"/>
              <p:cNvSpPr>
                <a:spLocks noEditPoints="1"/>
              </p:cNvSpPr>
              <p:nvPr/>
            </p:nvSpPr>
            <p:spPr bwMode="auto">
              <a:xfrm>
                <a:off x="5557301" y="5584126"/>
                <a:ext cx="444643" cy="441774"/>
              </a:xfrm>
              <a:custGeom>
                <a:gdLst>
                  <a:gd fmla="*/ 78 w 155" name="T0"/>
                  <a:gd fmla="*/ 10 h 154" name="T1"/>
                  <a:gd fmla="*/ 61 w 155" name="T2"/>
                  <a:gd fmla="*/ 12 h 154" name="T3"/>
                  <a:gd fmla="*/ 43 w 155" name="T4"/>
                  <a:gd fmla="*/ 18 h 154" name="T5"/>
                  <a:gd fmla="*/ 25 w 155" name="T6"/>
                  <a:gd fmla="*/ 34 h 154" name="T7"/>
                  <a:gd fmla="*/ 13 w 155" name="T8"/>
                  <a:gd fmla="*/ 55 h 154" name="T9"/>
                  <a:gd fmla="*/ 9 w 155" name="T10"/>
                  <a:gd fmla="*/ 77 h 154" name="T11"/>
                  <a:gd fmla="*/ 11 w 155" name="T12"/>
                  <a:gd fmla="*/ 95 h 154" name="T13"/>
                  <a:gd fmla="*/ 19 w 155" name="T14"/>
                  <a:gd fmla="*/ 112 h 154" name="T15"/>
                  <a:gd fmla="*/ 33 w 155" name="T16"/>
                  <a:gd fmla="*/ 130 h 154" name="T17"/>
                  <a:gd fmla="*/ 55 w 155" name="T18"/>
                  <a:gd fmla="*/ 142 h 154" name="T19"/>
                  <a:gd fmla="*/ 78 w 155" name="T20"/>
                  <a:gd fmla="*/ 146 h 154" name="T21"/>
                  <a:gd fmla="*/ 94 w 155" name="T22"/>
                  <a:gd fmla="*/ 144 h 154" name="T23"/>
                  <a:gd fmla="*/ 112 w 155" name="T24"/>
                  <a:gd fmla="*/ 138 h 154" name="T25"/>
                  <a:gd fmla="*/ 130 w 155" name="T26"/>
                  <a:gd fmla="*/ 122 h 154" name="T27"/>
                  <a:gd fmla="*/ 143 w 155" name="T28"/>
                  <a:gd fmla="*/ 101 h 154" name="T29"/>
                  <a:gd fmla="*/ 147 w 155" name="T30"/>
                  <a:gd fmla="*/ 77 h 154" name="T31"/>
                  <a:gd fmla="*/ 145 w 155" name="T32"/>
                  <a:gd fmla="*/ 61 h 154" name="T33"/>
                  <a:gd fmla="*/ 136 w 155" name="T34"/>
                  <a:gd fmla="*/ 44 h 154" name="T35"/>
                  <a:gd fmla="*/ 122 w 155" name="T36"/>
                  <a:gd fmla="*/ 24 h 154" name="T37"/>
                  <a:gd fmla="*/ 100 w 155" name="T38"/>
                  <a:gd fmla="*/ 14 h 154" name="T39"/>
                  <a:gd fmla="*/ 78 w 155" name="T40"/>
                  <a:gd fmla="*/ 10 h 154" name="T41"/>
                  <a:gd fmla="*/ 78 w 155" name="T42"/>
                  <a:gd fmla="*/ 0 h 154" name="T43"/>
                  <a:gd fmla="*/ 104 w 155" name="T44"/>
                  <a:gd fmla="*/ 6 h 154" name="T45"/>
                  <a:gd fmla="*/ 126 w 155" name="T46"/>
                  <a:gd fmla="*/ 18 h 154" name="T47"/>
                  <a:gd fmla="*/ 145 w 155" name="T48"/>
                  <a:gd fmla="*/ 40 h 154" name="T49"/>
                  <a:gd fmla="*/ 153 w 155" name="T50"/>
                  <a:gd fmla="*/ 59 h 154" name="T51"/>
                  <a:gd fmla="*/ 155 w 155" name="T52"/>
                  <a:gd fmla="*/ 77 h 154" name="T53"/>
                  <a:gd fmla="*/ 151 w 155" name="T54"/>
                  <a:gd fmla="*/ 103 h 154" name="T55"/>
                  <a:gd fmla="*/ 136 w 155" name="T56"/>
                  <a:gd fmla="*/ 128 h 154" name="T57"/>
                  <a:gd fmla="*/ 116 w 155" name="T58"/>
                  <a:gd fmla="*/ 144 h 154" name="T59"/>
                  <a:gd fmla="*/ 96 w 155" name="T60"/>
                  <a:gd fmla="*/ 152 h 154" name="T61"/>
                  <a:gd fmla="*/ 78 w 155" name="T62"/>
                  <a:gd fmla="*/ 154 h 154" name="T63"/>
                  <a:gd fmla="*/ 51 w 155" name="T64"/>
                  <a:gd fmla="*/ 150 h 154" name="T65"/>
                  <a:gd fmla="*/ 29 w 155" name="T66"/>
                  <a:gd fmla="*/ 136 h 154" name="T67"/>
                  <a:gd fmla="*/ 11 w 155" name="T68"/>
                  <a:gd fmla="*/ 116 h 154" name="T69"/>
                  <a:gd fmla="*/ 3 w 155" name="T70"/>
                  <a:gd fmla="*/ 97 h 154" name="T71"/>
                  <a:gd fmla="*/ 0 w 155" name="T72"/>
                  <a:gd fmla="*/ 77 h 154" name="T73"/>
                  <a:gd fmla="*/ 5 w 155" name="T74"/>
                  <a:gd fmla="*/ 50 h 154" name="T75"/>
                  <a:gd fmla="*/ 19 w 155" name="T76"/>
                  <a:gd fmla="*/ 28 h 154" name="T77"/>
                  <a:gd fmla="*/ 39 w 155" name="T78"/>
                  <a:gd fmla="*/ 10 h 154" name="T79"/>
                  <a:gd fmla="*/ 59 w 155" name="T80"/>
                  <a:gd fmla="*/ 4 h 154" name="T81"/>
                  <a:gd fmla="*/ 78 w 155" name="T82"/>
                  <a:gd fmla="*/ 0 h 154"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54" w="155">
                    <a:moveTo>
                      <a:pt x="78" y="10"/>
                    </a:moveTo>
                    <a:lnTo>
                      <a:pt x="61" y="12"/>
                    </a:lnTo>
                    <a:lnTo>
                      <a:pt x="43" y="18"/>
                    </a:lnTo>
                    <a:lnTo>
                      <a:pt x="25" y="34"/>
                    </a:lnTo>
                    <a:lnTo>
                      <a:pt x="13" y="55"/>
                    </a:lnTo>
                    <a:lnTo>
                      <a:pt x="9" y="77"/>
                    </a:lnTo>
                    <a:lnTo>
                      <a:pt x="11" y="95"/>
                    </a:lnTo>
                    <a:lnTo>
                      <a:pt x="19" y="112"/>
                    </a:lnTo>
                    <a:lnTo>
                      <a:pt x="33" y="130"/>
                    </a:lnTo>
                    <a:lnTo>
                      <a:pt x="55" y="142"/>
                    </a:lnTo>
                    <a:lnTo>
                      <a:pt x="78" y="146"/>
                    </a:lnTo>
                    <a:lnTo>
                      <a:pt x="94" y="144"/>
                    </a:lnTo>
                    <a:lnTo>
                      <a:pt x="112" y="138"/>
                    </a:lnTo>
                    <a:lnTo>
                      <a:pt x="130" y="122"/>
                    </a:lnTo>
                    <a:lnTo>
                      <a:pt x="143" y="101"/>
                    </a:lnTo>
                    <a:lnTo>
                      <a:pt x="147" y="77"/>
                    </a:lnTo>
                    <a:lnTo>
                      <a:pt x="145" y="61"/>
                    </a:lnTo>
                    <a:lnTo>
                      <a:pt x="136" y="44"/>
                    </a:lnTo>
                    <a:lnTo>
                      <a:pt x="122" y="24"/>
                    </a:lnTo>
                    <a:lnTo>
                      <a:pt x="100" y="14"/>
                    </a:lnTo>
                    <a:lnTo>
                      <a:pt x="78" y="10"/>
                    </a:lnTo>
                    <a:close/>
                    <a:moveTo>
                      <a:pt x="78" y="0"/>
                    </a:moveTo>
                    <a:lnTo>
                      <a:pt x="104" y="6"/>
                    </a:lnTo>
                    <a:lnTo>
                      <a:pt x="126" y="18"/>
                    </a:lnTo>
                    <a:lnTo>
                      <a:pt x="145" y="40"/>
                    </a:lnTo>
                    <a:lnTo>
                      <a:pt x="153" y="59"/>
                    </a:lnTo>
                    <a:lnTo>
                      <a:pt x="155" y="77"/>
                    </a:lnTo>
                    <a:lnTo>
                      <a:pt x="151" y="103"/>
                    </a:lnTo>
                    <a:lnTo>
                      <a:pt x="136" y="128"/>
                    </a:lnTo>
                    <a:lnTo>
                      <a:pt x="116" y="144"/>
                    </a:lnTo>
                    <a:lnTo>
                      <a:pt x="96" y="152"/>
                    </a:lnTo>
                    <a:lnTo>
                      <a:pt x="78" y="154"/>
                    </a:lnTo>
                    <a:lnTo>
                      <a:pt x="51" y="150"/>
                    </a:lnTo>
                    <a:lnTo>
                      <a:pt x="29" y="136"/>
                    </a:lnTo>
                    <a:lnTo>
                      <a:pt x="11" y="116"/>
                    </a:lnTo>
                    <a:lnTo>
                      <a:pt x="3" y="97"/>
                    </a:lnTo>
                    <a:lnTo>
                      <a:pt x="0" y="77"/>
                    </a:lnTo>
                    <a:lnTo>
                      <a:pt x="5" y="50"/>
                    </a:lnTo>
                    <a:lnTo>
                      <a:pt x="19" y="28"/>
                    </a:lnTo>
                    <a:lnTo>
                      <a:pt x="39" y="10"/>
                    </a:lnTo>
                    <a:lnTo>
                      <a:pt x="59" y="4"/>
                    </a:lnTo>
                    <a:lnTo>
                      <a:pt x="78"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1" name="Freeform 193"/>
              <p:cNvSpPr/>
              <p:nvPr/>
            </p:nvSpPr>
            <p:spPr bwMode="auto">
              <a:xfrm>
                <a:off x="5657705" y="5905416"/>
                <a:ext cx="28687" cy="22949"/>
              </a:xfrm>
              <a:custGeom>
                <a:gdLst>
                  <a:gd fmla="*/ 0 w 10" name="T0"/>
                  <a:gd fmla="*/ 0 h 8" name="T1"/>
                  <a:gd fmla="*/ 10 w 10" name="T2"/>
                  <a:gd fmla="*/ 8 h 8" name="T3"/>
                  <a:gd fmla="*/ 4 w 10" name="T4"/>
                  <a:gd fmla="*/ 8 h 8" name="T5"/>
                  <a:gd fmla="*/ 0 w 10" name="T6"/>
                  <a:gd fmla="*/ 8 h 8" name="T7"/>
                  <a:gd fmla="*/ 0 w 10" name="T8"/>
                  <a:gd fmla="*/ 4 h 8" name="T9"/>
                  <a:gd fmla="*/ 0 w 10" name="T10"/>
                  <a:gd fmla="*/ 0 h 8" name="T11"/>
                </a:gdLst>
                <a:cxnLst>
                  <a:cxn ang="0">
                    <a:pos x="T0" y="T1"/>
                  </a:cxn>
                  <a:cxn ang="0">
                    <a:pos x="T2" y="T3"/>
                  </a:cxn>
                  <a:cxn ang="0">
                    <a:pos x="T4" y="T5"/>
                  </a:cxn>
                  <a:cxn ang="0">
                    <a:pos x="T6" y="T7"/>
                  </a:cxn>
                  <a:cxn ang="0">
                    <a:pos x="T8" y="T9"/>
                  </a:cxn>
                  <a:cxn ang="0">
                    <a:pos x="T10" y="T11"/>
                  </a:cxn>
                </a:cxnLst>
                <a:rect b="b" l="0" r="r" t="0"/>
                <a:pathLst>
                  <a:path h="8" w="10">
                    <a:moveTo>
                      <a:pt x="0" y="0"/>
                    </a:moveTo>
                    <a:lnTo>
                      <a:pt x="10" y="8"/>
                    </a:lnTo>
                    <a:lnTo>
                      <a:pt x="4" y="8"/>
                    </a:lnTo>
                    <a:lnTo>
                      <a:pt x="0" y="8"/>
                    </a:lnTo>
                    <a:lnTo>
                      <a:pt x="0" y="4"/>
                    </a:lnTo>
                    <a:lnTo>
                      <a:pt x="0"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2" name="Freeform 194"/>
              <p:cNvSpPr/>
              <p:nvPr/>
            </p:nvSpPr>
            <p:spPr bwMode="auto">
              <a:xfrm>
                <a:off x="5792532" y="5687397"/>
                <a:ext cx="103272" cy="111879"/>
              </a:xfrm>
              <a:custGeom>
                <a:gdLst>
                  <a:gd fmla="*/ 6 w 36" name="T0"/>
                  <a:gd fmla="*/ 0 h 39" name="T1"/>
                  <a:gd fmla="*/ 16 w 36" name="T2"/>
                  <a:gd fmla="*/ 0 h 39" name="T3"/>
                  <a:gd fmla="*/ 36 w 36" name="T4"/>
                  <a:gd fmla="*/ 21 h 39" name="T5"/>
                  <a:gd fmla="*/ 36 w 36" name="T6"/>
                  <a:gd fmla="*/ 31 h 39" name="T7"/>
                  <a:gd fmla="*/ 30 w 36" name="T8"/>
                  <a:gd fmla="*/ 39 h 39" name="T9"/>
                  <a:gd fmla="*/ 0 w 36" name="T10"/>
                  <a:gd fmla="*/ 6 h 39" name="T11"/>
                  <a:gd fmla="*/ 6 w 36" name="T12"/>
                  <a:gd fmla="*/ 0 h 39" name="T13"/>
                </a:gdLst>
                <a:cxnLst>
                  <a:cxn ang="0">
                    <a:pos x="T0" y="T1"/>
                  </a:cxn>
                  <a:cxn ang="0">
                    <a:pos x="T2" y="T3"/>
                  </a:cxn>
                  <a:cxn ang="0">
                    <a:pos x="T4" y="T5"/>
                  </a:cxn>
                  <a:cxn ang="0">
                    <a:pos x="T6" y="T7"/>
                  </a:cxn>
                  <a:cxn ang="0">
                    <a:pos x="T8" y="T9"/>
                  </a:cxn>
                  <a:cxn ang="0">
                    <a:pos x="T10" y="T11"/>
                  </a:cxn>
                  <a:cxn ang="0">
                    <a:pos x="T12" y="T13"/>
                  </a:cxn>
                </a:cxnLst>
                <a:rect b="b" l="0" r="r" t="0"/>
                <a:pathLst>
                  <a:path h="39" w="36">
                    <a:moveTo>
                      <a:pt x="6" y="0"/>
                    </a:moveTo>
                    <a:lnTo>
                      <a:pt x="16" y="0"/>
                    </a:lnTo>
                    <a:lnTo>
                      <a:pt x="36" y="21"/>
                    </a:lnTo>
                    <a:lnTo>
                      <a:pt x="36" y="31"/>
                    </a:lnTo>
                    <a:lnTo>
                      <a:pt x="30" y="39"/>
                    </a:lnTo>
                    <a:lnTo>
                      <a:pt x="0" y="6"/>
                    </a:lnTo>
                    <a:lnTo>
                      <a:pt x="6"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3" name="Freeform 195"/>
              <p:cNvSpPr/>
              <p:nvPr/>
            </p:nvSpPr>
            <p:spPr bwMode="auto">
              <a:xfrm>
                <a:off x="5715079" y="5747638"/>
                <a:ext cx="123353" cy="120484"/>
              </a:xfrm>
              <a:custGeom>
                <a:gdLst>
                  <a:gd fmla="*/ 35 w 43" name="T0"/>
                  <a:gd fmla="*/ 0 h 42" name="T1"/>
                  <a:gd fmla="*/ 43 w 43" name="T2"/>
                  <a:gd fmla="*/ 8 h 42" name="T3"/>
                  <a:gd fmla="*/ 8 w 43" name="T4"/>
                  <a:gd fmla="*/ 42 h 42" name="T5"/>
                  <a:gd fmla="*/ 0 w 43" name="T6"/>
                  <a:gd fmla="*/ 42 h 42" name="T7"/>
                  <a:gd fmla="*/ 0 w 43" name="T8"/>
                  <a:gd fmla="*/ 34 h 42" name="T9"/>
                  <a:gd fmla="*/ 0 w 43" name="T10"/>
                  <a:gd fmla="*/ 34 h 42" name="T11"/>
                  <a:gd fmla="*/ 35 w 43" name="T12"/>
                  <a:gd fmla="*/ 0 h 42" name="T13"/>
                </a:gdLst>
                <a:cxnLst>
                  <a:cxn ang="0">
                    <a:pos x="T0" y="T1"/>
                  </a:cxn>
                  <a:cxn ang="0">
                    <a:pos x="T2" y="T3"/>
                  </a:cxn>
                  <a:cxn ang="0">
                    <a:pos x="T4" y="T5"/>
                  </a:cxn>
                  <a:cxn ang="0">
                    <a:pos x="T6" y="T7"/>
                  </a:cxn>
                  <a:cxn ang="0">
                    <a:pos x="T8" y="T9"/>
                  </a:cxn>
                  <a:cxn ang="0">
                    <a:pos x="T10" y="T11"/>
                  </a:cxn>
                  <a:cxn ang="0">
                    <a:pos x="T12" y="T13"/>
                  </a:cxn>
                </a:cxnLst>
                <a:rect b="b" l="0" r="r" t="0"/>
                <a:pathLst>
                  <a:path h="42" w="43">
                    <a:moveTo>
                      <a:pt x="35" y="0"/>
                    </a:moveTo>
                    <a:lnTo>
                      <a:pt x="43" y="8"/>
                    </a:lnTo>
                    <a:lnTo>
                      <a:pt x="8" y="42"/>
                    </a:lnTo>
                    <a:lnTo>
                      <a:pt x="0" y="42"/>
                    </a:lnTo>
                    <a:lnTo>
                      <a:pt x="0" y="34"/>
                    </a:lnTo>
                    <a:lnTo>
                      <a:pt x="0" y="34"/>
                    </a:lnTo>
                    <a:lnTo>
                      <a:pt x="35"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4" name="Freeform 196"/>
              <p:cNvSpPr/>
              <p:nvPr/>
            </p:nvSpPr>
            <p:spPr bwMode="auto">
              <a:xfrm>
                <a:off x="5680655" y="5716084"/>
                <a:ext cx="123353" cy="123353"/>
              </a:xfrm>
              <a:custGeom>
                <a:gdLst>
                  <a:gd fmla="*/ 35 w 43" name="T0"/>
                  <a:gd fmla="*/ 0 h 43" name="T1"/>
                  <a:gd fmla="*/ 43 w 43" name="T2"/>
                  <a:gd fmla="*/ 9 h 43" name="T3"/>
                  <a:gd fmla="*/ 8 w 43" name="T4"/>
                  <a:gd fmla="*/ 43 h 43" name="T5"/>
                  <a:gd fmla="*/ 8 w 43" name="T6"/>
                  <a:gd fmla="*/ 43 h 43" name="T7"/>
                  <a:gd fmla="*/ 0 w 43" name="T8"/>
                  <a:gd fmla="*/ 43 h 43" name="T9"/>
                  <a:gd fmla="*/ 0 w 43" name="T10"/>
                  <a:gd fmla="*/ 35 h 43" name="T11"/>
                  <a:gd fmla="*/ 35 w 43" name="T12"/>
                  <a:gd fmla="*/ 0 h 43" name="T13"/>
                </a:gdLst>
                <a:cxnLst>
                  <a:cxn ang="0">
                    <a:pos x="T0" y="T1"/>
                  </a:cxn>
                  <a:cxn ang="0">
                    <a:pos x="T2" y="T3"/>
                  </a:cxn>
                  <a:cxn ang="0">
                    <a:pos x="T4" y="T5"/>
                  </a:cxn>
                  <a:cxn ang="0">
                    <a:pos x="T6" y="T7"/>
                  </a:cxn>
                  <a:cxn ang="0">
                    <a:pos x="T8" y="T9"/>
                  </a:cxn>
                  <a:cxn ang="0">
                    <a:pos x="T10" y="T11"/>
                  </a:cxn>
                  <a:cxn ang="0">
                    <a:pos x="T12" y="T13"/>
                  </a:cxn>
                </a:cxnLst>
                <a:rect b="b" l="0" r="r" t="0"/>
                <a:pathLst>
                  <a:path h="43" w="43">
                    <a:moveTo>
                      <a:pt x="35" y="0"/>
                    </a:moveTo>
                    <a:lnTo>
                      <a:pt x="43" y="9"/>
                    </a:lnTo>
                    <a:lnTo>
                      <a:pt x="8" y="43"/>
                    </a:lnTo>
                    <a:lnTo>
                      <a:pt x="8" y="43"/>
                    </a:lnTo>
                    <a:lnTo>
                      <a:pt x="0" y="43"/>
                    </a:lnTo>
                    <a:lnTo>
                      <a:pt x="0" y="35"/>
                    </a:lnTo>
                    <a:lnTo>
                      <a:pt x="35"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5" name="Freeform 197"/>
              <p:cNvSpPr/>
              <p:nvPr/>
            </p:nvSpPr>
            <p:spPr bwMode="auto">
              <a:xfrm>
                <a:off x="5663443" y="5833698"/>
                <a:ext cx="86060" cy="94667"/>
              </a:xfrm>
              <a:custGeom>
                <a:gdLst>
                  <a:gd fmla="*/ 2 w 30" name="T0"/>
                  <a:gd fmla="*/ 0 h 33" name="T1"/>
                  <a:gd fmla="*/ 4 w 30" name="T2"/>
                  <a:gd fmla="*/ 4 h 33" name="T3"/>
                  <a:gd fmla="*/ 12 w 30" name="T4"/>
                  <a:gd fmla="*/ 8 h 33" name="T5"/>
                  <a:gd fmla="*/ 16 w 30" name="T6"/>
                  <a:gd fmla="*/ 16 h 33" name="T7"/>
                  <a:gd fmla="*/ 24 w 30" name="T8"/>
                  <a:gd fmla="*/ 18 h 33" name="T9"/>
                  <a:gd fmla="*/ 26 w 30" name="T10"/>
                  <a:gd fmla="*/ 27 h 33" name="T11"/>
                  <a:gd fmla="*/ 30 w 30" name="T12"/>
                  <a:gd fmla="*/ 31 h 33" name="T13"/>
                  <a:gd fmla="*/ 12 w 30" name="T14"/>
                  <a:gd fmla="*/ 33 h 33" name="T15"/>
                  <a:gd fmla="*/ 0 w 30" name="T16"/>
                  <a:gd fmla="*/ 18 h 33" name="T17"/>
                  <a:gd fmla="*/ 2 w 30" name="T18"/>
                  <a:gd fmla="*/ 0 h 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3" w="30">
                    <a:moveTo>
                      <a:pt x="2" y="0"/>
                    </a:moveTo>
                    <a:lnTo>
                      <a:pt x="4" y="4"/>
                    </a:lnTo>
                    <a:lnTo>
                      <a:pt x="12" y="8"/>
                    </a:lnTo>
                    <a:lnTo>
                      <a:pt x="16" y="16"/>
                    </a:lnTo>
                    <a:lnTo>
                      <a:pt x="24" y="18"/>
                    </a:lnTo>
                    <a:lnTo>
                      <a:pt x="26" y="27"/>
                    </a:lnTo>
                    <a:lnTo>
                      <a:pt x="30" y="31"/>
                    </a:lnTo>
                    <a:lnTo>
                      <a:pt x="12" y="33"/>
                    </a:lnTo>
                    <a:lnTo>
                      <a:pt x="0" y="18"/>
                    </a:lnTo>
                    <a:lnTo>
                      <a:pt x="2"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6" name="Freeform 198"/>
              <p:cNvSpPr/>
              <p:nvPr/>
            </p:nvSpPr>
            <p:spPr bwMode="auto">
              <a:xfrm>
                <a:off x="5749503" y="5782062"/>
                <a:ext cx="117616" cy="129091"/>
              </a:xfrm>
              <a:custGeom>
                <a:gdLst>
                  <a:gd fmla="*/ 33 w 41" name="T0"/>
                  <a:gd fmla="*/ 0 h 45" name="T1"/>
                  <a:gd fmla="*/ 41 w 41" name="T2"/>
                  <a:gd fmla="*/ 8 h 45" name="T3"/>
                  <a:gd fmla="*/ 7 w 41" name="T4"/>
                  <a:gd fmla="*/ 45 h 45" name="T5"/>
                  <a:gd fmla="*/ 0 w 41" name="T6"/>
                  <a:gd fmla="*/ 43 h 45" name="T7"/>
                  <a:gd fmla="*/ 0 w 41" name="T8"/>
                  <a:gd fmla="*/ 34 h 45" name="T9"/>
                  <a:gd fmla="*/ 33 w 41" name="T10"/>
                  <a:gd fmla="*/ 0 h 45" name="T11"/>
                </a:gdLst>
                <a:cxnLst>
                  <a:cxn ang="0">
                    <a:pos x="T0" y="T1"/>
                  </a:cxn>
                  <a:cxn ang="0">
                    <a:pos x="T2" y="T3"/>
                  </a:cxn>
                  <a:cxn ang="0">
                    <a:pos x="T4" y="T5"/>
                  </a:cxn>
                  <a:cxn ang="0">
                    <a:pos x="T6" y="T7"/>
                  </a:cxn>
                  <a:cxn ang="0">
                    <a:pos x="T8" y="T9"/>
                  </a:cxn>
                  <a:cxn ang="0">
                    <a:pos x="T10" y="T11"/>
                  </a:cxn>
                </a:cxnLst>
                <a:rect b="b" l="0" r="r" t="0"/>
                <a:pathLst>
                  <a:path h="45" w="41">
                    <a:moveTo>
                      <a:pt x="33" y="0"/>
                    </a:moveTo>
                    <a:lnTo>
                      <a:pt x="41" y="8"/>
                    </a:lnTo>
                    <a:lnTo>
                      <a:pt x="7" y="45"/>
                    </a:lnTo>
                    <a:lnTo>
                      <a:pt x="0" y="43"/>
                    </a:lnTo>
                    <a:lnTo>
                      <a:pt x="0" y="34"/>
                    </a:lnTo>
                    <a:lnTo>
                      <a:pt x="33"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4" name="组合 25"/>
          <p:cNvGrpSpPr/>
          <p:nvPr/>
        </p:nvGrpSpPr>
        <p:grpSpPr>
          <a:xfrm>
            <a:off x="4864555" y="3319360"/>
            <a:ext cx="530476" cy="314265"/>
            <a:chOff x="6839593" y="4666153"/>
            <a:chExt cx="745852" cy="441774"/>
          </a:xfrm>
        </p:grpSpPr>
        <p:sp>
          <p:nvSpPr>
            <p:cNvPr id="89" name="Freeform 81"/>
            <p:cNvSpPr/>
            <p:nvPr/>
          </p:nvSpPr>
          <p:spPr bwMode="auto">
            <a:xfrm>
              <a:off x="7381769" y="4714921"/>
              <a:ext cx="203676" cy="344239"/>
            </a:xfrm>
            <a:custGeom>
              <a:gdLst>
                <a:gd fmla="*/ 10 w 71" name="T0"/>
                <a:gd fmla="*/ 0 h 120" name="T1"/>
                <a:gd fmla="*/ 14 w 71" name="T2"/>
                <a:gd fmla="*/ 2 h 120" name="T3"/>
                <a:gd fmla="*/ 18 w 71" name="T4"/>
                <a:gd fmla="*/ 4 h 120" name="T5"/>
                <a:gd fmla="*/ 67 w 71" name="T6"/>
                <a:gd fmla="*/ 53 h 120" name="T7"/>
                <a:gd fmla="*/ 71 w 71" name="T8"/>
                <a:gd fmla="*/ 61 h 120" name="T9"/>
                <a:gd fmla="*/ 67 w 71" name="T10"/>
                <a:gd fmla="*/ 69 h 120" name="T11"/>
                <a:gd fmla="*/ 18 w 71" name="T12"/>
                <a:gd fmla="*/ 118 h 120" name="T13"/>
                <a:gd fmla="*/ 10 w 71" name="T14"/>
                <a:gd fmla="*/ 120 h 120" name="T15"/>
                <a:gd fmla="*/ 4 w 71" name="T16"/>
                <a:gd fmla="*/ 118 h 120" name="T17"/>
                <a:gd fmla="*/ 0 w 71" name="T18"/>
                <a:gd fmla="*/ 114 h 120" name="T19"/>
                <a:gd fmla="*/ 0 w 71" name="T20"/>
                <a:gd fmla="*/ 110 h 120" name="T21"/>
                <a:gd fmla="*/ 0 w 71" name="T22"/>
                <a:gd fmla="*/ 106 h 120" name="T23"/>
                <a:gd fmla="*/ 4 w 71" name="T24"/>
                <a:gd fmla="*/ 104 h 120" name="T25"/>
                <a:gd fmla="*/ 44 w 71" name="T26"/>
                <a:gd fmla="*/ 61 h 120" name="T27"/>
                <a:gd fmla="*/ 4 w 71" name="T28"/>
                <a:gd fmla="*/ 18 h 120" name="T29"/>
                <a:gd fmla="*/ 0 w 71" name="T30"/>
                <a:gd fmla="*/ 14 h 120" name="T31"/>
                <a:gd fmla="*/ 0 w 71" name="T32"/>
                <a:gd fmla="*/ 10 h 120" name="T33"/>
                <a:gd fmla="*/ 0 w 71" name="T34"/>
                <a:gd fmla="*/ 8 h 120" name="T35"/>
                <a:gd fmla="*/ 4 w 71" name="T36"/>
                <a:gd fmla="*/ 4 h 120" name="T37"/>
                <a:gd fmla="*/ 6 w 71" name="T38"/>
                <a:gd fmla="*/ 2 h 120" name="T39"/>
                <a:gd fmla="*/ 10 w 71" name="T40"/>
                <a:gd fmla="*/ 0 h 12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0" w="71">
                  <a:moveTo>
                    <a:pt x="10" y="0"/>
                  </a:moveTo>
                  <a:lnTo>
                    <a:pt x="14" y="2"/>
                  </a:lnTo>
                  <a:lnTo>
                    <a:pt x="18" y="4"/>
                  </a:lnTo>
                  <a:lnTo>
                    <a:pt x="67" y="53"/>
                  </a:lnTo>
                  <a:lnTo>
                    <a:pt x="71" y="61"/>
                  </a:lnTo>
                  <a:lnTo>
                    <a:pt x="67" y="69"/>
                  </a:lnTo>
                  <a:lnTo>
                    <a:pt x="18" y="118"/>
                  </a:lnTo>
                  <a:lnTo>
                    <a:pt x="10" y="120"/>
                  </a:lnTo>
                  <a:lnTo>
                    <a:pt x="4" y="118"/>
                  </a:lnTo>
                  <a:lnTo>
                    <a:pt x="0" y="114"/>
                  </a:lnTo>
                  <a:lnTo>
                    <a:pt x="0" y="110"/>
                  </a:lnTo>
                  <a:lnTo>
                    <a:pt x="0" y="106"/>
                  </a:lnTo>
                  <a:lnTo>
                    <a:pt x="4" y="104"/>
                  </a:lnTo>
                  <a:lnTo>
                    <a:pt x="44" y="61"/>
                  </a:lnTo>
                  <a:lnTo>
                    <a:pt x="4" y="18"/>
                  </a:lnTo>
                  <a:lnTo>
                    <a:pt x="0" y="14"/>
                  </a:lnTo>
                  <a:lnTo>
                    <a:pt x="0" y="10"/>
                  </a:lnTo>
                  <a:lnTo>
                    <a:pt x="0" y="8"/>
                  </a:lnTo>
                  <a:lnTo>
                    <a:pt x="4" y="4"/>
                  </a:lnTo>
                  <a:lnTo>
                    <a:pt x="6" y="2"/>
                  </a:lnTo>
                  <a:lnTo>
                    <a:pt x="10"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nvGrpSpPr>
            <p:cNvPr id="5" name="组合 12"/>
            <p:cNvGrpSpPr/>
            <p:nvPr/>
          </p:nvGrpSpPr>
          <p:grpSpPr>
            <a:xfrm>
              <a:off x="6839593" y="4666153"/>
              <a:ext cx="441774" cy="441774"/>
              <a:chOff x="6839593" y="4666155"/>
              <a:chExt cx="441774" cy="441774"/>
            </a:xfrm>
          </p:grpSpPr>
          <p:sp>
            <p:nvSpPr>
              <p:cNvPr id="207" name="Freeform 199"/>
              <p:cNvSpPr>
                <a:spLocks noEditPoints="1"/>
              </p:cNvSpPr>
              <p:nvPr/>
            </p:nvSpPr>
            <p:spPr bwMode="auto">
              <a:xfrm>
                <a:off x="6839593" y="4666155"/>
                <a:ext cx="441774" cy="441774"/>
              </a:xfrm>
              <a:custGeom>
                <a:gdLst>
                  <a:gd fmla="*/ 77 w 154" name="T0"/>
                  <a:gd fmla="*/ 8 h 154" name="T1"/>
                  <a:gd fmla="*/ 59 w 154" name="T2"/>
                  <a:gd fmla="*/ 10 h 154" name="T3"/>
                  <a:gd fmla="*/ 42 w 154" name="T4"/>
                  <a:gd fmla="*/ 16 h 154" name="T5"/>
                  <a:gd fmla="*/ 24 w 154" name="T6"/>
                  <a:gd fmla="*/ 32 h 154" name="T7"/>
                  <a:gd fmla="*/ 12 w 154" name="T8"/>
                  <a:gd fmla="*/ 53 h 154" name="T9"/>
                  <a:gd fmla="*/ 8 w 154" name="T10"/>
                  <a:gd fmla="*/ 77 h 154" name="T11"/>
                  <a:gd fmla="*/ 10 w 154" name="T12"/>
                  <a:gd fmla="*/ 93 h 154" name="T13"/>
                  <a:gd fmla="*/ 16 w 154" name="T14"/>
                  <a:gd fmla="*/ 110 h 154" name="T15"/>
                  <a:gd fmla="*/ 32 w 154" name="T16"/>
                  <a:gd fmla="*/ 130 h 154" name="T17"/>
                  <a:gd fmla="*/ 53 w 154" name="T18"/>
                  <a:gd fmla="*/ 142 h 154" name="T19"/>
                  <a:gd fmla="*/ 77 w 154" name="T20"/>
                  <a:gd fmla="*/ 146 h 154" name="T21"/>
                  <a:gd fmla="*/ 93 w 154" name="T22"/>
                  <a:gd fmla="*/ 144 h 154" name="T23"/>
                  <a:gd fmla="*/ 109 w 154" name="T24"/>
                  <a:gd fmla="*/ 136 h 154" name="T25"/>
                  <a:gd fmla="*/ 130 w 154" name="T26"/>
                  <a:gd fmla="*/ 122 h 154" name="T27"/>
                  <a:gd fmla="*/ 140 w 154" name="T28"/>
                  <a:gd fmla="*/ 99 h 154" name="T29"/>
                  <a:gd fmla="*/ 144 w 154" name="T30"/>
                  <a:gd fmla="*/ 77 h 154" name="T31"/>
                  <a:gd fmla="*/ 142 w 154" name="T32"/>
                  <a:gd fmla="*/ 59 h 154" name="T33"/>
                  <a:gd fmla="*/ 136 w 154" name="T34"/>
                  <a:gd fmla="*/ 42 h 154" name="T35"/>
                  <a:gd fmla="*/ 120 w 154" name="T36"/>
                  <a:gd fmla="*/ 24 h 154" name="T37"/>
                  <a:gd fmla="*/ 99 w 154" name="T38"/>
                  <a:gd fmla="*/ 12 h 154" name="T39"/>
                  <a:gd fmla="*/ 77 w 154" name="T40"/>
                  <a:gd fmla="*/ 8 h 154" name="T41"/>
                  <a:gd fmla="*/ 77 w 154" name="T42"/>
                  <a:gd fmla="*/ 0 h 154" name="T43"/>
                  <a:gd fmla="*/ 103 w 154" name="T44"/>
                  <a:gd fmla="*/ 4 h 154" name="T45"/>
                  <a:gd fmla="*/ 126 w 154" name="T46"/>
                  <a:gd fmla="*/ 18 h 154" name="T47"/>
                  <a:gd fmla="*/ 144 w 154" name="T48"/>
                  <a:gd fmla="*/ 38 h 154" name="T49"/>
                  <a:gd fmla="*/ 150 w 154" name="T50"/>
                  <a:gd fmla="*/ 57 h 154" name="T51"/>
                  <a:gd fmla="*/ 154 w 154" name="T52"/>
                  <a:gd fmla="*/ 77 h 154" name="T53"/>
                  <a:gd fmla="*/ 148 w 154" name="T54"/>
                  <a:gd fmla="*/ 103 h 154" name="T55"/>
                  <a:gd fmla="*/ 136 w 154" name="T56"/>
                  <a:gd fmla="*/ 126 h 154" name="T57"/>
                  <a:gd fmla="*/ 114 w 154" name="T58"/>
                  <a:gd fmla="*/ 144 h 154" name="T59"/>
                  <a:gd fmla="*/ 95 w 154" name="T60"/>
                  <a:gd fmla="*/ 152 h 154" name="T61"/>
                  <a:gd fmla="*/ 77 w 154" name="T62"/>
                  <a:gd fmla="*/ 154 h 154" name="T63"/>
                  <a:gd fmla="*/ 51 w 154" name="T64"/>
                  <a:gd fmla="*/ 148 h 154" name="T65"/>
                  <a:gd fmla="*/ 26 w 154" name="T66"/>
                  <a:gd fmla="*/ 136 h 154" name="T67"/>
                  <a:gd fmla="*/ 10 w 154" name="T68"/>
                  <a:gd fmla="*/ 114 h 154" name="T69"/>
                  <a:gd fmla="*/ 2 w 154" name="T70"/>
                  <a:gd fmla="*/ 95 h 154" name="T71"/>
                  <a:gd fmla="*/ 0 w 154" name="T72"/>
                  <a:gd fmla="*/ 77 h 154" name="T73"/>
                  <a:gd fmla="*/ 4 w 154" name="T74"/>
                  <a:gd fmla="*/ 50 h 154" name="T75"/>
                  <a:gd fmla="*/ 18 w 154" name="T76"/>
                  <a:gd fmla="*/ 28 h 154" name="T77"/>
                  <a:gd fmla="*/ 38 w 154" name="T78"/>
                  <a:gd fmla="*/ 10 h 154" name="T79"/>
                  <a:gd fmla="*/ 57 w 154" name="T80"/>
                  <a:gd fmla="*/ 2 h 154" name="T81"/>
                  <a:gd fmla="*/ 77 w 154" name="T82"/>
                  <a:gd fmla="*/ 0 h 154"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54" w="154">
                    <a:moveTo>
                      <a:pt x="77" y="8"/>
                    </a:moveTo>
                    <a:lnTo>
                      <a:pt x="59" y="10"/>
                    </a:lnTo>
                    <a:lnTo>
                      <a:pt x="42" y="16"/>
                    </a:lnTo>
                    <a:lnTo>
                      <a:pt x="24" y="32"/>
                    </a:lnTo>
                    <a:lnTo>
                      <a:pt x="12" y="53"/>
                    </a:lnTo>
                    <a:lnTo>
                      <a:pt x="8" y="77"/>
                    </a:lnTo>
                    <a:lnTo>
                      <a:pt x="10" y="93"/>
                    </a:lnTo>
                    <a:lnTo>
                      <a:pt x="16" y="110"/>
                    </a:lnTo>
                    <a:lnTo>
                      <a:pt x="32" y="130"/>
                    </a:lnTo>
                    <a:lnTo>
                      <a:pt x="53" y="142"/>
                    </a:lnTo>
                    <a:lnTo>
                      <a:pt x="77" y="146"/>
                    </a:lnTo>
                    <a:lnTo>
                      <a:pt x="93" y="144"/>
                    </a:lnTo>
                    <a:lnTo>
                      <a:pt x="109" y="136"/>
                    </a:lnTo>
                    <a:lnTo>
                      <a:pt x="130" y="122"/>
                    </a:lnTo>
                    <a:lnTo>
                      <a:pt x="140" y="99"/>
                    </a:lnTo>
                    <a:lnTo>
                      <a:pt x="144" y="77"/>
                    </a:lnTo>
                    <a:lnTo>
                      <a:pt x="142" y="59"/>
                    </a:lnTo>
                    <a:lnTo>
                      <a:pt x="136" y="42"/>
                    </a:lnTo>
                    <a:lnTo>
                      <a:pt x="120" y="24"/>
                    </a:lnTo>
                    <a:lnTo>
                      <a:pt x="99" y="12"/>
                    </a:lnTo>
                    <a:lnTo>
                      <a:pt x="77" y="8"/>
                    </a:lnTo>
                    <a:close/>
                    <a:moveTo>
                      <a:pt x="77" y="0"/>
                    </a:moveTo>
                    <a:lnTo>
                      <a:pt x="103" y="4"/>
                    </a:lnTo>
                    <a:lnTo>
                      <a:pt x="126" y="18"/>
                    </a:lnTo>
                    <a:lnTo>
                      <a:pt x="144" y="38"/>
                    </a:lnTo>
                    <a:lnTo>
                      <a:pt x="150" y="57"/>
                    </a:lnTo>
                    <a:lnTo>
                      <a:pt x="154" y="77"/>
                    </a:lnTo>
                    <a:lnTo>
                      <a:pt x="148" y="103"/>
                    </a:lnTo>
                    <a:lnTo>
                      <a:pt x="136" y="126"/>
                    </a:lnTo>
                    <a:lnTo>
                      <a:pt x="114" y="144"/>
                    </a:lnTo>
                    <a:lnTo>
                      <a:pt x="95" y="152"/>
                    </a:lnTo>
                    <a:lnTo>
                      <a:pt x="77" y="154"/>
                    </a:lnTo>
                    <a:lnTo>
                      <a:pt x="51" y="148"/>
                    </a:lnTo>
                    <a:lnTo>
                      <a:pt x="26" y="136"/>
                    </a:lnTo>
                    <a:lnTo>
                      <a:pt x="10" y="114"/>
                    </a:lnTo>
                    <a:lnTo>
                      <a:pt x="2" y="95"/>
                    </a:lnTo>
                    <a:lnTo>
                      <a:pt x="0" y="77"/>
                    </a:lnTo>
                    <a:lnTo>
                      <a:pt x="4" y="50"/>
                    </a:lnTo>
                    <a:lnTo>
                      <a:pt x="18" y="28"/>
                    </a:lnTo>
                    <a:lnTo>
                      <a:pt x="38" y="10"/>
                    </a:lnTo>
                    <a:lnTo>
                      <a:pt x="57" y="2"/>
                    </a:lnTo>
                    <a:lnTo>
                      <a:pt x="77"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8" name="Freeform 200"/>
              <p:cNvSpPr>
                <a:spLocks noEditPoints="1"/>
              </p:cNvSpPr>
              <p:nvPr/>
            </p:nvSpPr>
            <p:spPr bwMode="auto">
              <a:xfrm>
                <a:off x="6902704" y="4818193"/>
                <a:ext cx="197938" cy="192201"/>
              </a:xfrm>
              <a:custGeom>
                <a:gdLst>
                  <a:gd fmla="*/ 35 w 69" name="T0"/>
                  <a:gd fmla="*/ 16 h 67" name="T1"/>
                  <a:gd fmla="*/ 29 w 69" name="T2"/>
                  <a:gd fmla="*/ 16 h 67" name="T3"/>
                  <a:gd fmla="*/ 23 w 69" name="T4"/>
                  <a:gd fmla="*/ 20 h 67" name="T5"/>
                  <a:gd fmla="*/ 18 w 69" name="T6"/>
                  <a:gd fmla="*/ 26 h 67" name="T7"/>
                  <a:gd fmla="*/ 16 w 69" name="T8"/>
                  <a:gd fmla="*/ 34 h 67" name="T9"/>
                  <a:gd fmla="*/ 18 w 69" name="T10"/>
                  <a:gd fmla="*/ 40 h 67" name="T11"/>
                  <a:gd fmla="*/ 23 w 69" name="T12"/>
                  <a:gd fmla="*/ 46 h 67" name="T13"/>
                  <a:gd fmla="*/ 29 w 69" name="T14"/>
                  <a:gd fmla="*/ 50 h 67" name="T15"/>
                  <a:gd fmla="*/ 35 w 69" name="T16"/>
                  <a:gd fmla="*/ 50 h 67" name="T17"/>
                  <a:gd fmla="*/ 43 w 69" name="T18"/>
                  <a:gd fmla="*/ 50 h 67" name="T19"/>
                  <a:gd fmla="*/ 47 w 69" name="T20"/>
                  <a:gd fmla="*/ 46 h 67" name="T21"/>
                  <a:gd fmla="*/ 51 w 69" name="T22"/>
                  <a:gd fmla="*/ 40 h 67" name="T23"/>
                  <a:gd fmla="*/ 53 w 69" name="T24"/>
                  <a:gd fmla="*/ 34 h 67" name="T25"/>
                  <a:gd fmla="*/ 51 w 69" name="T26"/>
                  <a:gd fmla="*/ 26 h 67" name="T27"/>
                  <a:gd fmla="*/ 47 w 69" name="T28"/>
                  <a:gd fmla="*/ 20 h 67" name="T29"/>
                  <a:gd fmla="*/ 43 w 69" name="T30"/>
                  <a:gd fmla="*/ 16 h 67" name="T31"/>
                  <a:gd fmla="*/ 35 w 69" name="T32"/>
                  <a:gd fmla="*/ 16 h 67" name="T33"/>
                  <a:gd fmla="*/ 29 w 69" name="T34"/>
                  <a:gd fmla="*/ 0 h 67" name="T35"/>
                  <a:gd fmla="*/ 41 w 69" name="T36"/>
                  <a:gd fmla="*/ 0 h 67" name="T37"/>
                  <a:gd fmla="*/ 41 w 69" name="T38"/>
                  <a:gd fmla="*/ 6 h 67" name="T39"/>
                  <a:gd fmla="*/ 51 w 69" name="T40"/>
                  <a:gd fmla="*/ 10 h 67" name="T41"/>
                  <a:gd fmla="*/ 55 w 69" name="T42"/>
                  <a:gd fmla="*/ 6 h 67" name="T43"/>
                  <a:gd fmla="*/ 63 w 69" name="T44"/>
                  <a:gd fmla="*/ 14 h 67" name="T45"/>
                  <a:gd fmla="*/ 59 w 69" name="T46"/>
                  <a:gd fmla="*/ 18 h 67" name="T47"/>
                  <a:gd fmla="*/ 63 w 69" name="T48"/>
                  <a:gd fmla="*/ 28 h 67" name="T49"/>
                  <a:gd fmla="*/ 69 w 69" name="T50"/>
                  <a:gd fmla="*/ 28 h 67" name="T51"/>
                  <a:gd fmla="*/ 69 w 69" name="T52"/>
                  <a:gd fmla="*/ 38 h 67" name="T53"/>
                  <a:gd fmla="*/ 63 w 69" name="T54"/>
                  <a:gd fmla="*/ 38 h 67" name="T55"/>
                  <a:gd fmla="*/ 59 w 69" name="T56"/>
                  <a:gd fmla="*/ 48 h 67" name="T57"/>
                  <a:gd fmla="*/ 63 w 69" name="T58"/>
                  <a:gd fmla="*/ 53 h 67" name="T59"/>
                  <a:gd fmla="*/ 55 w 69" name="T60"/>
                  <a:gd fmla="*/ 61 h 67" name="T61"/>
                  <a:gd fmla="*/ 51 w 69" name="T62"/>
                  <a:gd fmla="*/ 57 h 67" name="T63"/>
                  <a:gd fmla="*/ 41 w 69" name="T64"/>
                  <a:gd fmla="*/ 61 h 67" name="T65"/>
                  <a:gd fmla="*/ 41 w 69" name="T66"/>
                  <a:gd fmla="*/ 67 h 67" name="T67"/>
                  <a:gd fmla="*/ 29 w 69" name="T68"/>
                  <a:gd fmla="*/ 67 h 67" name="T69"/>
                  <a:gd fmla="*/ 29 w 69" name="T70"/>
                  <a:gd fmla="*/ 61 h 67" name="T71"/>
                  <a:gd fmla="*/ 18 w 69" name="T72"/>
                  <a:gd fmla="*/ 57 h 67" name="T73"/>
                  <a:gd fmla="*/ 14 w 69" name="T74"/>
                  <a:gd fmla="*/ 61 h 67" name="T75"/>
                  <a:gd fmla="*/ 6 w 69" name="T76"/>
                  <a:gd fmla="*/ 53 h 67" name="T77"/>
                  <a:gd fmla="*/ 12 w 69" name="T78"/>
                  <a:gd fmla="*/ 48 h 67" name="T79"/>
                  <a:gd fmla="*/ 8 w 69" name="T80"/>
                  <a:gd fmla="*/ 38 h 67" name="T81"/>
                  <a:gd fmla="*/ 0 w 69" name="T82"/>
                  <a:gd fmla="*/ 38 h 67" name="T83"/>
                  <a:gd fmla="*/ 0 w 69" name="T84"/>
                  <a:gd fmla="*/ 28 h 67" name="T85"/>
                  <a:gd fmla="*/ 8 w 69" name="T86"/>
                  <a:gd fmla="*/ 28 h 67" name="T87"/>
                  <a:gd fmla="*/ 12 w 69" name="T88"/>
                  <a:gd fmla="*/ 18 h 67" name="T89"/>
                  <a:gd fmla="*/ 6 w 69" name="T90"/>
                  <a:gd fmla="*/ 14 h 67" name="T91"/>
                  <a:gd fmla="*/ 14 w 69" name="T92"/>
                  <a:gd fmla="*/ 6 h 67" name="T93"/>
                  <a:gd fmla="*/ 20 w 69" name="T94"/>
                  <a:gd fmla="*/ 10 h 67" name="T95"/>
                  <a:gd fmla="*/ 29 w 69" name="T96"/>
                  <a:gd fmla="*/ 6 h 67" name="T97"/>
                  <a:gd fmla="*/ 29 w 69" name="T98"/>
                  <a:gd fmla="*/ 0 h 67"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67" w="69">
                    <a:moveTo>
                      <a:pt x="35" y="16"/>
                    </a:moveTo>
                    <a:lnTo>
                      <a:pt x="29" y="16"/>
                    </a:lnTo>
                    <a:lnTo>
                      <a:pt x="23" y="20"/>
                    </a:lnTo>
                    <a:lnTo>
                      <a:pt x="18" y="26"/>
                    </a:lnTo>
                    <a:lnTo>
                      <a:pt x="16" y="34"/>
                    </a:lnTo>
                    <a:lnTo>
                      <a:pt x="18" y="40"/>
                    </a:lnTo>
                    <a:lnTo>
                      <a:pt x="23" y="46"/>
                    </a:lnTo>
                    <a:lnTo>
                      <a:pt x="29" y="50"/>
                    </a:lnTo>
                    <a:lnTo>
                      <a:pt x="35" y="50"/>
                    </a:lnTo>
                    <a:lnTo>
                      <a:pt x="43" y="50"/>
                    </a:lnTo>
                    <a:lnTo>
                      <a:pt x="47" y="46"/>
                    </a:lnTo>
                    <a:lnTo>
                      <a:pt x="51" y="40"/>
                    </a:lnTo>
                    <a:lnTo>
                      <a:pt x="53" y="34"/>
                    </a:lnTo>
                    <a:lnTo>
                      <a:pt x="51" y="26"/>
                    </a:lnTo>
                    <a:lnTo>
                      <a:pt x="47" y="20"/>
                    </a:lnTo>
                    <a:lnTo>
                      <a:pt x="43" y="16"/>
                    </a:lnTo>
                    <a:lnTo>
                      <a:pt x="35" y="16"/>
                    </a:lnTo>
                    <a:close/>
                    <a:moveTo>
                      <a:pt x="29" y="0"/>
                    </a:moveTo>
                    <a:lnTo>
                      <a:pt x="41" y="0"/>
                    </a:lnTo>
                    <a:lnTo>
                      <a:pt x="41" y="6"/>
                    </a:lnTo>
                    <a:lnTo>
                      <a:pt x="51" y="10"/>
                    </a:lnTo>
                    <a:lnTo>
                      <a:pt x="55" y="6"/>
                    </a:lnTo>
                    <a:lnTo>
                      <a:pt x="63" y="14"/>
                    </a:lnTo>
                    <a:lnTo>
                      <a:pt x="59" y="18"/>
                    </a:lnTo>
                    <a:lnTo>
                      <a:pt x="63" y="28"/>
                    </a:lnTo>
                    <a:lnTo>
                      <a:pt x="69" y="28"/>
                    </a:lnTo>
                    <a:lnTo>
                      <a:pt x="69" y="38"/>
                    </a:lnTo>
                    <a:lnTo>
                      <a:pt x="63" y="38"/>
                    </a:lnTo>
                    <a:lnTo>
                      <a:pt x="59" y="48"/>
                    </a:lnTo>
                    <a:lnTo>
                      <a:pt x="63" y="53"/>
                    </a:lnTo>
                    <a:lnTo>
                      <a:pt x="55" y="61"/>
                    </a:lnTo>
                    <a:lnTo>
                      <a:pt x="51" y="57"/>
                    </a:lnTo>
                    <a:lnTo>
                      <a:pt x="41" y="61"/>
                    </a:lnTo>
                    <a:lnTo>
                      <a:pt x="41" y="67"/>
                    </a:lnTo>
                    <a:lnTo>
                      <a:pt x="29" y="67"/>
                    </a:lnTo>
                    <a:lnTo>
                      <a:pt x="29" y="61"/>
                    </a:lnTo>
                    <a:lnTo>
                      <a:pt x="18" y="57"/>
                    </a:lnTo>
                    <a:lnTo>
                      <a:pt x="14" y="61"/>
                    </a:lnTo>
                    <a:lnTo>
                      <a:pt x="6" y="53"/>
                    </a:lnTo>
                    <a:lnTo>
                      <a:pt x="12" y="48"/>
                    </a:lnTo>
                    <a:lnTo>
                      <a:pt x="8" y="38"/>
                    </a:lnTo>
                    <a:lnTo>
                      <a:pt x="0" y="38"/>
                    </a:lnTo>
                    <a:lnTo>
                      <a:pt x="0" y="28"/>
                    </a:lnTo>
                    <a:lnTo>
                      <a:pt x="8" y="28"/>
                    </a:lnTo>
                    <a:lnTo>
                      <a:pt x="12" y="18"/>
                    </a:lnTo>
                    <a:lnTo>
                      <a:pt x="6" y="14"/>
                    </a:lnTo>
                    <a:lnTo>
                      <a:pt x="14" y="6"/>
                    </a:lnTo>
                    <a:lnTo>
                      <a:pt x="20" y="10"/>
                    </a:lnTo>
                    <a:lnTo>
                      <a:pt x="29" y="6"/>
                    </a:lnTo>
                    <a:lnTo>
                      <a:pt x="29"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09" name="Freeform 201"/>
              <p:cNvSpPr>
                <a:spLocks noEditPoints="1"/>
              </p:cNvSpPr>
              <p:nvPr/>
            </p:nvSpPr>
            <p:spPr bwMode="auto">
              <a:xfrm>
                <a:off x="7077691" y="4763689"/>
                <a:ext cx="134828" cy="129091"/>
              </a:xfrm>
              <a:custGeom>
                <a:gdLst>
                  <a:gd fmla="*/ 24 w 47" name="T0"/>
                  <a:gd fmla="*/ 10 h 45" name="T1"/>
                  <a:gd fmla="*/ 16 w 47" name="T2"/>
                  <a:gd fmla="*/ 12 h 45" name="T3"/>
                  <a:gd fmla="*/ 12 w 47" name="T4"/>
                  <a:gd fmla="*/ 23 h 45" name="T5"/>
                  <a:gd fmla="*/ 14 w 47" name="T6"/>
                  <a:gd fmla="*/ 31 h 45" name="T7"/>
                  <a:gd fmla="*/ 22 w 47" name="T8"/>
                  <a:gd fmla="*/ 35 h 45" name="T9"/>
                  <a:gd fmla="*/ 31 w 47" name="T10"/>
                  <a:gd fmla="*/ 33 h 45" name="T11"/>
                  <a:gd fmla="*/ 37 w 47" name="T12"/>
                  <a:gd fmla="*/ 25 h 45" name="T13"/>
                  <a:gd fmla="*/ 33 w 47" name="T14"/>
                  <a:gd fmla="*/ 14 h 45" name="T15"/>
                  <a:gd fmla="*/ 24 w 47" name="T16"/>
                  <a:gd fmla="*/ 10 h 45" name="T17"/>
                  <a:gd fmla="*/ 22 w 47" name="T18"/>
                  <a:gd fmla="*/ 0 h 45" name="T19"/>
                  <a:gd fmla="*/ 28 w 47" name="T20"/>
                  <a:gd fmla="*/ 0 h 45" name="T21"/>
                  <a:gd fmla="*/ 28 w 47" name="T22"/>
                  <a:gd fmla="*/ 4 h 45" name="T23"/>
                  <a:gd fmla="*/ 35 w 47" name="T24"/>
                  <a:gd fmla="*/ 8 h 45" name="T25"/>
                  <a:gd fmla="*/ 39 w 47" name="T26"/>
                  <a:gd fmla="*/ 4 h 45" name="T27"/>
                  <a:gd fmla="*/ 43 w 47" name="T28"/>
                  <a:gd fmla="*/ 10 h 45" name="T29"/>
                  <a:gd fmla="*/ 41 w 47" name="T30"/>
                  <a:gd fmla="*/ 14 h 45" name="T31"/>
                  <a:gd fmla="*/ 43 w 47" name="T32"/>
                  <a:gd fmla="*/ 21 h 45" name="T33"/>
                  <a:gd fmla="*/ 47 w 47" name="T34"/>
                  <a:gd fmla="*/ 21 h 45" name="T35"/>
                  <a:gd fmla="*/ 47 w 47" name="T36"/>
                  <a:gd fmla="*/ 29 h 45" name="T37"/>
                  <a:gd fmla="*/ 43 w 47" name="T38"/>
                  <a:gd fmla="*/ 29 h 45" name="T39"/>
                  <a:gd fmla="*/ 39 w 47" name="T40"/>
                  <a:gd fmla="*/ 35 h 45" name="T41"/>
                  <a:gd fmla="*/ 41 w 47" name="T42"/>
                  <a:gd fmla="*/ 37 h 45" name="T43"/>
                  <a:gd fmla="*/ 35 w 47" name="T44"/>
                  <a:gd fmla="*/ 43 h 45" name="T45"/>
                  <a:gd fmla="*/ 33 w 47" name="T46"/>
                  <a:gd fmla="*/ 39 h 45" name="T47"/>
                  <a:gd fmla="*/ 26 w 47" name="T48"/>
                  <a:gd fmla="*/ 41 h 45" name="T49"/>
                  <a:gd fmla="*/ 24 w 47" name="T50"/>
                  <a:gd fmla="*/ 45 h 45" name="T51"/>
                  <a:gd fmla="*/ 18 w 47" name="T52"/>
                  <a:gd fmla="*/ 45 h 45" name="T53"/>
                  <a:gd fmla="*/ 18 w 47" name="T54"/>
                  <a:gd fmla="*/ 41 h 45" name="T55"/>
                  <a:gd fmla="*/ 12 w 47" name="T56"/>
                  <a:gd fmla="*/ 37 h 45" name="T57"/>
                  <a:gd fmla="*/ 8 w 47" name="T58"/>
                  <a:gd fmla="*/ 41 h 45" name="T59"/>
                  <a:gd fmla="*/ 4 w 47" name="T60"/>
                  <a:gd fmla="*/ 35 h 45" name="T61"/>
                  <a:gd fmla="*/ 6 w 47" name="T62"/>
                  <a:gd fmla="*/ 31 h 45" name="T63"/>
                  <a:gd fmla="*/ 4 w 47" name="T64"/>
                  <a:gd fmla="*/ 25 h 45" name="T65"/>
                  <a:gd fmla="*/ 0 w 47" name="T66"/>
                  <a:gd fmla="*/ 25 h 45" name="T67"/>
                  <a:gd fmla="*/ 2 w 47" name="T68"/>
                  <a:gd fmla="*/ 16 h 45" name="T69"/>
                  <a:gd fmla="*/ 6 w 47" name="T70"/>
                  <a:gd fmla="*/ 16 h 45" name="T71"/>
                  <a:gd fmla="*/ 8 w 47" name="T72"/>
                  <a:gd fmla="*/ 10 h 45" name="T73"/>
                  <a:gd fmla="*/ 6 w 47" name="T74"/>
                  <a:gd fmla="*/ 8 h 45" name="T75"/>
                  <a:gd fmla="*/ 12 w 47" name="T76"/>
                  <a:gd fmla="*/ 2 h 45" name="T77"/>
                  <a:gd fmla="*/ 14 w 47" name="T78"/>
                  <a:gd fmla="*/ 6 h 45" name="T79"/>
                  <a:gd fmla="*/ 22 w 47" name="T80"/>
                  <a:gd fmla="*/ 4 h 45" name="T81"/>
                  <a:gd fmla="*/ 22 w 47" name="T82"/>
                  <a:gd fmla="*/ 0 h 4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45" w="47">
                    <a:moveTo>
                      <a:pt x="24" y="10"/>
                    </a:moveTo>
                    <a:lnTo>
                      <a:pt x="16" y="12"/>
                    </a:lnTo>
                    <a:lnTo>
                      <a:pt x="12" y="23"/>
                    </a:lnTo>
                    <a:lnTo>
                      <a:pt x="14" y="31"/>
                    </a:lnTo>
                    <a:lnTo>
                      <a:pt x="22" y="35"/>
                    </a:lnTo>
                    <a:lnTo>
                      <a:pt x="31" y="33"/>
                    </a:lnTo>
                    <a:lnTo>
                      <a:pt x="37" y="25"/>
                    </a:lnTo>
                    <a:lnTo>
                      <a:pt x="33" y="14"/>
                    </a:lnTo>
                    <a:lnTo>
                      <a:pt x="24" y="10"/>
                    </a:lnTo>
                    <a:close/>
                    <a:moveTo>
                      <a:pt x="22" y="0"/>
                    </a:moveTo>
                    <a:lnTo>
                      <a:pt x="28" y="0"/>
                    </a:lnTo>
                    <a:lnTo>
                      <a:pt x="28" y="4"/>
                    </a:lnTo>
                    <a:lnTo>
                      <a:pt x="35" y="8"/>
                    </a:lnTo>
                    <a:lnTo>
                      <a:pt x="39" y="4"/>
                    </a:lnTo>
                    <a:lnTo>
                      <a:pt x="43" y="10"/>
                    </a:lnTo>
                    <a:lnTo>
                      <a:pt x="41" y="14"/>
                    </a:lnTo>
                    <a:lnTo>
                      <a:pt x="43" y="21"/>
                    </a:lnTo>
                    <a:lnTo>
                      <a:pt x="47" y="21"/>
                    </a:lnTo>
                    <a:lnTo>
                      <a:pt x="47" y="29"/>
                    </a:lnTo>
                    <a:lnTo>
                      <a:pt x="43" y="29"/>
                    </a:lnTo>
                    <a:lnTo>
                      <a:pt x="39" y="35"/>
                    </a:lnTo>
                    <a:lnTo>
                      <a:pt x="41" y="37"/>
                    </a:lnTo>
                    <a:lnTo>
                      <a:pt x="35" y="43"/>
                    </a:lnTo>
                    <a:lnTo>
                      <a:pt x="33" y="39"/>
                    </a:lnTo>
                    <a:lnTo>
                      <a:pt x="26" y="41"/>
                    </a:lnTo>
                    <a:lnTo>
                      <a:pt x="24" y="45"/>
                    </a:lnTo>
                    <a:lnTo>
                      <a:pt x="18" y="45"/>
                    </a:lnTo>
                    <a:lnTo>
                      <a:pt x="18" y="41"/>
                    </a:lnTo>
                    <a:lnTo>
                      <a:pt x="12" y="37"/>
                    </a:lnTo>
                    <a:lnTo>
                      <a:pt x="8" y="41"/>
                    </a:lnTo>
                    <a:lnTo>
                      <a:pt x="4" y="35"/>
                    </a:lnTo>
                    <a:lnTo>
                      <a:pt x="6" y="31"/>
                    </a:lnTo>
                    <a:lnTo>
                      <a:pt x="4" y="25"/>
                    </a:lnTo>
                    <a:lnTo>
                      <a:pt x="0" y="25"/>
                    </a:lnTo>
                    <a:lnTo>
                      <a:pt x="2" y="16"/>
                    </a:lnTo>
                    <a:lnTo>
                      <a:pt x="6" y="16"/>
                    </a:lnTo>
                    <a:lnTo>
                      <a:pt x="8" y="10"/>
                    </a:lnTo>
                    <a:lnTo>
                      <a:pt x="6" y="8"/>
                    </a:lnTo>
                    <a:lnTo>
                      <a:pt x="12" y="2"/>
                    </a:lnTo>
                    <a:lnTo>
                      <a:pt x="14" y="6"/>
                    </a:lnTo>
                    <a:lnTo>
                      <a:pt x="22" y="4"/>
                    </a:lnTo>
                    <a:lnTo>
                      <a:pt x="22"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10" name="Freeform 202"/>
              <p:cNvSpPr>
                <a:spLocks noEditPoints="1"/>
              </p:cNvSpPr>
              <p:nvPr/>
            </p:nvSpPr>
            <p:spPr bwMode="auto">
              <a:xfrm>
                <a:off x="7094903" y="4898515"/>
                <a:ext cx="88929" cy="94667"/>
              </a:xfrm>
              <a:custGeom>
                <a:gdLst>
                  <a:gd fmla="*/ 16 w 31" name="T0"/>
                  <a:gd fmla="*/ 8 h 33" name="T1"/>
                  <a:gd fmla="*/ 10 w 31" name="T2"/>
                  <a:gd fmla="*/ 10 h 33" name="T3"/>
                  <a:gd fmla="*/ 8 w 31" name="T4"/>
                  <a:gd fmla="*/ 16 h 33" name="T5"/>
                  <a:gd fmla="*/ 10 w 31" name="T6"/>
                  <a:gd fmla="*/ 22 h 33" name="T7"/>
                  <a:gd fmla="*/ 14 w 31" name="T8"/>
                  <a:gd fmla="*/ 25 h 33" name="T9"/>
                  <a:gd fmla="*/ 20 w 31" name="T10"/>
                  <a:gd fmla="*/ 22 h 33" name="T11"/>
                  <a:gd fmla="*/ 25 w 31" name="T12"/>
                  <a:gd fmla="*/ 16 h 33" name="T13"/>
                  <a:gd fmla="*/ 22 w 31" name="T14"/>
                  <a:gd fmla="*/ 10 h 33" name="T15"/>
                  <a:gd fmla="*/ 16 w 31" name="T16"/>
                  <a:gd fmla="*/ 8 h 33" name="T17"/>
                  <a:gd fmla="*/ 14 w 31" name="T18"/>
                  <a:gd fmla="*/ 0 h 33" name="T19"/>
                  <a:gd fmla="*/ 20 w 31" name="T20"/>
                  <a:gd fmla="*/ 2 h 33" name="T21"/>
                  <a:gd fmla="*/ 20 w 31" name="T22"/>
                  <a:gd fmla="*/ 4 h 33" name="T23"/>
                  <a:gd fmla="*/ 25 w 31" name="T24"/>
                  <a:gd fmla="*/ 6 h 33" name="T25"/>
                  <a:gd fmla="*/ 27 w 31" name="T26"/>
                  <a:gd fmla="*/ 4 h 33" name="T27"/>
                  <a:gd fmla="*/ 29 w 31" name="T28"/>
                  <a:gd fmla="*/ 8 h 33" name="T29"/>
                  <a:gd fmla="*/ 27 w 31" name="T30"/>
                  <a:gd fmla="*/ 10 h 33" name="T31"/>
                  <a:gd fmla="*/ 29 w 31" name="T32"/>
                  <a:gd fmla="*/ 14 h 33" name="T33"/>
                  <a:gd fmla="*/ 31 w 31" name="T34"/>
                  <a:gd fmla="*/ 14 h 33" name="T35"/>
                  <a:gd fmla="*/ 31 w 31" name="T36"/>
                  <a:gd fmla="*/ 20 h 33" name="T37"/>
                  <a:gd fmla="*/ 29 w 31" name="T38"/>
                  <a:gd fmla="*/ 20 h 33" name="T39"/>
                  <a:gd fmla="*/ 27 w 31" name="T40"/>
                  <a:gd fmla="*/ 25 h 33" name="T41"/>
                  <a:gd fmla="*/ 29 w 31" name="T42"/>
                  <a:gd fmla="*/ 27 h 33" name="T43"/>
                  <a:gd fmla="*/ 25 w 31" name="T44"/>
                  <a:gd fmla="*/ 31 h 33" name="T45"/>
                  <a:gd fmla="*/ 22 w 31" name="T46"/>
                  <a:gd fmla="*/ 29 h 33" name="T47"/>
                  <a:gd fmla="*/ 18 w 31" name="T48"/>
                  <a:gd fmla="*/ 29 h 33" name="T49"/>
                  <a:gd fmla="*/ 16 w 31" name="T50"/>
                  <a:gd fmla="*/ 33 h 33" name="T51"/>
                  <a:gd fmla="*/ 12 w 31" name="T52"/>
                  <a:gd fmla="*/ 31 h 33" name="T53"/>
                  <a:gd fmla="*/ 12 w 31" name="T54"/>
                  <a:gd fmla="*/ 29 h 33" name="T55"/>
                  <a:gd fmla="*/ 8 w 31" name="T56"/>
                  <a:gd fmla="*/ 27 h 33" name="T57"/>
                  <a:gd fmla="*/ 6 w 31" name="T58"/>
                  <a:gd fmla="*/ 29 h 33" name="T59"/>
                  <a:gd fmla="*/ 2 w 31" name="T60"/>
                  <a:gd fmla="*/ 25 h 33" name="T61"/>
                  <a:gd fmla="*/ 4 w 31" name="T62"/>
                  <a:gd fmla="*/ 22 h 33" name="T63"/>
                  <a:gd fmla="*/ 4 w 31" name="T64"/>
                  <a:gd fmla="*/ 18 h 33" name="T65"/>
                  <a:gd fmla="*/ 0 w 31" name="T66"/>
                  <a:gd fmla="*/ 18 h 33" name="T67"/>
                  <a:gd fmla="*/ 0 w 31" name="T68"/>
                  <a:gd fmla="*/ 12 h 33" name="T69"/>
                  <a:gd fmla="*/ 4 w 31" name="T70"/>
                  <a:gd fmla="*/ 12 h 33" name="T71"/>
                  <a:gd fmla="*/ 6 w 31" name="T72"/>
                  <a:gd fmla="*/ 8 h 33" name="T73"/>
                  <a:gd fmla="*/ 4 w 31" name="T74"/>
                  <a:gd fmla="*/ 6 h 33" name="T75"/>
                  <a:gd fmla="*/ 8 w 31" name="T76"/>
                  <a:gd fmla="*/ 2 h 33" name="T77"/>
                  <a:gd fmla="*/ 10 w 31" name="T78"/>
                  <a:gd fmla="*/ 6 h 33" name="T79"/>
                  <a:gd fmla="*/ 14 w 31" name="T80"/>
                  <a:gd fmla="*/ 4 h 33" name="T81"/>
                  <a:gd fmla="*/ 14 w 31" name="T82"/>
                  <a:gd fmla="*/ 0 h 33"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3" w="31">
                    <a:moveTo>
                      <a:pt x="16" y="8"/>
                    </a:moveTo>
                    <a:lnTo>
                      <a:pt x="10" y="10"/>
                    </a:lnTo>
                    <a:lnTo>
                      <a:pt x="8" y="16"/>
                    </a:lnTo>
                    <a:lnTo>
                      <a:pt x="10" y="22"/>
                    </a:lnTo>
                    <a:lnTo>
                      <a:pt x="14" y="25"/>
                    </a:lnTo>
                    <a:lnTo>
                      <a:pt x="20" y="22"/>
                    </a:lnTo>
                    <a:lnTo>
                      <a:pt x="25" y="16"/>
                    </a:lnTo>
                    <a:lnTo>
                      <a:pt x="22" y="10"/>
                    </a:lnTo>
                    <a:lnTo>
                      <a:pt x="16" y="8"/>
                    </a:lnTo>
                    <a:close/>
                    <a:moveTo>
                      <a:pt x="14" y="0"/>
                    </a:moveTo>
                    <a:lnTo>
                      <a:pt x="20" y="2"/>
                    </a:lnTo>
                    <a:lnTo>
                      <a:pt x="20" y="4"/>
                    </a:lnTo>
                    <a:lnTo>
                      <a:pt x="25" y="6"/>
                    </a:lnTo>
                    <a:lnTo>
                      <a:pt x="27" y="4"/>
                    </a:lnTo>
                    <a:lnTo>
                      <a:pt x="29" y="8"/>
                    </a:lnTo>
                    <a:lnTo>
                      <a:pt x="27" y="10"/>
                    </a:lnTo>
                    <a:lnTo>
                      <a:pt x="29" y="14"/>
                    </a:lnTo>
                    <a:lnTo>
                      <a:pt x="31" y="14"/>
                    </a:lnTo>
                    <a:lnTo>
                      <a:pt x="31" y="20"/>
                    </a:lnTo>
                    <a:lnTo>
                      <a:pt x="29" y="20"/>
                    </a:lnTo>
                    <a:lnTo>
                      <a:pt x="27" y="25"/>
                    </a:lnTo>
                    <a:lnTo>
                      <a:pt x="29" y="27"/>
                    </a:lnTo>
                    <a:lnTo>
                      <a:pt x="25" y="31"/>
                    </a:lnTo>
                    <a:lnTo>
                      <a:pt x="22" y="29"/>
                    </a:lnTo>
                    <a:lnTo>
                      <a:pt x="18" y="29"/>
                    </a:lnTo>
                    <a:lnTo>
                      <a:pt x="16" y="33"/>
                    </a:lnTo>
                    <a:lnTo>
                      <a:pt x="12" y="31"/>
                    </a:lnTo>
                    <a:lnTo>
                      <a:pt x="12" y="29"/>
                    </a:lnTo>
                    <a:lnTo>
                      <a:pt x="8" y="27"/>
                    </a:lnTo>
                    <a:lnTo>
                      <a:pt x="6" y="29"/>
                    </a:lnTo>
                    <a:lnTo>
                      <a:pt x="2" y="25"/>
                    </a:lnTo>
                    <a:lnTo>
                      <a:pt x="4" y="22"/>
                    </a:lnTo>
                    <a:lnTo>
                      <a:pt x="4" y="18"/>
                    </a:lnTo>
                    <a:lnTo>
                      <a:pt x="0" y="18"/>
                    </a:lnTo>
                    <a:lnTo>
                      <a:pt x="0" y="12"/>
                    </a:lnTo>
                    <a:lnTo>
                      <a:pt x="4" y="12"/>
                    </a:lnTo>
                    <a:lnTo>
                      <a:pt x="6" y="8"/>
                    </a:lnTo>
                    <a:lnTo>
                      <a:pt x="4" y="6"/>
                    </a:lnTo>
                    <a:lnTo>
                      <a:pt x="8" y="2"/>
                    </a:lnTo>
                    <a:lnTo>
                      <a:pt x="10" y="6"/>
                    </a:lnTo>
                    <a:lnTo>
                      <a:pt x="14" y="4"/>
                    </a:lnTo>
                    <a:lnTo>
                      <a:pt x="14"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3" name="组合 23"/>
          <p:cNvGrpSpPr/>
          <p:nvPr/>
        </p:nvGrpSpPr>
        <p:grpSpPr>
          <a:xfrm>
            <a:off x="4864555" y="1974555"/>
            <a:ext cx="530476" cy="316306"/>
            <a:chOff x="6839593" y="2775708"/>
            <a:chExt cx="745852" cy="444643"/>
          </a:xfrm>
        </p:grpSpPr>
        <p:sp>
          <p:nvSpPr>
            <p:cNvPr id="91" name="Freeform 83"/>
            <p:cNvSpPr/>
            <p:nvPr/>
          </p:nvSpPr>
          <p:spPr bwMode="auto">
            <a:xfrm>
              <a:off x="7381769" y="2824475"/>
              <a:ext cx="203676" cy="347109"/>
            </a:xfrm>
            <a:custGeom>
              <a:gdLst>
                <a:gd fmla="*/ 10 w 71" name="T0"/>
                <a:gd fmla="*/ 0 h 121" name="T1"/>
                <a:gd fmla="*/ 14 w 71" name="T2"/>
                <a:gd fmla="*/ 3 h 121" name="T3"/>
                <a:gd fmla="*/ 18 w 71" name="T4"/>
                <a:gd fmla="*/ 5 h 121" name="T5"/>
                <a:gd fmla="*/ 67 w 71" name="T6"/>
                <a:gd fmla="*/ 53 h 121" name="T7"/>
                <a:gd fmla="*/ 71 w 71" name="T8"/>
                <a:gd fmla="*/ 62 h 121" name="T9"/>
                <a:gd fmla="*/ 67 w 71" name="T10"/>
                <a:gd fmla="*/ 68 h 121" name="T11"/>
                <a:gd fmla="*/ 18 w 71" name="T12"/>
                <a:gd fmla="*/ 119 h 121" name="T13"/>
                <a:gd fmla="*/ 10 w 71" name="T14"/>
                <a:gd fmla="*/ 121 h 121" name="T15"/>
                <a:gd fmla="*/ 4 w 71" name="T16"/>
                <a:gd fmla="*/ 119 h 121" name="T17"/>
                <a:gd fmla="*/ 0 w 71" name="T18"/>
                <a:gd fmla="*/ 115 h 121" name="T19"/>
                <a:gd fmla="*/ 0 w 71" name="T20"/>
                <a:gd fmla="*/ 111 h 121" name="T21"/>
                <a:gd fmla="*/ 0 w 71" name="T22"/>
                <a:gd fmla="*/ 106 h 121" name="T23"/>
                <a:gd fmla="*/ 4 w 71" name="T24"/>
                <a:gd fmla="*/ 104 h 121" name="T25"/>
                <a:gd fmla="*/ 44 w 71" name="T26"/>
                <a:gd fmla="*/ 62 h 121" name="T27"/>
                <a:gd fmla="*/ 4 w 71" name="T28"/>
                <a:gd fmla="*/ 19 h 121" name="T29"/>
                <a:gd fmla="*/ 0 w 71" name="T30"/>
                <a:gd fmla="*/ 15 h 121" name="T31"/>
                <a:gd fmla="*/ 0 w 71" name="T32"/>
                <a:gd fmla="*/ 11 h 121" name="T33"/>
                <a:gd fmla="*/ 0 w 71" name="T34"/>
                <a:gd fmla="*/ 7 h 121" name="T35"/>
                <a:gd fmla="*/ 4 w 71" name="T36"/>
                <a:gd fmla="*/ 5 h 121" name="T37"/>
                <a:gd fmla="*/ 6 w 71" name="T38"/>
                <a:gd fmla="*/ 3 h 121" name="T39"/>
                <a:gd fmla="*/ 10 w 71" name="T40"/>
                <a:gd fmla="*/ 0 h 12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0" w="71">
                  <a:moveTo>
                    <a:pt x="10" y="0"/>
                  </a:moveTo>
                  <a:lnTo>
                    <a:pt x="14" y="3"/>
                  </a:lnTo>
                  <a:lnTo>
                    <a:pt x="18" y="5"/>
                  </a:lnTo>
                  <a:lnTo>
                    <a:pt x="67" y="53"/>
                  </a:lnTo>
                  <a:lnTo>
                    <a:pt x="71" y="62"/>
                  </a:lnTo>
                  <a:lnTo>
                    <a:pt x="67" y="68"/>
                  </a:lnTo>
                  <a:lnTo>
                    <a:pt x="18" y="119"/>
                  </a:lnTo>
                  <a:lnTo>
                    <a:pt x="10" y="121"/>
                  </a:lnTo>
                  <a:lnTo>
                    <a:pt x="4" y="119"/>
                  </a:lnTo>
                  <a:lnTo>
                    <a:pt x="0" y="115"/>
                  </a:lnTo>
                  <a:lnTo>
                    <a:pt x="0" y="111"/>
                  </a:lnTo>
                  <a:lnTo>
                    <a:pt x="0" y="106"/>
                  </a:lnTo>
                  <a:lnTo>
                    <a:pt x="4" y="104"/>
                  </a:lnTo>
                  <a:lnTo>
                    <a:pt x="44" y="62"/>
                  </a:lnTo>
                  <a:lnTo>
                    <a:pt x="4" y="19"/>
                  </a:lnTo>
                  <a:lnTo>
                    <a:pt x="0" y="15"/>
                  </a:lnTo>
                  <a:lnTo>
                    <a:pt x="0" y="11"/>
                  </a:lnTo>
                  <a:lnTo>
                    <a:pt x="0" y="7"/>
                  </a:lnTo>
                  <a:lnTo>
                    <a:pt x="4" y="5"/>
                  </a:lnTo>
                  <a:lnTo>
                    <a:pt x="6" y="3"/>
                  </a:lnTo>
                  <a:lnTo>
                    <a:pt x="10"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nvGrpSpPr>
            <p:cNvPr id="23" name="组合 2"/>
            <p:cNvGrpSpPr/>
            <p:nvPr/>
          </p:nvGrpSpPr>
          <p:grpSpPr>
            <a:xfrm>
              <a:off x="6839593" y="2775708"/>
              <a:ext cx="441774" cy="444643"/>
              <a:chOff x="6839593" y="2769970"/>
              <a:chExt cx="441774" cy="444643"/>
            </a:xfrm>
          </p:grpSpPr>
          <p:sp>
            <p:nvSpPr>
              <p:cNvPr id="211" name="Freeform 203"/>
              <p:cNvSpPr>
                <a:spLocks noEditPoints="1"/>
              </p:cNvSpPr>
              <p:nvPr/>
            </p:nvSpPr>
            <p:spPr bwMode="auto">
              <a:xfrm>
                <a:off x="6839593" y="2769970"/>
                <a:ext cx="441774" cy="444643"/>
              </a:xfrm>
              <a:custGeom>
                <a:gdLst>
                  <a:gd fmla="*/ 77 w 154" name="T0"/>
                  <a:gd fmla="*/ 10 h 155" name="T1"/>
                  <a:gd fmla="*/ 59 w 154" name="T2"/>
                  <a:gd fmla="*/ 12 h 155" name="T3"/>
                  <a:gd fmla="*/ 42 w 154" name="T4"/>
                  <a:gd fmla="*/ 19 h 155" name="T5"/>
                  <a:gd fmla="*/ 24 w 154" name="T6"/>
                  <a:gd fmla="*/ 35 h 155" name="T7"/>
                  <a:gd fmla="*/ 12 w 154" name="T8"/>
                  <a:gd fmla="*/ 55 h 155" name="T9"/>
                  <a:gd fmla="*/ 8 w 154" name="T10"/>
                  <a:gd fmla="*/ 78 h 155" name="T11"/>
                  <a:gd fmla="*/ 10 w 154" name="T12"/>
                  <a:gd fmla="*/ 96 h 155" name="T13"/>
                  <a:gd fmla="*/ 16 w 154" name="T14"/>
                  <a:gd fmla="*/ 112 h 155" name="T15"/>
                  <a:gd fmla="*/ 32 w 154" name="T16"/>
                  <a:gd fmla="*/ 131 h 155" name="T17"/>
                  <a:gd fmla="*/ 53 w 154" name="T18"/>
                  <a:gd fmla="*/ 143 h 155" name="T19"/>
                  <a:gd fmla="*/ 77 w 154" name="T20"/>
                  <a:gd fmla="*/ 147 h 155" name="T21"/>
                  <a:gd fmla="*/ 93 w 154" name="T22"/>
                  <a:gd fmla="*/ 145 h 155" name="T23"/>
                  <a:gd fmla="*/ 109 w 154" name="T24"/>
                  <a:gd fmla="*/ 139 h 155" name="T25"/>
                  <a:gd fmla="*/ 130 w 154" name="T26"/>
                  <a:gd fmla="*/ 122 h 155" name="T27"/>
                  <a:gd fmla="*/ 140 w 154" name="T28"/>
                  <a:gd fmla="*/ 102 h 155" name="T29"/>
                  <a:gd fmla="*/ 144 w 154" name="T30"/>
                  <a:gd fmla="*/ 78 h 155" name="T31"/>
                  <a:gd fmla="*/ 142 w 154" name="T32"/>
                  <a:gd fmla="*/ 61 h 155" name="T33"/>
                  <a:gd fmla="*/ 136 w 154" name="T34"/>
                  <a:gd fmla="*/ 45 h 155" name="T35"/>
                  <a:gd fmla="*/ 120 w 154" name="T36"/>
                  <a:gd fmla="*/ 25 h 155" name="T37"/>
                  <a:gd fmla="*/ 99 w 154" name="T38"/>
                  <a:gd fmla="*/ 14 h 155" name="T39"/>
                  <a:gd fmla="*/ 77 w 154" name="T40"/>
                  <a:gd fmla="*/ 10 h 155" name="T41"/>
                  <a:gd fmla="*/ 77 w 154" name="T42"/>
                  <a:gd fmla="*/ 0 h 155" name="T43"/>
                  <a:gd fmla="*/ 103 w 154" name="T44"/>
                  <a:gd fmla="*/ 6 h 155" name="T45"/>
                  <a:gd fmla="*/ 126 w 154" name="T46"/>
                  <a:gd fmla="*/ 19 h 155" name="T47"/>
                  <a:gd fmla="*/ 144 w 154" name="T48"/>
                  <a:gd fmla="*/ 41 h 155" name="T49"/>
                  <a:gd fmla="*/ 150 w 154" name="T50"/>
                  <a:gd fmla="*/ 59 h 155" name="T51"/>
                  <a:gd fmla="*/ 154 w 154" name="T52"/>
                  <a:gd fmla="*/ 78 h 155" name="T53"/>
                  <a:gd fmla="*/ 148 w 154" name="T54"/>
                  <a:gd fmla="*/ 104 h 155" name="T55"/>
                  <a:gd fmla="*/ 136 w 154" name="T56"/>
                  <a:gd fmla="*/ 129 h 155" name="T57"/>
                  <a:gd fmla="*/ 114 w 154" name="T58"/>
                  <a:gd fmla="*/ 145 h 155" name="T59"/>
                  <a:gd fmla="*/ 95 w 154" name="T60"/>
                  <a:gd fmla="*/ 153 h 155" name="T61"/>
                  <a:gd fmla="*/ 77 w 154" name="T62"/>
                  <a:gd fmla="*/ 155 h 155" name="T63"/>
                  <a:gd fmla="*/ 51 w 154" name="T64"/>
                  <a:gd fmla="*/ 151 h 155" name="T65"/>
                  <a:gd fmla="*/ 26 w 154" name="T66"/>
                  <a:gd fmla="*/ 137 h 155" name="T67"/>
                  <a:gd fmla="*/ 10 w 154" name="T68"/>
                  <a:gd fmla="*/ 116 h 155" name="T69"/>
                  <a:gd fmla="*/ 2 w 154" name="T70"/>
                  <a:gd fmla="*/ 98 h 155" name="T71"/>
                  <a:gd fmla="*/ 0 w 154" name="T72"/>
                  <a:gd fmla="*/ 78 h 155" name="T73"/>
                  <a:gd fmla="*/ 4 w 154" name="T74"/>
                  <a:gd fmla="*/ 51 h 155" name="T75"/>
                  <a:gd fmla="*/ 18 w 154" name="T76"/>
                  <a:gd fmla="*/ 29 h 155" name="T77"/>
                  <a:gd fmla="*/ 38 w 154" name="T78"/>
                  <a:gd fmla="*/ 10 h 155" name="T79"/>
                  <a:gd fmla="*/ 57 w 154" name="T80"/>
                  <a:gd fmla="*/ 4 h 155" name="T81"/>
                  <a:gd fmla="*/ 77 w 154" name="T82"/>
                  <a:gd fmla="*/ 0 h 15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55" w="154">
                    <a:moveTo>
                      <a:pt x="77" y="10"/>
                    </a:moveTo>
                    <a:lnTo>
                      <a:pt x="59" y="12"/>
                    </a:lnTo>
                    <a:lnTo>
                      <a:pt x="42" y="19"/>
                    </a:lnTo>
                    <a:lnTo>
                      <a:pt x="24" y="35"/>
                    </a:lnTo>
                    <a:lnTo>
                      <a:pt x="12" y="55"/>
                    </a:lnTo>
                    <a:lnTo>
                      <a:pt x="8" y="78"/>
                    </a:lnTo>
                    <a:lnTo>
                      <a:pt x="10" y="96"/>
                    </a:lnTo>
                    <a:lnTo>
                      <a:pt x="16" y="112"/>
                    </a:lnTo>
                    <a:lnTo>
                      <a:pt x="32" y="131"/>
                    </a:lnTo>
                    <a:lnTo>
                      <a:pt x="53" y="143"/>
                    </a:lnTo>
                    <a:lnTo>
                      <a:pt x="77" y="147"/>
                    </a:lnTo>
                    <a:lnTo>
                      <a:pt x="93" y="145"/>
                    </a:lnTo>
                    <a:lnTo>
                      <a:pt x="109" y="139"/>
                    </a:lnTo>
                    <a:lnTo>
                      <a:pt x="130" y="122"/>
                    </a:lnTo>
                    <a:lnTo>
                      <a:pt x="140" y="102"/>
                    </a:lnTo>
                    <a:lnTo>
                      <a:pt x="144" y="78"/>
                    </a:lnTo>
                    <a:lnTo>
                      <a:pt x="142" y="61"/>
                    </a:lnTo>
                    <a:lnTo>
                      <a:pt x="136" y="45"/>
                    </a:lnTo>
                    <a:lnTo>
                      <a:pt x="120" y="25"/>
                    </a:lnTo>
                    <a:lnTo>
                      <a:pt x="99" y="14"/>
                    </a:lnTo>
                    <a:lnTo>
                      <a:pt x="77" y="10"/>
                    </a:lnTo>
                    <a:close/>
                    <a:moveTo>
                      <a:pt x="77" y="0"/>
                    </a:moveTo>
                    <a:lnTo>
                      <a:pt x="103" y="6"/>
                    </a:lnTo>
                    <a:lnTo>
                      <a:pt x="126" y="19"/>
                    </a:lnTo>
                    <a:lnTo>
                      <a:pt x="144" y="41"/>
                    </a:lnTo>
                    <a:lnTo>
                      <a:pt x="150" y="59"/>
                    </a:lnTo>
                    <a:lnTo>
                      <a:pt x="154" y="78"/>
                    </a:lnTo>
                    <a:lnTo>
                      <a:pt x="148" y="104"/>
                    </a:lnTo>
                    <a:lnTo>
                      <a:pt x="136" y="129"/>
                    </a:lnTo>
                    <a:lnTo>
                      <a:pt x="114" y="145"/>
                    </a:lnTo>
                    <a:lnTo>
                      <a:pt x="95" y="153"/>
                    </a:lnTo>
                    <a:lnTo>
                      <a:pt x="77" y="155"/>
                    </a:lnTo>
                    <a:lnTo>
                      <a:pt x="51" y="151"/>
                    </a:lnTo>
                    <a:lnTo>
                      <a:pt x="26" y="137"/>
                    </a:lnTo>
                    <a:lnTo>
                      <a:pt x="10" y="116"/>
                    </a:lnTo>
                    <a:lnTo>
                      <a:pt x="2" y="98"/>
                    </a:lnTo>
                    <a:lnTo>
                      <a:pt x="0" y="78"/>
                    </a:lnTo>
                    <a:lnTo>
                      <a:pt x="4" y="51"/>
                    </a:lnTo>
                    <a:lnTo>
                      <a:pt x="18" y="29"/>
                    </a:lnTo>
                    <a:lnTo>
                      <a:pt x="38" y="10"/>
                    </a:lnTo>
                    <a:lnTo>
                      <a:pt x="57" y="4"/>
                    </a:lnTo>
                    <a:lnTo>
                      <a:pt x="77"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212" name="Freeform 204"/>
              <p:cNvSpPr>
                <a:spLocks noEditPoints="1"/>
              </p:cNvSpPr>
              <p:nvPr/>
            </p:nvSpPr>
            <p:spPr bwMode="auto">
              <a:xfrm>
                <a:off x="6925653" y="2870374"/>
                <a:ext cx="269654" cy="186464"/>
              </a:xfrm>
              <a:custGeom>
                <a:gdLst>
                  <a:gd fmla="*/ 6 w 94" name="T0"/>
                  <a:gd fmla="*/ 6 h 65" name="T1"/>
                  <a:gd fmla="*/ 6 w 94" name="T2"/>
                  <a:gd fmla="*/ 55 h 65" name="T3"/>
                  <a:gd fmla="*/ 88 w 94" name="T4"/>
                  <a:gd fmla="*/ 55 h 65" name="T5"/>
                  <a:gd fmla="*/ 88 w 94" name="T6"/>
                  <a:gd fmla="*/ 6 h 65" name="T7"/>
                  <a:gd fmla="*/ 6 w 94" name="T8"/>
                  <a:gd fmla="*/ 6 h 65" name="T9"/>
                  <a:gd fmla="*/ 4 w 94" name="T10"/>
                  <a:gd fmla="*/ 0 h 65" name="T11"/>
                  <a:gd fmla="*/ 88 w 94" name="T12"/>
                  <a:gd fmla="*/ 0 h 65" name="T13"/>
                  <a:gd fmla="*/ 94 w 94" name="T14"/>
                  <a:gd fmla="*/ 4 h 65" name="T15"/>
                  <a:gd fmla="*/ 94 w 94" name="T16"/>
                  <a:gd fmla="*/ 61 h 65" name="T17"/>
                  <a:gd fmla="*/ 88 w 94" name="T18"/>
                  <a:gd fmla="*/ 65 h 65" name="T19"/>
                  <a:gd fmla="*/ 67 w 94" name="T20"/>
                  <a:gd fmla="*/ 65 h 65" name="T21"/>
                  <a:gd fmla="*/ 29 w 94" name="T22"/>
                  <a:gd fmla="*/ 65 h 65" name="T23"/>
                  <a:gd fmla="*/ 4 w 94" name="T24"/>
                  <a:gd fmla="*/ 65 h 65" name="T25"/>
                  <a:gd fmla="*/ 0 w 94" name="T26"/>
                  <a:gd fmla="*/ 61 h 65" name="T27"/>
                  <a:gd fmla="*/ 0 w 94" name="T28"/>
                  <a:gd fmla="*/ 4 h 65" name="T29"/>
                  <a:gd fmla="*/ 4 w 94" name="T30"/>
                  <a:gd fmla="*/ 0 h 6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5" w="94">
                    <a:moveTo>
                      <a:pt x="6" y="6"/>
                    </a:moveTo>
                    <a:lnTo>
                      <a:pt x="6" y="55"/>
                    </a:lnTo>
                    <a:lnTo>
                      <a:pt x="88" y="55"/>
                    </a:lnTo>
                    <a:lnTo>
                      <a:pt x="88" y="6"/>
                    </a:lnTo>
                    <a:lnTo>
                      <a:pt x="6" y="6"/>
                    </a:lnTo>
                    <a:close/>
                    <a:moveTo>
                      <a:pt x="4" y="0"/>
                    </a:moveTo>
                    <a:lnTo>
                      <a:pt x="88" y="0"/>
                    </a:lnTo>
                    <a:lnTo>
                      <a:pt x="94" y="4"/>
                    </a:lnTo>
                    <a:lnTo>
                      <a:pt x="94" y="61"/>
                    </a:lnTo>
                    <a:lnTo>
                      <a:pt x="88" y="65"/>
                    </a:lnTo>
                    <a:lnTo>
                      <a:pt x="67" y="65"/>
                    </a:lnTo>
                    <a:lnTo>
                      <a:pt x="29" y="65"/>
                    </a:lnTo>
                    <a:lnTo>
                      <a:pt x="4" y="65"/>
                    </a:lnTo>
                    <a:lnTo>
                      <a:pt x="0" y="61"/>
                    </a:lnTo>
                    <a:lnTo>
                      <a:pt x="0" y="4"/>
                    </a:lnTo>
                    <a:lnTo>
                      <a:pt x="4"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6" name="Rectangle 206"/>
              <p:cNvSpPr>
                <a:spLocks noChangeArrowheads="1"/>
              </p:cNvSpPr>
              <p:nvPr/>
            </p:nvSpPr>
            <p:spPr bwMode="auto">
              <a:xfrm>
                <a:off x="7026055" y="3068310"/>
                <a:ext cx="68848" cy="22949"/>
              </a:xfrm>
              <a:prstGeom prst="rect">
                <a:avLst/>
              </a:prstGeom>
              <a:solidFill>
                <a:srgbClr val="FFFFFF"/>
              </a:solidFill>
              <a:ln w="0">
                <a:noFill/>
                <a:prstDash val="solid"/>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7" name="Freeform 207"/>
              <p:cNvSpPr/>
              <p:nvPr/>
            </p:nvSpPr>
            <p:spPr bwMode="auto">
              <a:xfrm>
                <a:off x="6991631" y="3102734"/>
                <a:ext cx="131958" cy="17212"/>
              </a:xfrm>
              <a:custGeom>
                <a:gdLst>
                  <a:gd fmla="*/ 4 w 46" name="T0"/>
                  <a:gd fmla="*/ 0 h 6" name="T1"/>
                  <a:gd fmla="*/ 44 w 46" name="T2"/>
                  <a:gd fmla="*/ 0 h 6" name="T3"/>
                  <a:gd fmla="*/ 46 w 46" name="T4"/>
                  <a:gd fmla="*/ 2 h 6" name="T5"/>
                  <a:gd fmla="*/ 44 w 46" name="T6"/>
                  <a:gd fmla="*/ 6 h 6" name="T7"/>
                  <a:gd fmla="*/ 4 w 46" name="T8"/>
                  <a:gd fmla="*/ 6 h 6" name="T9"/>
                  <a:gd fmla="*/ 0 w 46" name="T10"/>
                  <a:gd fmla="*/ 2 h 6" name="T11"/>
                  <a:gd fmla="*/ 4 w 46" name="T12"/>
                  <a:gd fmla="*/ 0 h 6" name="T13"/>
                </a:gdLst>
                <a:cxnLst>
                  <a:cxn ang="0">
                    <a:pos x="T0" y="T1"/>
                  </a:cxn>
                  <a:cxn ang="0">
                    <a:pos x="T2" y="T3"/>
                  </a:cxn>
                  <a:cxn ang="0">
                    <a:pos x="T4" y="T5"/>
                  </a:cxn>
                  <a:cxn ang="0">
                    <a:pos x="T6" y="T7"/>
                  </a:cxn>
                  <a:cxn ang="0">
                    <a:pos x="T8" y="T9"/>
                  </a:cxn>
                  <a:cxn ang="0">
                    <a:pos x="T10" y="T11"/>
                  </a:cxn>
                  <a:cxn ang="0">
                    <a:pos x="T12" y="T13"/>
                  </a:cxn>
                </a:cxnLst>
                <a:rect b="b" l="0" r="r" t="0"/>
                <a:pathLst>
                  <a:path h="6" w="46">
                    <a:moveTo>
                      <a:pt x="4" y="0"/>
                    </a:moveTo>
                    <a:lnTo>
                      <a:pt x="44" y="0"/>
                    </a:lnTo>
                    <a:lnTo>
                      <a:pt x="46" y="2"/>
                    </a:lnTo>
                    <a:lnTo>
                      <a:pt x="44" y="6"/>
                    </a:lnTo>
                    <a:lnTo>
                      <a:pt x="4" y="6"/>
                    </a:lnTo>
                    <a:lnTo>
                      <a:pt x="0" y="2"/>
                    </a:lnTo>
                    <a:lnTo>
                      <a:pt x="4"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24" name="组合 22"/>
          <p:cNvGrpSpPr/>
          <p:nvPr/>
        </p:nvGrpSpPr>
        <p:grpSpPr>
          <a:xfrm>
            <a:off x="3726074" y="1299090"/>
            <a:ext cx="542717" cy="312224"/>
            <a:chOff x="5238881" y="1826181"/>
            <a:chExt cx="763063" cy="438906"/>
          </a:xfrm>
        </p:grpSpPr>
        <p:sp>
          <p:nvSpPr>
            <p:cNvPr id="88" name="Freeform 80"/>
            <p:cNvSpPr/>
            <p:nvPr/>
          </p:nvSpPr>
          <p:spPr bwMode="auto">
            <a:xfrm>
              <a:off x="5238881" y="1872080"/>
              <a:ext cx="203676" cy="347109"/>
            </a:xfrm>
            <a:custGeom>
              <a:gdLst>
                <a:gd fmla="*/ 61 w 71" name="T0"/>
                <a:gd fmla="*/ 0 h 121" name="T1"/>
                <a:gd fmla="*/ 65 w 71" name="T2"/>
                <a:gd fmla="*/ 0 h 121" name="T3"/>
                <a:gd fmla="*/ 67 w 71" name="T4"/>
                <a:gd fmla="*/ 2 h 121" name="T5"/>
                <a:gd fmla="*/ 71 w 71" name="T6"/>
                <a:gd fmla="*/ 7 h 121" name="T7"/>
                <a:gd fmla="*/ 71 w 71" name="T8"/>
                <a:gd fmla="*/ 11 h 121" name="T9"/>
                <a:gd fmla="*/ 71 w 71" name="T10"/>
                <a:gd fmla="*/ 15 h 121" name="T11"/>
                <a:gd fmla="*/ 67 w 71" name="T12"/>
                <a:gd fmla="*/ 17 h 121" name="T13"/>
                <a:gd fmla="*/ 26 w 71" name="T14"/>
                <a:gd fmla="*/ 60 h 121" name="T15"/>
                <a:gd fmla="*/ 67 w 71" name="T16"/>
                <a:gd fmla="*/ 102 h 121" name="T17"/>
                <a:gd fmla="*/ 71 w 71" name="T18"/>
                <a:gd fmla="*/ 106 h 121" name="T19"/>
                <a:gd fmla="*/ 71 w 71" name="T20"/>
                <a:gd fmla="*/ 108 h 121" name="T21"/>
                <a:gd fmla="*/ 71 w 71" name="T22"/>
                <a:gd fmla="*/ 112 h 121" name="T23"/>
                <a:gd fmla="*/ 67 w 71" name="T24"/>
                <a:gd fmla="*/ 117 h 121" name="T25"/>
                <a:gd fmla="*/ 61 w 71" name="T26"/>
                <a:gd fmla="*/ 121 h 121" name="T27"/>
                <a:gd fmla="*/ 53 w 71" name="T28"/>
                <a:gd fmla="*/ 117 h 121" name="T29"/>
                <a:gd fmla="*/ 4 w 71" name="T30"/>
                <a:gd fmla="*/ 68 h 121" name="T31"/>
                <a:gd fmla="*/ 0 w 71" name="T32"/>
                <a:gd fmla="*/ 60 h 121" name="T33"/>
                <a:gd fmla="*/ 4 w 71" name="T34"/>
                <a:gd fmla="*/ 51 h 121" name="T35"/>
                <a:gd fmla="*/ 53 w 71" name="T36"/>
                <a:gd fmla="*/ 2 h 121" name="T37"/>
                <a:gd fmla="*/ 57 w 71" name="T38"/>
                <a:gd fmla="*/ 0 h 121" name="T39"/>
                <a:gd fmla="*/ 61 w 71" name="T40"/>
                <a:gd fmla="*/ 0 h 12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0" w="71">
                  <a:moveTo>
                    <a:pt x="61" y="0"/>
                  </a:moveTo>
                  <a:lnTo>
                    <a:pt x="65" y="0"/>
                  </a:lnTo>
                  <a:lnTo>
                    <a:pt x="67" y="2"/>
                  </a:lnTo>
                  <a:lnTo>
                    <a:pt x="71" y="7"/>
                  </a:lnTo>
                  <a:lnTo>
                    <a:pt x="71" y="11"/>
                  </a:lnTo>
                  <a:lnTo>
                    <a:pt x="71" y="15"/>
                  </a:lnTo>
                  <a:lnTo>
                    <a:pt x="67" y="17"/>
                  </a:lnTo>
                  <a:lnTo>
                    <a:pt x="26" y="60"/>
                  </a:lnTo>
                  <a:lnTo>
                    <a:pt x="67" y="102"/>
                  </a:lnTo>
                  <a:lnTo>
                    <a:pt x="71" y="106"/>
                  </a:lnTo>
                  <a:lnTo>
                    <a:pt x="71" y="108"/>
                  </a:lnTo>
                  <a:lnTo>
                    <a:pt x="71" y="112"/>
                  </a:lnTo>
                  <a:lnTo>
                    <a:pt x="67" y="117"/>
                  </a:lnTo>
                  <a:lnTo>
                    <a:pt x="61" y="121"/>
                  </a:lnTo>
                  <a:lnTo>
                    <a:pt x="53" y="117"/>
                  </a:lnTo>
                  <a:lnTo>
                    <a:pt x="4" y="68"/>
                  </a:lnTo>
                  <a:lnTo>
                    <a:pt x="0" y="60"/>
                  </a:lnTo>
                  <a:lnTo>
                    <a:pt x="4" y="51"/>
                  </a:lnTo>
                  <a:lnTo>
                    <a:pt x="53" y="2"/>
                  </a:lnTo>
                  <a:lnTo>
                    <a:pt x="57" y="0"/>
                  </a:lnTo>
                  <a:lnTo>
                    <a:pt x="61"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nvGrpSpPr>
            <p:cNvPr id="25" name="组合 1"/>
            <p:cNvGrpSpPr/>
            <p:nvPr/>
          </p:nvGrpSpPr>
          <p:grpSpPr>
            <a:xfrm>
              <a:off x="5557301" y="1826181"/>
              <a:ext cx="444643" cy="438906"/>
              <a:chOff x="5557301" y="1829049"/>
              <a:chExt cx="444643" cy="438906"/>
            </a:xfrm>
          </p:grpSpPr>
          <p:sp>
            <p:nvSpPr>
              <p:cNvPr id="8" name="Freeform 208"/>
              <p:cNvSpPr>
                <a:spLocks noEditPoints="1"/>
              </p:cNvSpPr>
              <p:nvPr/>
            </p:nvSpPr>
            <p:spPr bwMode="auto">
              <a:xfrm>
                <a:off x="5557301" y="1829049"/>
                <a:ext cx="444643" cy="438906"/>
              </a:xfrm>
              <a:custGeom>
                <a:gdLst>
                  <a:gd fmla="*/ 78 w 155" name="T0"/>
                  <a:gd fmla="*/ 8 h 153" name="T1"/>
                  <a:gd fmla="*/ 61 w 155" name="T2"/>
                  <a:gd fmla="*/ 10 h 153" name="T3"/>
                  <a:gd fmla="*/ 43 w 155" name="T4"/>
                  <a:gd fmla="*/ 16 h 153" name="T5"/>
                  <a:gd fmla="*/ 25 w 155" name="T6"/>
                  <a:gd fmla="*/ 33 h 153" name="T7"/>
                  <a:gd fmla="*/ 13 w 155" name="T8"/>
                  <a:gd fmla="*/ 53 h 153" name="T9"/>
                  <a:gd fmla="*/ 9 w 155" name="T10"/>
                  <a:gd fmla="*/ 77 h 153" name="T11"/>
                  <a:gd fmla="*/ 11 w 155" name="T12"/>
                  <a:gd fmla="*/ 94 h 153" name="T13"/>
                  <a:gd fmla="*/ 19 w 155" name="T14"/>
                  <a:gd fmla="*/ 110 h 153" name="T15"/>
                  <a:gd fmla="*/ 33 w 155" name="T16"/>
                  <a:gd fmla="*/ 128 h 153" name="T17"/>
                  <a:gd fmla="*/ 55 w 155" name="T18"/>
                  <a:gd fmla="*/ 141 h 153" name="T19"/>
                  <a:gd fmla="*/ 78 w 155" name="T20"/>
                  <a:gd fmla="*/ 145 h 153" name="T21"/>
                  <a:gd fmla="*/ 94 w 155" name="T22"/>
                  <a:gd fmla="*/ 143 h 153" name="T23"/>
                  <a:gd fmla="*/ 112 w 155" name="T24"/>
                  <a:gd fmla="*/ 137 h 153" name="T25"/>
                  <a:gd fmla="*/ 130 w 155" name="T26"/>
                  <a:gd fmla="*/ 120 h 153" name="T27"/>
                  <a:gd fmla="*/ 143 w 155" name="T28"/>
                  <a:gd fmla="*/ 100 h 153" name="T29"/>
                  <a:gd fmla="*/ 147 w 155" name="T30"/>
                  <a:gd fmla="*/ 77 h 153" name="T31"/>
                  <a:gd fmla="*/ 145 w 155" name="T32"/>
                  <a:gd fmla="*/ 59 h 153" name="T33"/>
                  <a:gd fmla="*/ 136 w 155" name="T34"/>
                  <a:gd fmla="*/ 43 h 153" name="T35"/>
                  <a:gd fmla="*/ 122 w 155" name="T36"/>
                  <a:gd fmla="*/ 24 h 153" name="T37"/>
                  <a:gd fmla="*/ 100 w 155" name="T38"/>
                  <a:gd fmla="*/ 12 h 153" name="T39"/>
                  <a:gd fmla="*/ 78 w 155" name="T40"/>
                  <a:gd fmla="*/ 8 h 153" name="T41"/>
                  <a:gd fmla="*/ 78 w 155" name="T42"/>
                  <a:gd fmla="*/ 0 h 153" name="T43"/>
                  <a:gd fmla="*/ 104 w 155" name="T44"/>
                  <a:gd fmla="*/ 4 h 153" name="T45"/>
                  <a:gd fmla="*/ 126 w 155" name="T46"/>
                  <a:gd fmla="*/ 18 h 153" name="T47"/>
                  <a:gd fmla="*/ 145 w 155" name="T48"/>
                  <a:gd fmla="*/ 39 h 153" name="T49"/>
                  <a:gd fmla="*/ 153 w 155" name="T50"/>
                  <a:gd fmla="*/ 57 h 153" name="T51"/>
                  <a:gd fmla="*/ 155 w 155" name="T52"/>
                  <a:gd fmla="*/ 77 h 153" name="T53"/>
                  <a:gd fmla="*/ 151 w 155" name="T54"/>
                  <a:gd fmla="*/ 102 h 153" name="T55"/>
                  <a:gd fmla="*/ 136 w 155" name="T56"/>
                  <a:gd fmla="*/ 126 h 153" name="T57"/>
                  <a:gd fmla="*/ 116 w 155" name="T58"/>
                  <a:gd fmla="*/ 145 h 153" name="T59"/>
                  <a:gd fmla="*/ 96 w 155" name="T60"/>
                  <a:gd fmla="*/ 151 h 153" name="T61"/>
                  <a:gd fmla="*/ 78 w 155" name="T62"/>
                  <a:gd fmla="*/ 153 h 153" name="T63"/>
                  <a:gd fmla="*/ 51 w 155" name="T64"/>
                  <a:gd fmla="*/ 149 h 153" name="T65"/>
                  <a:gd fmla="*/ 29 w 155" name="T66"/>
                  <a:gd fmla="*/ 137 h 153" name="T67"/>
                  <a:gd fmla="*/ 11 w 155" name="T68"/>
                  <a:gd fmla="*/ 114 h 153" name="T69"/>
                  <a:gd fmla="*/ 3 w 155" name="T70"/>
                  <a:gd fmla="*/ 96 h 153" name="T71"/>
                  <a:gd fmla="*/ 0 w 155" name="T72"/>
                  <a:gd fmla="*/ 77 h 153" name="T73"/>
                  <a:gd fmla="*/ 5 w 155" name="T74"/>
                  <a:gd fmla="*/ 51 h 153" name="T75"/>
                  <a:gd fmla="*/ 19 w 155" name="T76"/>
                  <a:gd fmla="*/ 27 h 153" name="T77"/>
                  <a:gd fmla="*/ 39 w 155" name="T78"/>
                  <a:gd fmla="*/ 10 h 153" name="T79"/>
                  <a:gd fmla="*/ 59 w 155" name="T80"/>
                  <a:gd fmla="*/ 2 h 153" name="T81"/>
                  <a:gd fmla="*/ 78 w 155" name="T82"/>
                  <a:gd fmla="*/ 0 h 153"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53" w="155">
                    <a:moveTo>
                      <a:pt x="78" y="8"/>
                    </a:moveTo>
                    <a:lnTo>
                      <a:pt x="61" y="10"/>
                    </a:lnTo>
                    <a:lnTo>
                      <a:pt x="43" y="16"/>
                    </a:lnTo>
                    <a:lnTo>
                      <a:pt x="25" y="33"/>
                    </a:lnTo>
                    <a:lnTo>
                      <a:pt x="13" y="53"/>
                    </a:lnTo>
                    <a:lnTo>
                      <a:pt x="9" y="77"/>
                    </a:lnTo>
                    <a:lnTo>
                      <a:pt x="11" y="94"/>
                    </a:lnTo>
                    <a:lnTo>
                      <a:pt x="19" y="110"/>
                    </a:lnTo>
                    <a:lnTo>
                      <a:pt x="33" y="128"/>
                    </a:lnTo>
                    <a:lnTo>
                      <a:pt x="55" y="141"/>
                    </a:lnTo>
                    <a:lnTo>
                      <a:pt x="78" y="145"/>
                    </a:lnTo>
                    <a:lnTo>
                      <a:pt x="94" y="143"/>
                    </a:lnTo>
                    <a:lnTo>
                      <a:pt x="112" y="137"/>
                    </a:lnTo>
                    <a:lnTo>
                      <a:pt x="130" y="120"/>
                    </a:lnTo>
                    <a:lnTo>
                      <a:pt x="143" y="100"/>
                    </a:lnTo>
                    <a:lnTo>
                      <a:pt x="147" y="77"/>
                    </a:lnTo>
                    <a:lnTo>
                      <a:pt x="145" y="59"/>
                    </a:lnTo>
                    <a:lnTo>
                      <a:pt x="136" y="43"/>
                    </a:lnTo>
                    <a:lnTo>
                      <a:pt x="122" y="24"/>
                    </a:lnTo>
                    <a:lnTo>
                      <a:pt x="100" y="12"/>
                    </a:lnTo>
                    <a:lnTo>
                      <a:pt x="78" y="8"/>
                    </a:lnTo>
                    <a:close/>
                    <a:moveTo>
                      <a:pt x="78" y="0"/>
                    </a:moveTo>
                    <a:lnTo>
                      <a:pt x="104" y="4"/>
                    </a:lnTo>
                    <a:lnTo>
                      <a:pt x="126" y="18"/>
                    </a:lnTo>
                    <a:lnTo>
                      <a:pt x="145" y="39"/>
                    </a:lnTo>
                    <a:lnTo>
                      <a:pt x="153" y="57"/>
                    </a:lnTo>
                    <a:lnTo>
                      <a:pt x="155" y="77"/>
                    </a:lnTo>
                    <a:lnTo>
                      <a:pt x="151" y="102"/>
                    </a:lnTo>
                    <a:lnTo>
                      <a:pt x="136" y="126"/>
                    </a:lnTo>
                    <a:lnTo>
                      <a:pt x="116" y="145"/>
                    </a:lnTo>
                    <a:lnTo>
                      <a:pt x="96" y="151"/>
                    </a:lnTo>
                    <a:lnTo>
                      <a:pt x="78" y="153"/>
                    </a:lnTo>
                    <a:lnTo>
                      <a:pt x="51" y="149"/>
                    </a:lnTo>
                    <a:lnTo>
                      <a:pt x="29" y="137"/>
                    </a:lnTo>
                    <a:lnTo>
                      <a:pt x="11" y="114"/>
                    </a:lnTo>
                    <a:lnTo>
                      <a:pt x="3" y="96"/>
                    </a:lnTo>
                    <a:lnTo>
                      <a:pt x="0" y="77"/>
                    </a:lnTo>
                    <a:lnTo>
                      <a:pt x="5" y="51"/>
                    </a:lnTo>
                    <a:lnTo>
                      <a:pt x="19" y="27"/>
                    </a:lnTo>
                    <a:lnTo>
                      <a:pt x="39" y="10"/>
                    </a:lnTo>
                    <a:lnTo>
                      <a:pt x="59" y="2"/>
                    </a:lnTo>
                    <a:lnTo>
                      <a:pt x="78"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9" name="Freeform 209"/>
              <p:cNvSpPr>
                <a:spLocks noEditPoints="1"/>
              </p:cNvSpPr>
              <p:nvPr/>
            </p:nvSpPr>
            <p:spPr bwMode="auto">
              <a:xfrm>
                <a:off x="5640494" y="1906504"/>
                <a:ext cx="278261" cy="283998"/>
              </a:xfrm>
              <a:custGeom>
                <a:gdLst>
                  <a:gd fmla="*/ 65 w 97" name="T0"/>
                  <a:gd fmla="*/ 79 h 99" name="T1"/>
                  <a:gd fmla="*/ 59 w 97" name="T2"/>
                  <a:gd fmla="*/ 89 h 99" name="T3"/>
                  <a:gd fmla="*/ 73 w 97" name="T4"/>
                  <a:gd fmla="*/ 81 h 99" name="T5"/>
                  <a:gd fmla="*/ 69 w 97" name="T6"/>
                  <a:gd fmla="*/ 73 h 99" name="T7"/>
                  <a:gd fmla="*/ 18 w 97" name="T8"/>
                  <a:gd fmla="*/ 75 h 99" name="T9"/>
                  <a:gd fmla="*/ 30 w 97" name="T10"/>
                  <a:gd fmla="*/ 85 h 99" name="T11"/>
                  <a:gd fmla="*/ 34 w 97" name="T12"/>
                  <a:gd fmla="*/ 85 h 99" name="T13"/>
                  <a:gd fmla="*/ 28 w 97" name="T14"/>
                  <a:gd fmla="*/ 73 h 99" name="T15"/>
                  <a:gd fmla="*/ 51 w 97" name="T16"/>
                  <a:gd fmla="*/ 87 h 99" name="T17"/>
                  <a:gd fmla="*/ 61 w 97" name="T18"/>
                  <a:gd fmla="*/ 77 h 99" name="T19"/>
                  <a:gd fmla="*/ 51 w 97" name="T20"/>
                  <a:gd fmla="*/ 71 h 99" name="T21"/>
                  <a:gd fmla="*/ 34 w 97" name="T22"/>
                  <a:gd fmla="*/ 73 h 99" name="T23"/>
                  <a:gd fmla="*/ 42 w 97" name="T24"/>
                  <a:gd fmla="*/ 85 h 99" name="T25"/>
                  <a:gd fmla="*/ 47 w 97" name="T26"/>
                  <a:gd fmla="*/ 71 h 99" name="T27"/>
                  <a:gd fmla="*/ 71 w 97" name="T28"/>
                  <a:gd fmla="*/ 61 h 99" name="T29"/>
                  <a:gd fmla="*/ 83 w 97" name="T30"/>
                  <a:gd fmla="*/ 71 h 99" name="T31"/>
                  <a:gd fmla="*/ 89 w 97" name="T32"/>
                  <a:gd fmla="*/ 53 h 99" name="T33"/>
                  <a:gd fmla="*/ 51 w 97" name="T34"/>
                  <a:gd fmla="*/ 53 h 99" name="T35"/>
                  <a:gd fmla="*/ 65 w 97" name="T36"/>
                  <a:gd fmla="*/ 67 h 99" name="T37"/>
                  <a:gd fmla="*/ 67 w 97" name="T38"/>
                  <a:gd fmla="*/ 53 h 99" name="T39"/>
                  <a:gd fmla="*/ 30 w 97" name="T40"/>
                  <a:gd fmla="*/ 53 h 99" name="T41"/>
                  <a:gd fmla="*/ 32 w 97" name="T42"/>
                  <a:gd fmla="*/ 67 h 99" name="T43"/>
                  <a:gd fmla="*/ 47 w 97" name="T44"/>
                  <a:gd fmla="*/ 53 h 99" name="T45"/>
                  <a:gd fmla="*/ 8 w 97" name="T46"/>
                  <a:gd fmla="*/ 53 h 99" name="T47"/>
                  <a:gd fmla="*/ 14 w 97" name="T48"/>
                  <a:gd fmla="*/ 71 h 99" name="T49"/>
                  <a:gd fmla="*/ 26 w 97" name="T50"/>
                  <a:gd fmla="*/ 61 h 99" name="T51"/>
                  <a:gd fmla="*/ 8 w 97" name="T52"/>
                  <a:gd fmla="*/ 53 h 99" name="T53"/>
                  <a:gd fmla="*/ 30 w 97" name="T54"/>
                  <a:gd fmla="*/ 38 h 99" name="T55"/>
                  <a:gd fmla="*/ 47 w 97" name="T56"/>
                  <a:gd fmla="*/ 46 h 99" name="T57"/>
                  <a:gd fmla="*/ 32 w 97" name="T58"/>
                  <a:gd fmla="*/ 32 h 99" name="T59"/>
                  <a:gd fmla="*/ 51 w 97" name="T60"/>
                  <a:gd fmla="*/ 32 h 99" name="T61"/>
                  <a:gd fmla="*/ 67 w 97" name="T62"/>
                  <a:gd fmla="*/ 46 h 99" name="T63"/>
                  <a:gd fmla="*/ 65 w 97" name="T64"/>
                  <a:gd fmla="*/ 32 h 99" name="T65"/>
                  <a:gd fmla="*/ 10 w 97" name="T66"/>
                  <a:gd fmla="*/ 36 h 99" name="T67"/>
                  <a:gd fmla="*/ 26 w 97" name="T68"/>
                  <a:gd fmla="*/ 46 h 99" name="T69"/>
                  <a:gd fmla="*/ 28 w 97" name="T70"/>
                  <a:gd fmla="*/ 30 h 99" name="T71"/>
                  <a:gd fmla="*/ 83 w 97" name="T72"/>
                  <a:gd fmla="*/ 28 h 99" name="T73"/>
                  <a:gd fmla="*/ 71 w 97" name="T74"/>
                  <a:gd fmla="*/ 38 h 99" name="T75"/>
                  <a:gd fmla="*/ 89 w 97" name="T76"/>
                  <a:gd fmla="*/ 46 h 99" name="T77"/>
                  <a:gd fmla="*/ 83 w 97" name="T78"/>
                  <a:gd fmla="*/ 28 h 99" name="T79"/>
                  <a:gd fmla="*/ 51 w 97" name="T80"/>
                  <a:gd fmla="*/ 28 h 99" name="T81"/>
                  <a:gd fmla="*/ 59 w 97" name="T82"/>
                  <a:gd fmla="*/ 20 h 99" name="T83"/>
                  <a:gd fmla="*/ 51 w 97" name="T84"/>
                  <a:gd fmla="*/ 12 h 99" name="T85"/>
                  <a:gd fmla="*/ 42 w 97" name="T86"/>
                  <a:gd fmla="*/ 14 h 99" name="T87"/>
                  <a:gd fmla="*/ 34 w 97" name="T88"/>
                  <a:gd fmla="*/ 28 h 99" name="T89"/>
                  <a:gd fmla="*/ 47 w 97" name="T90"/>
                  <a:gd fmla="*/ 12 h 99" name="T91"/>
                  <a:gd fmla="*/ 63 w 97" name="T92"/>
                  <a:gd fmla="*/ 14 h 99" name="T93"/>
                  <a:gd fmla="*/ 69 w 97" name="T94"/>
                  <a:gd fmla="*/ 26 h 99" name="T95"/>
                  <a:gd fmla="*/ 73 w 97" name="T96"/>
                  <a:gd fmla="*/ 18 h 99" name="T97"/>
                  <a:gd fmla="*/ 59 w 97" name="T98"/>
                  <a:gd fmla="*/ 10 h 99" name="T99"/>
                  <a:gd fmla="*/ 30 w 97" name="T100"/>
                  <a:gd fmla="*/ 14 h 99" name="T101"/>
                  <a:gd fmla="*/ 18 w 97" name="T102"/>
                  <a:gd fmla="*/ 24 h 99" name="T103"/>
                  <a:gd fmla="*/ 32 w 97" name="T104"/>
                  <a:gd fmla="*/ 20 h 99" name="T105"/>
                  <a:gd fmla="*/ 38 w 97" name="T106"/>
                  <a:gd fmla="*/ 10 h 99" name="T107"/>
                  <a:gd fmla="*/ 67 w 97" name="T108"/>
                  <a:gd fmla="*/ 4 h 99" name="T109"/>
                  <a:gd fmla="*/ 93 w 97" name="T110"/>
                  <a:gd fmla="*/ 30 h 99" name="T111"/>
                  <a:gd fmla="*/ 93 w 97" name="T112"/>
                  <a:gd fmla="*/ 69 h 99" name="T113"/>
                  <a:gd fmla="*/ 67 w 97" name="T114"/>
                  <a:gd fmla="*/ 95 h 99" name="T115"/>
                  <a:gd fmla="*/ 30 w 97" name="T116"/>
                  <a:gd fmla="*/ 95 h 99" name="T117"/>
                  <a:gd fmla="*/ 4 w 97" name="T118"/>
                  <a:gd fmla="*/ 69 h 99" name="T119"/>
                  <a:gd fmla="*/ 4 w 97" name="T120"/>
                  <a:gd fmla="*/ 30 h 99" name="T121"/>
                  <a:gd fmla="*/ 30 w 97" name="T122"/>
                  <a:gd fmla="*/ 4 h 9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99" w="97">
                    <a:moveTo>
                      <a:pt x="69" y="73"/>
                    </a:moveTo>
                    <a:lnTo>
                      <a:pt x="65" y="79"/>
                    </a:lnTo>
                    <a:lnTo>
                      <a:pt x="63" y="85"/>
                    </a:lnTo>
                    <a:lnTo>
                      <a:pt x="59" y="89"/>
                    </a:lnTo>
                    <a:lnTo>
                      <a:pt x="67" y="85"/>
                    </a:lnTo>
                    <a:lnTo>
                      <a:pt x="73" y="81"/>
                    </a:lnTo>
                    <a:lnTo>
                      <a:pt x="79" y="75"/>
                    </a:lnTo>
                    <a:lnTo>
                      <a:pt x="69" y="73"/>
                    </a:lnTo>
                    <a:close/>
                    <a:moveTo>
                      <a:pt x="28" y="73"/>
                    </a:moveTo>
                    <a:lnTo>
                      <a:pt x="18" y="75"/>
                    </a:lnTo>
                    <a:lnTo>
                      <a:pt x="24" y="81"/>
                    </a:lnTo>
                    <a:lnTo>
                      <a:pt x="30" y="85"/>
                    </a:lnTo>
                    <a:lnTo>
                      <a:pt x="38" y="89"/>
                    </a:lnTo>
                    <a:lnTo>
                      <a:pt x="34" y="85"/>
                    </a:lnTo>
                    <a:lnTo>
                      <a:pt x="32" y="79"/>
                    </a:lnTo>
                    <a:lnTo>
                      <a:pt x="28" y="73"/>
                    </a:lnTo>
                    <a:close/>
                    <a:moveTo>
                      <a:pt x="51" y="71"/>
                    </a:moveTo>
                    <a:lnTo>
                      <a:pt x="51" y="87"/>
                    </a:lnTo>
                    <a:lnTo>
                      <a:pt x="55" y="85"/>
                    </a:lnTo>
                    <a:lnTo>
                      <a:pt x="61" y="77"/>
                    </a:lnTo>
                    <a:lnTo>
                      <a:pt x="63" y="73"/>
                    </a:lnTo>
                    <a:lnTo>
                      <a:pt x="51" y="71"/>
                    </a:lnTo>
                    <a:close/>
                    <a:moveTo>
                      <a:pt x="47" y="71"/>
                    </a:moveTo>
                    <a:lnTo>
                      <a:pt x="34" y="73"/>
                    </a:lnTo>
                    <a:lnTo>
                      <a:pt x="38" y="79"/>
                    </a:lnTo>
                    <a:lnTo>
                      <a:pt x="42" y="85"/>
                    </a:lnTo>
                    <a:lnTo>
                      <a:pt x="47" y="87"/>
                    </a:lnTo>
                    <a:lnTo>
                      <a:pt x="47" y="71"/>
                    </a:lnTo>
                    <a:close/>
                    <a:moveTo>
                      <a:pt x="71" y="53"/>
                    </a:moveTo>
                    <a:lnTo>
                      <a:pt x="71" y="61"/>
                    </a:lnTo>
                    <a:lnTo>
                      <a:pt x="69" y="69"/>
                    </a:lnTo>
                    <a:lnTo>
                      <a:pt x="83" y="71"/>
                    </a:lnTo>
                    <a:lnTo>
                      <a:pt x="87" y="63"/>
                    </a:lnTo>
                    <a:lnTo>
                      <a:pt x="89" y="53"/>
                    </a:lnTo>
                    <a:lnTo>
                      <a:pt x="71" y="53"/>
                    </a:lnTo>
                    <a:close/>
                    <a:moveTo>
                      <a:pt x="51" y="53"/>
                    </a:moveTo>
                    <a:lnTo>
                      <a:pt x="51" y="67"/>
                    </a:lnTo>
                    <a:lnTo>
                      <a:pt x="65" y="67"/>
                    </a:lnTo>
                    <a:lnTo>
                      <a:pt x="67" y="61"/>
                    </a:lnTo>
                    <a:lnTo>
                      <a:pt x="67" y="53"/>
                    </a:lnTo>
                    <a:lnTo>
                      <a:pt x="51" y="53"/>
                    </a:lnTo>
                    <a:close/>
                    <a:moveTo>
                      <a:pt x="30" y="53"/>
                    </a:moveTo>
                    <a:lnTo>
                      <a:pt x="30" y="61"/>
                    </a:lnTo>
                    <a:lnTo>
                      <a:pt x="32" y="67"/>
                    </a:lnTo>
                    <a:lnTo>
                      <a:pt x="47" y="67"/>
                    </a:lnTo>
                    <a:lnTo>
                      <a:pt x="47" y="53"/>
                    </a:lnTo>
                    <a:lnTo>
                      <a:pt x="30" y="53"/>
                    </a:lnTo>
                    <a:close/>
                    <a:moveTo>
                      <a:pt x="8" y="53"/>
                    </a:moveTo>
                    <a:lnTo>
                      <a:pt x="10" y="63"/>
                    </a:lnTo>
                    <a:lnTo>
                      <a:pt x="14" y="71"/>
                    </a:lnTo>
                    <a:lnTo>
                      <a:pt x="28" y="69"/>
                    </a:lnTo>
                    <a:lnTo>
                      <a:pt x="26" y="61"/>
                    </a:lnTo>
                    <a:lnTo>
                      <a:pt x="26" y="53"/>
                    </a:lnTo>
                    <a:lnTo>
                      <a:pt x="8" y="53"/>
                    </a:lnTo>
                    <a:close/>
                    <a:moveTo>
                      <a:pt x="32" y="32"/>
                    </a:moveTo>
                    <a:lnTo>
                      <a:pt x="30" y="38"/>
                    </a:lnTo>
                    <a:lnTo>
                      <a:pt x="30" y="46"/>
                    </a:lnTo>
                    <a:lnTo>
                      <a:pt x="47" y="46"/>
                    </a:lnTo>
                    <a:lnTo>
                      <a:pt x="47" y="32"/>
                    </a:lnTo>
                    <a:lnTo>
                      <a:pt x="32" y="32"/>
                    </a:lnTo>
                    <a:close/>
                    <a:moveTo>
                      <a:pt x="65" y="32"/>
                    </a:moveTo>
                    <a:lnTo>
                      <a:pt x="51" y="32"/>
                    </a:lnTo>
                    <a:lnTo>
                      <a:pt x="51" y="46"/>
                    </a:lnTo>
                    <a:lnTo>
                      <a:pt x="67" y="46"/>
                    </a:lnTo>
                    <a:lnTo>
                      <a:pt x="67" y="38"/>
                    </a:lnTo>
                    <a:lnTo>
                      <a:pt x="65" y="32"/>
                    </a:lnTo>
                    <a:close/>
                    <a:moveTo>
                      <a:pt x="14" y="28"/>
                    </a:moveTo>
                    <a:lnTo>
                      <a:pt x="10" y="36"/>
                    </a:lnTo>
                    <a:lnTo>
                      <a:pt x="8" y="46"/>
                    </a:lnTo>
                    <a:lnTo>
                      <a:pt x="26" y="46"/>
                    </a:lnTo>
                    <a:lnTo>
                      <a:pt x="26" y="38"/>
                    </a:lnTo>
                    <a:lnTo>
                      <a:pt x="28" y="30"/>
                    </a:lnTo>
                    <a:lnTo>
                      <a:pt x="14" y="28"/>
                    </a:lnTo>
                    <a:close/>
                    <a:moveTo>
                      <a:pt x="83" y="28"/>
                    </a:moveTo>
                    <a:lnTo>
                      <a:pt x="69" y="30"/>
                    </a:lnTo>
                    <a:lnTo>
                      <a:pt x="71" y="38"/>
                    </a:lnTo>
                    <a:lnTo>
                      <a:pt x="71" y="46"/>
                    </a:lnTo>
                    <a:lnTo>
                      <a:pt x="89" y="46"/>
                    </a:lnTo>
                    <a:lnTo>
                      <a:pt x="87" y="36"/>
                    </a:lnTo>
                    <a:lnTo>
                      <a:pt x="83" y="28"/>
                    </a:lnTo>
                    <a:close/>
                    <a:moveTo>
                      <a:pt x="51" y="12"/>
                    </a:moveTo>
                    <a:lnTo>
                      <a:pt x="51" y="28"/>
                    </a:lnTo>
                    <a:lnTo>
                      <a:pt x="63" y="28"/>
                    </a:lnTo>
                    <a:lnTo>
                      <a:pt x="59" y="20"/>
                    </a:lnTo>
                    <a:lnTo>
                      <a:pt x="55" y="14"/>
                    </a:lnTo>
                    <a:lnTo>
                      <a:pt x="51" y="12"/>
                    </a:lnTo>
                    <a:close/>
                    <a:moveTo>
                      <a:pt x="47" y="12"/>
                    </a:moveTo>
                    <a:lnTo>
                      <a:pt x="42" y="14"/>
                    </a:lnTo>
                    <a:lnTo>
                      <a:pt x="36" y="22"/>
                    </a:lnTo>
                    <a:lnTo>
                      <a:pt x="34" y="28"/>
                    </a:lnTo>
                    <a:lnTo>
                      <a:pt x="47" y="28"/>
                    </a:lnTo>
                    <a:lnTo>
                      <a:pt x="47" y="12"/>
                    </a:lnTo>
                    <a:close/>
                    <a:moveTo>
                      <a:pt x="59" y="10"/>
                    </a:moveTo>
                    <a:lnTo>
                      <a:pt x="63" y="14"/>
                    </a:lnTo>
                    <a:lnTo>
                      <a:pt x="65" y="20"/>
                    </a:lnTo>
                    <a:lnTo>
                      <a:pt x="69" y="26"/>
                    </a:lnTo>
                    <a:lnTo>
                      <a:pt x="79" y="24"/>
                    </a:lnTo>
                    <a:lnTo>
                      <a:pt x="73" y="18"/>
                    </a:lnTo>
                    <a:lnTo>
                      <a:pt x="67" y="14"/>
                    </a:lnTo>
                    <a:lnTo>
                      <a:pt x="59" y="10"/>
                    </a:lnTo>
                    <a:close/>
                    <a:moveTo>
                      <a:pt x="38" y="10"/>
                    </a:moveTo>
                    <a:lnTo>
                      <a:pt x="30" y="14"/>
                    </a:lnTo>
                    <a:lnTo>
                      <a:pt x="24" y="18"/>
                    </a:lnTo>
                    <a:lnTo>
                      <a:pt x="18" y="24"/>
                    </a:lnTo>
                    <a:lnTo>
                      <a:pt x="28" y="26"/>
                    </a:lnTo>
                    <a:lnTo>
                      <a:pt x="32" y="20"/>
                    </a:lnTo>
                    <a:lnTo>
                      <a:pt x="34" y="14"/>
                    </a:lnTo>
                    <a:lnTo>
                      <a:pt x="38" y="10"/>
                    </a:lnTo>
                    <a:close/>
                    <a:moveTo>
                      <a:pt x="49" y="0"/>
                    </a:moveTo>
                    <a:lnTo>
                      <a:pt x="67" y="4"/>
                    </a:lnTo>
                    <a:lnTo>
                      <a:pt x="83" y="14"/>
                    </a:lnTo>
                    <a:lnTo>
                      <a:pt x="93" y="30"/>
                    </a:lnTo>
                    <a:lnTo>
                      <a:pt x="97" y="50"/>
                    </a:lnTo>
                    <a:lnTo>
                      <a:pt x="93" y="69"/>
                    </a:lnTo>
                    <a:lnTo>
                      <a:pt x="83" y="85"/>
                    </a:lnTo>
                    <a:lnTo>
                      <a:pt x="67" y="95"/>
                    </a:lnTo>
                    <a:lnTo>
                      <a:pt x="49" y="99"/>
                    </a:lnTo>
                    <a:lnTo>
                      <a:pt x="30" y="95"/>
                    </a:lnTo>
                    <a:lnTo>
                      <a:pt x="14" y="85"/>
                    </a:lnTo>
                    <a:lnTo>
                      <a:pt x="4" y="69"/>
                    </a:lnTo>
                    <a:lnTo>
                      <a:pt x="0" y="50"/>
                    </a:lnTo>
                    <a:lnTo>
                      <a:pt x="4" y="30"/>
                    </a:lnTo>
                    <a:lnTo>
                      <a:pt x="14" y="14"/>
                    </a:lnTo>
                    <a:lnTo>
                      <a:pt x="30" y="4"/>
                    </a:lnTo>
                    <a:lnTo>
                      <a:pt x="49"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26" name="组合 24"/>
          <p:cNvGrpSpPr/>
          <p:nvPr/>
        </p:nvGrpSpPr>
        <p:grpSpPr>
          <a:xfrm>
            <a:off x="3726074" y="2639816"/>
            <a:ext cx="542717" cy="316306"/>
            <a:chOff x="5238881" y="3710891"/>
            <a:chExt cx="763063" cy="444643"/>
          </a:xfrm>
        </p:grpSpPr>
        <p:sp>
          <p:nvSpPr>
            <p:cNvPr id="90" name="Freeform 82"/>
            <p:cNvSpPr/>
            <p:nvPr/>
          </p:nvSpPr>
          <p:spPr bwMode="auto">
            <a:xfrm>
              <a:off x="5238881" y="3759658"/>
              <a:ext cx="203676" cy="347109"/>
            </a:xfrm>
            <a:custGeom>
              <a:gdLst>
                <a:gd fmla="*/ 61 w 71" name="T0"/>
                <a:gd fmla="*/ 0 h 121" name="T1"/>
                <a:gd fmla="*/ 65 w 71" name="T2"/>
                <a:gd fmla="*/ 0 h 121" name="T3"/>
                <a:gd fmla="*/ 67 w 71" name="T4"/>
                <a:gd fmla="*/ 3 h 121" name="T5"/>
                <a:gd fmla="*/ 71 w 71" name="T6"/>
                <a:gd fmla="*/ 7 h 121" name="T7"/>
                <a:gd fmla="*/ 71 w 71" name="T8"/>
                <a:gd fmla="*/ 11 h 121" name="T9"/>
                <a:gd fmla="*/ 71 w 71" name="T10"/>
                <a:gd fmla="*/ 15 h 121" name="T11"/>
                <a:gd fmla="*/ 67 w 71" name="T12"/>
                <a:gd fmla="*/ 19 h 121" name="T13"/>
                <a:gd fmla="*/ 26 w 71" name="T14"/>
                <a:gd fmla="*/ 60 h 121" name="T15"/>
                <a:gd fmla="*/ 67 w 71" name="T16"/>
                <a:gd fmla="*/ 102 h 121" name="T17"/>
                <a:gd fmla="*/ 71 w 71" name="T18"/>
                <a:gd fmla="*/ 106 h 121" name="T19"/>
                <a:gd fmla="*/ 71 w 71" name="T20"/>
                <a:gd fmla="*/ 111 h 121" name="T21"/>
                <a:gd fmla="*/ 71 w 71" name="T22"/>
                <a:gd fmla="*/ 115 h 121" name="T23"/>
                <a:gd fmla="*/ 67 w 71" name="T24"/>
                <a:gd fmla="*/ 117 h 121" name="T25"/>
                <a:gd fmla="*/ 61 w 71" name="T26"/>
                <a:gd fmla="*/ 121 h 121" name="T27"/>
                <a:gd fmla="*/ 53 w 71" name="T28"/>
                <a:gd fmla="*/ 117 h 121" name="T29"/>
                <a:gd fmla="*/ 4 w 71" name="T30"/>
                <a:gd fmla="*/ 68 h 121" name="T31"/>
                <a:gd fmla="*/ 0 w 71" name="T32"/>
                <a:gd fmla="*/ 60 h 121" name="T33"/>
                <a:gd fmla="*/ 4 w 71" name="T34"/>
                <a:gd fmla="*/ 53 h 121" name="T35"/>
                <a:gd fmla="*/ 53 w 71" name="T36"/>
                <a:gd fmla="*/ 3 h 121" name="T37"/>
                <a:gd fmla="*/ 57 w 71" name="T38"/>
                <a:gd fmla="*/ 0 h 121" name="T39"/>
                <a:gd fmla="*/ 61 w 71" name="T40"/>
                <a:gd fmla="*/ 0 h 12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0" w="71">
                  <a:moveTo>
                    <a:pt x="61" y="0"/>
                  </a:moveTo>
                  <a:lnTo>
                    <a:pt x="65" y="0"/>
                  </a:lnTo>
                  <a:lnTo>
                    <a:pt x="67" y="3"/>
                  </a:lnTo>
                  <a:lnTo>
                    <a:pt x="71" y="7"/>
                  </a:lnTo>
                  <a:lnTo>
                    <a:pt x="71" y="11"/>
                  </a:lnTo>
                  <a:lnTo>
                    <a:pt x="71" y="15"/>
                  </a:lnTo>
                  <a:lnTo>
                    <a:pt x="67" y="19"/>
                  </a:lnTo>
                  <a:lnTo>
                    <a:pt x="26" y="60"/>
                  </a:lnTo>
                  <a:lnTo>
                    <a:pt x="67" y="102"/>
                  </a:lnTo>
                  <a:lnTo>
                    <a:pt x="71" y="106"/>
                  </a:lnTo>
                  <a:lnTo>
                    <a:pt x="71" y="111"/>
                  </a:lnTo>
                  <a:lnTo>
                    <a:pt x="71" y="115"/>
                  </a:lnTo>
                  <a:lnTo>
                    <a:pt x="67" y="117"/>
                  </a:lnTo>
                  <a:lnTo>
                    <a:pt x="61" y="121"/>
                  </a:lnTo>
                  <a:lnTo>
                    <a:pt x="53" y="117"/>
                  </a:lnTo>
                  <a:lnTo>
                    <a:pt x="4" y="68"/>
                  </a:lnTo>
                  <a:lnTo>
                    <a:pt x="0" y="60"/>
                  </a:lnTo>
                  <a:lnTo>
                    <a:pt x="4" y="53"/>
                  </a:lnTo>
                  <a:lnTo>
                    <a:pt x="53" y="3"/>
                  </a:lnTo>
                  <a:lnTo>
                    <a:pt x="57" y="0"/>
                  </a:lnTo>
                  <a:lnTo>
                    <a:pt x="61"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nvGrpSpPr>
            <p:cNvPr id="27" name="组合 3"/>
            <p:cNvGrpSpPr/>
            <p:nvPr/>
          </p:nvGrpSpPr>
          <p:grpSpPr>
            <a:xfrm>
              <a:off x="5557301" y="3710891"/>
              <a:ext cx="444643" cy="444643"/>
              <a:chOff x="5557301" y="3705153"/>
              <a:chExt cx="444643" cy="444643"/>
            </a:xfrm>
          </p:grpSpPr>
          <p:sp>
            <p:nvSpPr>
              <p:cNvPr id="10" name="Freeform 210"/>
              <p:cNvSpPr>
                <a:spLocks noEditPoints="1"/>
              </p:cNvSpPr>
              <p:nvPr/>
            </p:nvSpPr>
            <p:spPr bwMode="auto">
              <a:xfrm>
                <a:off x="5557301" y="3705153"/>
                <a:ext cx="444643" cy="444643"/>
              </a:xfrm>
              <a:custGeom>
                <a:gdLst>
                  <a:gd fmla="*/ 78 w 155" name="T0"/>
                  <a:gd fmla="*/ 8 h 155" name="T1"/>
                  <a:gd fmla="*/ 61 w 155" name="T2"/>
                  <a:gd fmla="*/ 10 h 155" name="T3"/>
                  <a:gd fmla="*/ 43 w 155" name="T4"/>
                  <a:gd fmla="*/ 19 h 155" name="T5"/>
                  <a:gd fmla="*/ 25 w 155" name="T6"/>
                  <a:gd fmla="*/ 35 h 155" name="T7"/>
                  <a:gd fmla="*/ 13 w 155" name="T8"/>
                  <a:gd fmla="*/ 55 h 155" name="T9"/>
                  <a:gd fmla="*/ 9 w 155" name="T10"/>
                  <a:gd fmla="*/ 78 h 155" name="T11"/>
                  <a:gd fmla="*/ 11 w 155" name="T12"/>
                  <a:gd fmla="*/ 96 h 155" name="T13"/>
                  <a:gd fmla="*/ 19 w 155" name="T14"/>
                  <a:gd fmla="*/ 112 h 155" name="T15"/>
                  <a:gd fmla="*/ 33 w 155" name="T16"/>
                  <a:gd fmla="*/ 131 h 155" name="T17"/>
                  <a:gd fmla="*/ 55 w 155" name="T18"/>
                  <a:gd fmla="*/ 143 h 155" name="T19"/>
                  <a:gd fmla="*/ 78 w 155" name="T20"/>
                  <a:gd fmla="*/ 147 h 155" name="T21"/>
                  <a:gd fmla="*/ 94 w 155" name="T22"/>
                  <a:gd fmla="*/ 145 h 155" name="T23"/>
                  <a:gd fmla="*/ 112 w 155" name="T24"/>
                  <a:gd fmla="*/ 139 h 155" name="T25"/>
                  <a:gd fmla="*/ 130 w 155" name="T26"/>
                  <a:gd fmla="*/ 123 h 155" name="T27"/>
                  <a:gd fmla="*/ 143 w 155" name="T28"/>
                  <a:gd fmla="*/ 102 h 155" name="T29"/>
                  <a:gd fmla="*/ 147 w 155" name="T30"/>
                  <a:gd fmla="*/ 78 h 155" name="T31"/>
                  <a:gd fmla="*/ 145 w 155" name="T32"/>
                  <a:gd fmla="*/ 61 h 155" name="T33"/>
                  <a:gd fmla="*/ 136 w 155" name="T34"/>
                  <a:gd fmla="*/ 45 h 155" name="T35"/>
                  <a:gd fmla="*/ 122 w 155" name="T36"/>
                  <a:gd fmla="*/ 25 h 155" name="T37"/>
                  <a:gd fmla="*/ 100 w 155" name="T38"/>
                  <a:gd fmla="*/ 12 h 155" name="T39"/>
                  <a:gd fmla="*/ 78 w 155" name="T40"/>
                  <a:gd fmla="*/ 8 h 155" name="T41"/>
                  <a:gd fmla="*/ 78 w 155" name="T42"/>
                  <a:gd fmla="*/ 0 h 155" name="T43"/>
                  <a:gd fmla="*/ 104 w 155" name="T44"/>
                  <a:gd fmla="*/ 6 h 155" name="T45"/>
                  <a:gd fmla="*/ 126 w 155" name="T46"/>
                  <a:gd fmla="*/ 19 h 155" name="T47"/>
                  <a:gd fmla="*/ 145 w 155" name="T48"/>
                  <a:gd fmla="*/ 41 h 155" name="T49"/>
                  <a:gd fmla="*/ 153 w 155" name="T50"/>
                  <a:gd fmla="*/ 59 h 155" name="T51"/>
                  <a:gd fmla="*/ 155 w 155" name="T52"/>
                  <a:gd fmla="*/ 78 h 155" name="T53"/>
                  <a:gd fmla="*/ 151 w 155" name="T54"/>
                  <a:gd fmla="*/ 104 h 155" name="T55"/>
                  <a:gd fmla="*/ 136 w 155" name="T56"/>
                  <a:gd fmla="*/ 127 h 155" name="T57"/>
                  <a:gd fmla="*/ 116 w 155" name="T58"/>
                  <a:gd fmla="*/ 145 h 155" name="T59"/>
                  <a:gd fmla="*/ 96 w 155" name="T60"/>
                  <a:gd fmla="*/ 153 h 155" name="T61"/>
                  <a:gd fmla="*/ 78 w 155" name="T62"/>
                  <a:gd fmla="*/ 155 h 155" name="T63"/>
                  <a:gd fmla="*/ 51 w 155" name="T64"/>
                  <a:gd fmla="*/ 151 h 155" name="T65"/>
                  <a:gd fmla="*/ 29 w 155" name="T66"/>
                  <a:gd fmla="*/ 137 h 155" name="T67"/>
                  <a:gd fmla="*/ 11 w 155" name="T68"/>
                  <a:gd fmla="*/ 116 h 155" name="T69"/>
                  <a:gd fmla="*/ 3 w 155" name="T70"/>
                  <a:gd fmla="*/ 98 h 155" name="T71"/>
                  <a:gd fmla="*/ 0 w 155" name="T72"/>
                  <a:gd fmla="*/ 78 h 155" name="T73"/>
                  <a:gd fmla="*/ 5 w 155" name="T74"/>
                  <a:gd fmla="*/ 51 h 155" name="T75"/>
                  <a:gd fmla="*/ 19 w 155" name="T76"/>
                  <a:gd fmla="*/ 29 h 155" name="T77"/>
                  <a:gd fmla="*/ 39 w 155" name="T78"/>
                  <a:gd fmla="*/ 10 h 155" name="T79"/>
                  <a:gd fmla="*/ 59 w 155" name="T80"/>
                  <a:gd fmla="*/ 2 h 155" name="T81"/>
                  <a:gd fmla="*/ 78 w 155" name="T82"/>
                  <a:gd fmla="*/ 0 h 15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55" w="155">
                    <a:moveTo>
                      <a:pt x="78" y="8"/>
                    </a:moveTo>
                    <a:lnTo>
                      <a:pt x="61" y="10"/>
                    </a:lnTo>
                    <a:lnTo>
                      <a:pt x="43" y="19"/>
                    </a:lnTo>
                    <a:lnTo>
                      <a:pt x="25" y="35"/>
                    </a:lnTo>
                    <a:lnTo>
                      <a:pt x="13" y="55"/>
                    </a:lnTo>
                    <a:lnTo>
                      <a:pt x="9" y="78"/>
                    </a:lnTo>
                    <a:lnTo>
                      <a:pt x="11" y="96"/>
                    </a:lnTo>
                    <a:lnTo>
                      <a:pt x="19" y="112"/>
                    </a:lnTo>
                    <a:lnTo>
                      <a:pt x="33" y="131"/>
                    </a:lnTo>
                    <a:lnTo>
                      <a:pt x="55" y="143"/>
                    </a:lnTo>
                    <a:lnTo>
                      <a:pt x="78" y="147"/>
                    </a:lnTo>
                    <a:lnTo>
                      <a:pt x="94" y="145"/>
                    </a:lnTo>
                    <a:lnTo>
                      <a:pt x="112" y="139"/>
                    </a:lnTo>
                    <a:lnTo>
                      <a:pt x="130" y="123"/>
                    </a:lnTo>
                    <a:lnTo>
                      <a:pt x="143" y="102"/>
                    </a:lnTo>
                    <a:lnTo>
                      <a:pt x="147" y="78"/>
                    </a:lnTo>
                    <a:lnTo>
                      <a:pt x="145" y="61"/>
                    </a:lnTo>
                    <a:lnTo>
                      <a:pt x="136" y="45"/>
                    </a:lnTo>
                    <a:lnTo>
                      <a:pt x="122" y="25"/>
                    </a:lnTo>
                    <a:lnTo>
                      <a:pt x="100" y="12"/>
                    </a:lnTo>
                    <a:lnTo>
                      <a:pt x="78" y="8"/>
                    </a:lnTo>
                    <a:close/>
                    <a:moveTo>
                      <a:pt x="78" y="0"/>
                    </a:moveTo>
                    <a:lnTo>
                      <a:pt x="104" y="6"/>
                    </a:lnTo>
                    <a:lnTo>
                      <a:pt x="126" y="19"/>
                    </a:lnTo>
                    <a:lnTo>
                      <a:pt x="145" y="41"/>
                    </a:lnTo>
                    <a:lnTo>
                      <a:pt x="153" y="59"/>
                    </a:lnTo>
                    <a:lnTo>
                      <a:pt x="155" y="78"/>
                    </a:lnTo>
                    <a:lnTo>
                      <a:pt x="151" y="104"/>
                    </a:lnTo>
                    <a:lnTo>
                      <a:pt x="136" y="127"/>
                    </a:lnTo>
                    <a:lnTo>
                      <a:pt x="116" y="145"/>
                    </a:lnTo>
                    <a:lnTo>
                      <a:pt x="96" y="153"/>
                    </a:lnTo>
                    <a:lnTo>
                      <a:pt x="78" y="155"/>
                    </a:lnTo>
                    <a:lnTo>
                      <a:pt x="51" y="151"/>
                    </a:lnTo>
                    <a:lnTo>
                      <a:pt x="29" y="137"/>
                    </a:lnTo>
                    <a:lnTo>
                      <a:pt x="11" y="116"/>
                    </a:lnTo>
                    <a:lnTo>
                      <a:pt x="3" y="98"/>
                    </a:lnTo>
                    <a:lnTo>
                      <a:pt x="0" y="78"/>
                    </a:lnTo>
                    <a:lnTo>
                      <a:pt x="5" y="51"/>
                    </a:lnTo>
                    <a:lnTo>
                      <a:pt x="19" y="29"/>
                    </a:lnTo>
                    <a:lnTo>
                      <a:pt x="39" y="10"/>
                    </a:lnTo>
                    <a:lnTo>
                      <a:pt x="59" y="2"/>
                    </a:lnTo>
                    <a:lnTo>
                      <a:pt x="78"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211"/>
              <p:cNvSpPr/>
              <p:nvPr/>
            </p:nvSpPr>
            <p:spPr bwMode="auto">
              <a:xfrm>
                <a:off x="5651968" y="3817031"/>
                <a:ext cx="255312" cy="226625"/>
              </a:xfrm>
              <a:custGeom>
                <a:gdLst>
                  <a:gd fmla="*/ 2 w 89" name="T0"/>
                  <a:gd fmla="*/ 0 h 79" name="T1"/>
                  <a:gd fmla="*/ 6 w 89" name="T2"/>
                  <a:gd fmla="*/ 4 h 79" name="T3"/>
                  <a:gd fmla="*/ 6 w 89" name="T4"/>
                  <a:gd fmla="*/ 71 h 79" name="T5"/>
                  <a:gd fmla="*/ 87 w 89" name="T6"/>
                  <a:gd fmla="*/ 71 h 79" name="T7"/>
                  <a:gd fmla="*/ 89 w 89" name="T8"/>
                  <a:gd fmla="*/ 75 h 79" name="T9"/>
                  <a:gd fmla="*/ 87 w 89" name="T10"/>
                  <a:gd fmla="*/ 79 h 79" name="T11"/>
                  <a:gd fmla="*/ 6 w 89" name="T12"/>
                  <a:gd fmla="*/ 79 h 79" name="T13"/>
                  <a:gd fmla="*/ 2 w 89" name="T14"/>
                  <a:gd fmla="*/ 77 h 79" name="T15"/>
                  <a:gd fmla="*/ 0 w 89" name="T16"/>
                  <a:gd fmla="*/ 75 h 79" name="T17"/>
                  <a:gd fmla="*/ 0 w 89" name="T18"/>
                  <a:gd fmla="*/ 71 h 79" name="T19"/>
                  <a:gd fmla="*/ 0 w 89" name="T20"/>
                  <a:gd fmla="*/ 4 h 79" name="T21"/>
                  <a:gd fmla="*/ 2 w 89" name="T22"/>
                  <a:gd fmla="*/ 0 h 7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9" w="89">
                    <a:moveTo>
                      <a:pt x="2" y="0"/>
                    </a:moveTo>
                    <a:lnTo>
                      <a:pt x="6" y="4"/>
                    </a:lnTo>
                    <a:lnTo>
                      <a:pt x="6" y="71"/>
                    </a:lnTo>
                    <a:lnTo>
                      <a:pt x="87" y="71"/>
                    </a:lnTo>
                    <a:lnTo>
                      <a:pt x="89" y="75"/>
                    </a:lnTo>
                    <a:lnTo>
                      <a:pt x="87" y="79"/>
                    </a:lnTo>
                    <a:lnTo>
                      <a:pt x="6" y="79"/>
                    </a:lnTo>
                    <a:lnTo>
                      <a:pt x="2" y="77"/>
                    </a:lnTo>
                    <a:lnTo>
                      <a:pt x="0" y="75"/>
                    </a:lnTo>
                    <a:lnTo>
                      <a:pt x="0" y="71"/>
                    </a:lnTo>
                    <a:lnTo>
                      <a:pt x="0" y="4"/>
                    </a:lnTo>
                    <a:lnTo>
                      <a:pt x="2" y="0"/>
                    </a:lnTo>
                    <a:close/>
                  </a:path>
                </a:pathLst>
              </a:custGeom>
              <a:solidFill>
                <a:srgbClr val="E4F3F0"/>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sp>
            <p:nvSpPr>
              <p:cNvPr id="12" name="Freeform 212"/>
              <p:cNvSpPr/>
              <p:nvPr/>
            </p:nvSpPr>
            <p:spPr bwMode="auto">
              <a:xfrm>
                <a:off x="5692129" y="3822769"/>
                <a:ext cx="209413" cy="180726"/>
              </a:xfrm>
              <a:custGeom>
                <a:gdLst>
                  <a:gd fmla="*/ 69 w 73" name="T0"/>
                  <a:gd fmla="*/ 0 h 63" name="T1"/>
                  <a:gd fmla="*/ 71 w 73" name="T2"/>
                  <a:gd fmla="*/ 2 h 63" name="T3"/>
                  <a:gd fmla="*/ 73 w 73" name="T4"/>
                  <a:gd fmla="*/ 4 h 63" name="T5"/>
                  <a:gd fmla="*/ 69 w 73" name="T6"/>
                  <a:gd fmla="*/ 27 h 63" name="T7"/>
                  <a:gd fmla="*/ 65 w 73" name="T8"/>
                  <a:gd fmla="*/ 31 h 63" name="T9"/>
                  <a:gd fmla="*/ 63 w 73" name="T10"/>
                  <a:gd fmla="*/ 27 h 63" name="T11"/>
                  <a:gd fmla="*/ 65 w 73" name="T12"/>
                  <a:gd fmla="*/ 16 h 63" name="T13"/>
                  <a:gd fmla="*/ 45 w 73" name="T14"/>
                  <a:gd fmla="*/ 43 h 63" name="T15"/>
                  <a:gd fmla="*/ 43 w 73" name="T16"/>
                  <a:gd fmla="*/ 45 h 63" name="T17"/>
                  <a:gd fmla="*/ 39 w 73" name="T18"/>
                  <a:gd fmla="*/ 45 h 63" name="T19"/>
                  <a:gd fmla="*/ 27 w 73" name="T20"/>
                  <a:gd fmla="*/ 35 h 63" name="T21"/>
                  <a:gd fmla="*/ 6 w 73" name="T22"/>
                  <a:gd fmla="*/ 61 h 63" name="T23"/>
                  <a:gd fmla="*/ 4 w 73" name="T24"/>
                  <a:gd fmla="*/ 63 h 63" name="T25"/>
                  <a:gd fmla="*/ 0 w 73" name="T26"/>
                  <a:gd fmla="*/ 63 h 63" name="T27"/>
                  <a:gd fmla="*/ 0 w 73" name="T28"/>
                  <a:gd fmla="*/ 57 h 63" name="T29"/>
                  <a:gd fmla="*/ 20 w 73" name="T30"/>
                  <a:gd fmla="*/ 27 h 63" name="T31"/>
                  <a:gd fmla="*/ 24 w 73" name="T32"/>
                  <a:gd fmla="*/ 24 h 63" name="T33"/>
                  <a:gd fmla="*/ 27 w 73" name="T34"/>
                  <a:gd fmla="*/ 24 h 63" name="T35"/>
                  <a:gd fmla="*/ 41 w 73" name="T36"/>
                  <a:gd fmla="*/ 35 h 63" name="T37"/>
                  <a:gd fmla="*/ 57 w 73" name="T38"/>
                  <a:gd fmla="*/ 10 h 63" name="T39"/>
                  <a:gd fmla="*/ 49 w 73" name="T40"/>
                  <a:gd fmla="*/ 10 h 63" name="T41"/>
                  <a:gd fmla="*/ 45 w 73" name="T42"/>
                  <a:gd fmla="*/ 8 h 63" name="T43"/>
                  <a:gd fmla="*/ 47 w 73" name="T44"/>
                  <a:gd fmla="*/ 4 h 63" name="T45"/>
                  <a:gd fmla="*/ 69 w 73" name="T46"/>
                  <a:gd fmla="*/ 0 h 63"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62" w="73">
                    <a:moveTo>
                      <a:pt x="69" y="0"/>
                    </a:moveTo>
                    <a:lnTo>
                      <a:pt x="71" y="2"/>
                    </a:lnTo>
                    <a:lnTo>
                      <a:pt x="73" y="4"/>
                    </a:lnTo>
                    <a:lnTo>
                      <a:pt x="69" y="27"/>
                    </a:lnTo>
                    <a:lnTo>
                      <a:pt x="65" y="31"/>
                    </a:lnTo>
                    <a:lnTo>
                      <a:pt x="63" y="27"/>
                    </a:lnTo>
                    <a:lnTo>
                      <a:pt x="65" y="16"/>
                    </a:lnTo>
                    <a:lnTo>
                      <a:pt x="45" y="43"/>
                    </a:lnTo>
                    <a:lnTo>
                      <a:pt x="43" y="45"/>
                    </a:lnTo>
                    <a:lnTo>
                      <a:pt x="39" y="45"/>
                    </a:lnTo>
                    <a:lnTo>
                      <a:pt x="27" y="35"/>
                    </a:lnTo>
                    <a:lnTo>
                      <a:pt x="6" y="61"/>
                    </a:lnTo>
                    <a:lnTo>
                      <a:pt x="4" y="63"/>
                    </a:lnTo>
                    <a:lnTo>
                      <a:pt x="0" y="63"/>
                    </a:lnTo>
                    <a:lnTo>
                      <a:pt x="0" y="57"/>
                    </a:lnTo>
                    <a:lnTo>
                      <a:pt x="20" y="27"/>
                    </a:lnTo>
                    <a:lnTo>
                      <a:pt x="24" y="24"/>
                    </a:lnTo>
                    <a:lnTo>
                      <a:pt x="27" y="24"/>
                    </a:lnTo>
                    <a:lnTo>
                      <a:pt x="41" y="35"/>
                    </a:lnTo>
                    <a:lnTo>
                      <a:pt x="57" y="10"/>
                    </a:lnTo>
                    <a:lnTo>
                      <a:pt x="49" y="10"/>
                    </a:lnTo>
                    <a:lnTo>
                      <a:pt x="45" y="8"/>
                    </a:lnTo>
                    <a:lnTo>
                      <a:pt x="47" y="4"/>
                    </a:lnTo>
                    <a:lnTo>
                      <a:pt x="69" y="0"/>
                    </a:lnTo>
                    <a:close/>
                  </a:path>
                </a:pathLst>
              </a:custGeom>
              <a:solidFill>
                <a:srgbClr val="E4F3F0"/>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p>
            </p:txBody>
          </p:sp>
        </p:grpSp>
      </p:grpSp>
      <p:sp>
        <p:nvSpPr>
          <p:cNvPr id="64" name="Text Placeholder 7"/>
          <p:cNvSpPr txBox="1"/>
          <p:nvPr/>
        </p:nvSpPr>
        <p:spPr>
          <a:xfrm>
            <a:off x="972949" y="1172166"/>
            <a:ext cx="1890082" cy="253847"/>
          </a:xfrm>
          <a:prstGeom prst="rect">
            <a:avLst/>
          </a:prstGeom>
        </p:spPr>
        <p:txBody>
          <a:bodyPr anchor="ctr" bIns="73869" lIns="0" rIns="0" tIns="73869" vert="horz"/>
          <a:lstStyle>
            <a:lvl1pPr algn="r" eaLnBrk="0" fontAlgn="base" hangingPunct="0" indent="0" marL="0" rtl="0">
              <a:lnSpc>
                <a:spcPct val="100000"/>
              </a:lnSpc>
              <a:spcBef>
                <a:spcPct val="0"/>
              </a:spcBef>
              <a:spcAft>
                <a:spcPct val="0"/>
              </a:spcAft>
              <a:buFont charset="0" panose="020b0604020202020204"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r>
              <a:rPr altLang="en-US" lang="zh-CN" sz="1200">
                <a:solidFill>
                  <a:schemeClr val="bg1">
                    <a:lumMod val="50000"/>
                  </a:schemeClr>
                </a:solidFill>
                <a:ea charset="-122" pitchFamily="34" typeface="微软雅黑"/>
              </a:rPr>
              <a:t>替换文字内容</a:t>
            </a:r>
          </a:p>
        </p:txBody>
      </p:sp>
      <p:sp>
        <p:nvSpPr>
          <p:cNvPr id="65" name="Text Placeholder 2"/>
          <p:cNvSpPr txBox="1"/>
          <p:nvPr/>
        </p:nvSpPr>
        <p:spPr>
          <a:xfrm>
            <a:off x="1232713" y="1445933"/>
            <a:ext cx="1630318" cy="411478"/>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anose="020b0604020202020204"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a:t>
            </a:r>
          </a:p>
        </p:txBody>
      </p:sp>
      <p:sp>
        <p:nvSpPr>
          <p:cNvPr id="66" name="Text Placeholder 7"/>
          <p:cNvSpPr txBox="1"/>
          <p:nvPr/>
        </p:nvSpPr>
        <p:spPr>
          <a:xfrm>
            <a:off x="972949" y="2267198"/>
            <a:ext cx="1890082" cy="253847"/>
          </a:xfrm>
          <a:prstGeom prst="rect">
            <a:avLst/>
          </a:prstGeom>
        </p:spPr>
        <p:txBody>
          <a:bodyPr anchor="ctr" bIns="73869" lIns="0" rIns="0" tIns="73869" vert="horz"/>
          <a:lstStyle>
            <a:lvl1pPr algn="r" eaLnBrk="0" fontAlgn="base" hangingPunct="0" indent="0" marL="0" rtl="0">
              <a:lnSpc>
                <a:spcPct val="100000"/>
              </a:lnSpc>
              <a:spcBef>
                <a:spcPct val="0"/>
              </a:spcBef>
              <a:spcAft>
                <a:spcPct val="0"/>
              </a:spcAft>
              <a:buFont charset="0" panose="020b0604020202020204"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r>
              <a:rPr altLang="en-US" lang="zh-CN" sz="1200">
                <a:solidFill>
                  <a:schemeClr val="bg1">
                    <a:lumMod val="50000"/>
                  </a:schemeClr>
                </a:solidFill>
                <a:ea charset="-122" pitchFamily="34" typeface="微软雅黑"/>
              </a:rPr>
              <a:t>替换文字内容</a:t>
            </a:r>
          </a:p>
        </p:txBody>
      </p:sp>
      <p:sp>
        <p:nvSpPr>
          <p:cNvPr id="67" name="Text Placeholder 2"/>
          <p:cNvSpPr txBox="1"/>
          <p:nvPr/>
        </p:nvSpPr>
        <p:spPr>
          <a:xfrm>
            <a:off x="1232713" y="2540965"/>
            <a:ext cx="1630318" cy="411478"/>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anose="020b0604020202020204"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a:t>
            </a:r>
          </a:p>
        </p:txBody>
      </p:sp>
      <p:sp>
        <p:nvSpPr>
          <p:cNvPr id="68" name="Text Placeholder 7"/>
          <p:cNvSpPr txBox="1"/>
          <p:nvPr/>
        </p:nvSpPr>
        <p:spPr>
          <a:xfrm>
            <a:off x="972949" y="3557247"/>
            <a:ext cx="1890082" cy="253847"/>
          </a:xfrm>
          <a:prstGeom prst="rect">
            <a:avLst/>
          </a:prstGeom>
        </p:spPr>
        <p:txBody>
          <a:bodyPr anchor="ctr" bIns="73869" lIns="0" rIns="0" tIns="73869" vert="horz"/>
          <a:lstStyle>
            <a:lvl1pPr algn="r" eaLnBrk="0" fontAlgn="base" hangingPunct="0" indent="0" marL="0" rtl="0">
              <a:lnSpc>
                <a:spcPct val="100000"/>
              </a:lnSpc>
              <a:spcBef>
                <a:spcPct val="0"/>
              </a:spcBef>
              <a:spcAft>
                <a:spcPct val="0"/>
              </a:spcAft>
              <a:buFont charset="0" panose="020b0604020202020204"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r>
              <a:rPr altLang="en-US" lang="zh-CN" sz="1200">
                <a:solidFill>
                  <a:schemeClr val="bg1">
                    <a:lumMod val="50000"/>
                  </a:schemeClr>
                </a:solidFill>
                <a:ea charset="-122" pitchFamily="34" typeface="微软雅黑"/>
              </a:rPr>
              <a:t>替换文字内容</a:t>
            </a:r>
          </a:p>
        </p:txBody>
      </p:sp>
      <p:sp>
        <p:nvSpPr>
          <p:cNvPr id="69" name="Text Placeholder 2"/>
          <p:cNvSpPr txBox="1"/>
          <p:nvPr/>
        </p:nvSpPr>
        <p:spPr>
          <a:xfrm>
            <a:off x="1232713" y="3831014"/>
            <a:ext cx="1630318" cy="411478"/>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anose="020b0604020202020204"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a:t>
            </a:r>
          </a:p>
        </p:txBody>
      </p:sp>
      <p:sp>
        <p:nvSpPr>
          <p:cNvPr id="70" name="Text Placeholder 7"/>
          <p:cNvSpPr txBox="1"/>
          <p:nvPr/>
        </p:nvSpPr>
        <p:spPr>
          <a:xfrm>
            <a:off x="6331724" y="1172166"/>
            <a:ext cx="1890082" cy="253847"/>
          </a:xfrm>
          <a:prstGeom prst="rect">
            <a:avLst/>
          </a:prstGeom>
        </p:spPr>
        <p:txBody>
          <a:bodyPr anchor="ctr" bIns="73869" lIns="0" rIns="0" tIns="73869" vert="horz"/>
          <a:lstStyle>
            <a:lvl1pPr algn="r" eaLnBrk="0" fontAlgn="base" hangingPunct="0" indent="0" marL="0" rtl="0">
              <a:lnSpc>
                <a:spcPct val="100000"/>
              </a:lnSpc>
              <a:spcBef>
                <a:spcPct val="0"/>
              </a:spcBef>
              <a:spcAft>
                <a:spcPct val="0"/>
              </a:spcAft>
              <a:buFont charset="0" panose="020b0604020202020204"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pPr algn="l"/>
            <a:r>
              <a:rPr altLang="en-US" lang="zh-CN" sz="1100">
                <a:solidFill>
                  <a:schemeClr val="bg1">
                    <a:lumMod val="50000"/>
                  </a:schemeClr>
                </a:solidFill>
                <a:ea charset="-122" pitchFamily="34" typeface="微软雅黑"/>
              </a:rPr>
              <a:t>替换文字内容</a:t>
            </a:r>
          </a:p>
        </p:txBody>
      </p:sp>
      <p:sp>
        <p:nvSpPr>
          <p:cNvPr id="71" name="Text Placeholder 2"/>
          <p:cNvSpPr txBox="1"/>
          <p:nvPr/>
        </p:nvSpPr>
        <p:spPr>
          <a:xfrm>
            <a:off x="6331724" y="1445933"/>
            <a:ext cx="1630318" cy="411478"/>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anose="020b0604020202020204"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a:t>
            </a:r>
          </a:p>
        </p:txBody>
      </p:sp>
      <p:sp>
        <p:nvSpPr>
          <p:cNvPr id="72" name="Text Placeholder 7"/>
          <p:cNvSpPr txBox="1"/>
          <p:nvPr/>
        </p:nvSpPr>
        <p:spPr>
          <a:xfrm>
            <a:off x="6331724" y="2267198"/>
            <a:ext cx="1890082" cy="253847"/>
          </a:xfrm>
          <a:prstGeom prst="rect">
            <a:avLst/>
          </a:prstGeom>
        </p:spPr>
        <p:txBody>
          <a:bodyPr anchor="ctr" bIns="73869" lIns="0" rIns="0" tIns="73869" vert="horz"/>
          <a:lstStyle>
            <a:lvl1pPr algn="r" eaLnBrk="0" fontAlgn="base" hangingPunct="0" indent="0" marL="0" rtl="0">
              <a:lnSpc>
                <a:spcPct val="100000"/>
              </a:lnSpc>
              <a:spcBef>
                <a:spcPct val="0"/>
              </a:spcBef>
              <a:spcAft>
                <a:spcPct val="0"/>
              </a:spcAft>
              <a:buFont charset="0" panose="020b0604020202020204"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itchFamily="34" typeface="微软雅黑"/>
              </a:rPr>
              <a:t>替换文字内容</a:t>
            </a:r>
          </a:p>
        </p:txBody>
      </p:sp>
      <p:sp>
        <p:nvSpPr>
          <p:cNvPr id="73" name="Text Placeholder 2"/>
          <p:cNvSpPr txBox="1"/>
          <p:nvPr/>
        </p:nvSpPr>
        <p:spPr>
          <a:xfrm>
            <a:off x="6331724" y="2540965"/>
            <a:ext cx="1630318" cy="411478"/>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anose="020b0604020202020204"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a:t>
            </a:r>
          </a:p>
        </p:txBody>
      </p:sp>
      <p:sp>
        <p:nvSpPr>
          <p:cNvPr id="74" name="Text Placeholder 7"/>
          <p:cNvSpPr txBox="1"/>
          <p:nvPr/>
        </p:nvSpPr>
        <p:spPr>
          <a:xfrm>
            <a:off x="6331724" y="3557247"/>
            <a:ext cx="1890082" cy="253847"/>
          </a:xfrm>
          <a:prstGeom prst="rect">
            <a:avLst/>
          </a:prstGeom>
        </p:spPr>
        <p:txBody>
          <a:bodyPr anchor="ctr" bIns="73869" lIns="0" rIns="0" tIns="73869" vert="horz"/>
          <a:lstStyle>
            <a:lvl1pPr algn="r" eaLnBrk="0" fontAlgn="base" hangingPunct="0" indent="0" marL="0" rtl="0">
              <a:lnSpc>
                <a:spcPct val="100000"/>
              </a:lnSpc>
              <a:spcBef>
                <a:spcPct val="0"/>
              </a:spcBef>
              <a:spcAft>
                <a:spcPct val="0"/>
              </a:spcAft>
              <a:buFont charset="0" panose="020b0604020202020204"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itchFamily="34" typeface="微软雅黑"/>
              </a:rPr>
              <a:t>替换文字内容</a:t>
            </a:r>
          </a:p>
        </p:txBody>
      </p:sp>
      <p:sp>
        <p:nvSpPr>
          <p:cNvPr id="75" name="Text Placeholder 2"/>
          <p:cNvSpPr txBox="1"/>
          <p:nvPr/>
        </p:nvSpPr>
        <p:spPr>
          <a:xfrm>
            <a:off x="6331724" y="3831014"/>
            <a:ext cx="1630318" cy="411478"/>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anose="020b0604020202020204"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anose="020b0604020202020204"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anose="020b0604020202020204"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anose="020b0604020202020204"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anose="020b0604020202020204"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anose="020b0604020202020204"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anose="020b0604020202020204"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a:t>
            </a:r>
          </a:p>
        </p:txBody>
      </p:sp>
      <p:sp>
        <p:nvSpPr>
          <p:cNvPr id="58" name="文本框 32"/>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教学分析</a:t>
            </a:r>
          </a:p>
        </p:txBody>
      </p:sp>
      <p:sp>
        <p:nvSpPr>
          <p:cNvPr id="59" name="矩形 58"/>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453480691"/>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6"/>
                                        </p:tgtEl>
                                        <p:attrNameLst>
                                          <p:attrName>style.visibility</p:attrName>
                                        </p:attrNameLst>
                                      </p:cBhvr>
                                      <p:to>
                                        <p:strVal val="visible"/>
                                      </p:to>
                                    </p:set>
                                    <p:animEffect filter="wipe(left)" transition="in">
                                      <p:cBhvr>
                                        <p:cTn dur="500" id="7"/>
                                        <p:tgtEl>
                                          <p:spTgt spid="16"/>
                                        </p:tgtEl>
                                      </p:cBhvr>
                                    </p:animEffect>
                                  </p:childTnLst>
                                </p:cTn>
                              </p:par>
                            </p:childTnLst>
                          </p:cTn>
                        </p:par>
                        <p:par>
                          <p:cTn fill="hold" id="8" nodeType="afterGroup">
                            <p:stCondLst>
                              <p:cond delay="500"/>
                            </p:stCondLst>
                            <p:childTnLst>
                              <p:par>
                                <p:cTn fill="hold" grpId="0" id="9" nodeType="afterEffect" presetClass="entr" presetID="22" presetSubtype="1">
                                  <p:stCondLst>
                                    <p:cond delay="0"/>
                                  </p:stCondLst>
                                  <p:childTnLst>
                                    <p:set>
                                      <p:cBhvr>
                                        <p:cTn dur="1" fill="hold" id="10">
                                          <p:stCondLst>
                                            <p:cond delay="0"/>
                                          </p:stCondLst>
                                        </p:cTn>
                                        <p:tgtEl>
                                          <p:spTgt spid="15"/>
                                        </p:tgtEl>
                                        <p:attrNameLst>
                                          <p:attrName>style.visibility</p:attrName>
                                        </p:attrNameLst>
                                      </p:cBhvr>
                                      <p:to>
                                        <p:strVal val="visible"/>
                                      </p:to>
                                    </p:set>
                                    <p:animEffect filter="wipe(up)" transition="in">
                                      <p:cBhvr>
                                        <p:cTn dur="500" id="11"/>
                                        <p:tgtEl>
                                          <p:spTgt spid="15"/>
                                        </p:tgtEl>
                                      </p:cBhvr>
                                    </p:animEffect>
                                  </p:childTnLst>
                                </p:cTn>
                              </p:par>
                            </p:childTnLst>
                          </p:cTn>
                        </p:par>
                        <p:par>
                          <p:cTn fill="hold" id="12" nodeType="afterGroup">
                            <p:stCondLst>
                              <p:cond delay="1000"/>
                            </p:stCondLst>
                            <p:childTnLst>
                              <p:par>
                                <p:cTn fill="hold" grpId="0" id="13" nodeType="afterEffect" presetClass="entr" presetID="22" presetSubtype="2">
                                  <p:stCondLst>
                                    <p:cond delay="0"/>
                                  </p:stCondLst>
                                  <p:childTnLst>
                                    <p:set>
                                      <p:cBhvr>
                                        <p:cTn dur="1" fill="hold" id="14">
                                          <p:stCondLst>
                                            <p:cond delay="0"/>
                                          </p:stCondLst>
                                        </p:cTn>
                                        <p:tgtEl>
                                          <p:spTgt spid="21"/>
                                        </p:tgtEl>
                                        <p:attrNameLst>
                                          <p:attrName>style.visibility</p:attrName>
                                        </p:attrNameLst>
                                      </p:cBhvr>
                                      <p:to>
                                        <p:strVal val="visible"/>
                                      </p:to>
                                    </p:set>
                                    <p:animEffect filter="wipe(right)" transition="in">
                                      <p:cBhvr>
                                        <p:cTn dur="500" id="15"/>
                                        <p:tgtEl>
                                          <p:spTgt spid="21"/>
                                        </p:tgtEl>
                                      </p:cBhvr>
                                    </p:animEffect>
                                  </p:childTnLst>
                                </p:cTn>
                              </p:par>
                            </p:childTnLst>
                          </p:cTn>
                        </p:par>
                        <p:par>
                          <p:cTn fill="hold" id="16" nodeType="afterGroup">
                            <p:stCondLst>
                              <p:cond delay="1500"/>
                            </p:stCondLst>
                            <p:childTnLst>
                              <p:par>
                                <p:cTn fill="hold" grpId="0" id="17" nodeType="afterEffect" presetClass="entr" presetID="22" presetSubtype="1">
                                  <p:stCondLst>
                                    <p:cond delay="0"/>
                                  </p:stCondLst>
                                  <p:childTnLst>
                                    <p:set>
                                      <p:cBhvr>
                                        <p:cTn dur="1" fill="hold" id="18">
                                          <p:stCondLst>
                                            <p:cond delay="0"/>
                                          </p:stCondLst>
                                        </p:cTn>
                                        <p:tgtEl>
                                          <p:spTgt spid="17"/>
                                        </p:tgtEl>
                                        <p:attrNameLst>
                                          <p:attrName>style.visibility</p:attrName>
                                        </p:attrNameLst>
                                      </p:cBhvr>
                                      <p:to>
                                        <p:strVal val="visible"/>
                                      </p:to>
                                    </p:set>
                                    <p:animEffect filter="wipe(up)" transition="in">
                                      <p:cBhvr>
                                        <p:cTn dur="500" id="19"/>
                                        <p:tgtEl>
                                          <p:spTgt spid="17"/>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18"/>
                                        </p:tgtEl>
                                        <p:attrNameLst>
                                          <p:attrName>style.visibility</p:attrName>
                                        </p:attrNameLst>
                                      </p:cBhvr>
                                      <p:to>
                                        <p:strVal val="visible"/>
                                      </p:to>
                                    </p:set>
                                    <p:animEffect filter="wipe(left)" transition="in">
                                      <p:cBhvr>
                                        <p:cTn dur="500" id="23"/>
                                        <p:tgtEl>
                                          <p:spTgt spid="18"/>
                                        </p:tgtEl>
                                      </p:cBhvr>
                                    </p:animEffect>
                                  </p:childTnLst>
                                </p:cTn>
                              </p:par>
                            </p:childTnLst>
                          </p:cTn>
                        </p:par>
                        <p:par>
                          <p:cTn fill="hold" id="24" nodeType="afterGroup">
                            <p:stCondLst>
                              <p:cond delay="2500"/>
                            </p:stCondLst>
                            <p:childTnLst>
                              <p:par>
                                <p:cTn fill="hold" grpId="0" id="25" nodeType="afterEffect" presetClass="entr" presetID="22" presetSubtype="1">
                                  <p:stCondLst>
                                    <p:cond delay="0"/>
                                  </p:stCondLst>
                                  <p:childTnLst>
                                    <p:set>
                                      <p:cBhvr>
                                        <p:cTn dur="1" fill="hold" id="26">
                                          <p:stCondLst>
                                            <p:cond delay="0"/>
                                          </p:stCondLst>
                                        </p:cTn>
                                        <p:tgtEl>
                                          <p:spTgt spid="14"/>
                                        </p:tgtEl>
                                        <p:attrNameLst>
                                          <p:attrName>style.visibility</p:attrName>
                                        </p:attrNameLst>
                                      </p:cBhvr>
                                      <p:to>
                                        <p:strVal val="visible"/>
                                      </p:to>
                                    </p:set>
                                    <p:animEffect filter="wipe(up)" transition="in">
                                      <p:cBhvr>
                                        <p:cTn dur="500" id="27"/>
                                        <p:tgtEl>
                                          <p:spTgt spid="14"/>
                                        </p:tgtEl>
                                      </p:cBhvr>
                                    </p:animEffect>
                                  </p:childTnLst>
                                </p:cTn>
                              </p:par>
                            </p:childTnLst>
                          </p:cTn>
                        </p:par>
                        <p:par>
                          <p:cTn fill="hold" id="28" nodeType="afterGroup">
                            <p:stCondLst>
                              <p:cond delay="3000"/>
                            </p:stCondLst>
                            <p:childTnLst>
                              <p:par>
                                <p:cTn fill="hold" grpId="0" id="29" nodeType="afterEffect" presetClass="entr" presetID="22" presetSubtype="2">
                                  <p:stCondLst>
                                    <p:cond delay="0"/>
                                  </p:stCondLst>
                                  <p:childTnLst>
                                    <p:set>
                                      <p:cBhvr>
                                        <p:cTn dur="1" fill="hold" id="30">
                                          <p:stCondLst>
                                            <p:cond delay="0"/>
                                          </p:stCondLst>
                                        </p:cTn>
                                        <p:tgtEl>
                                          <p:spTgt spid="22"/>
                                        </p:tgtEl>
                                        <p:attrNameLst>
                                          <p:attrName>style.visibility</p:attrName>
                                        </p:attrNameLst>
                                      </p:cBhvr>
                                      <p:to>
                                        <p:strVal val="visible"/>
                                      </p:to>
                                    </p:set>
                                    <p:animEffect filter="wipe(right)" transition="in">
                                      <p:cBhvr>
                                        <p:cTn dur="500" id="31"/>
                                        <p:tgtEl>
                                          <p:spTgt spid="22"/>
                                        </p:tgtEl>
                                      </p:cBhvr>
                                    </p:animEffect>
                                  </p:childTnLst>
                                </p:cTn>
                              </p:par>
                            </p:childTnLst>
                          </p:cTn>
                        </p:par>
                        <p:par>
                          <p:cTn fill="hold" id="32" nodeType="afterGroup">
                            <p:stCondLst>
                              <p:cond delay="3500"/>
                            </p:stCondLst>
                            <p:childTnLst>
                              <p:par>
                                <p:cTn fill="hold" grpId="0" id="33" nodeType="afterEffect" presetClass="entr" presetID="22" presetSubtype="1">
                                  <p:stCondLst>
                                    <p:cond delay="0"/>
                                  </p:stCondLst>
                                  <p:childTnLst>
                                    <p:set>
                                      <p:cBhvr>
                                        <p:cTn dur="1" fill="hold" id="34">
                                          <p:stCondLst>
                                            <p:cond delay="0"/>
                                          </p:stCondLst>
                                        </p:cTn>
                                        <p:tgtEl>
                                          <p:spTgt spid="19"/>
                                        </p:tgtEl>
                                        <p:attrNameLst>
                                          <p:attrName>style.visibility</p:attrName>
                                        </p:attrNameLst>
                                      </p:cBhvr>
                                      <p:to>
                                        <p:strVal val="visible"/>
                                      </p:to>
                                    </p:set>
                                    <p:animEffect filter="wipe(up)" transition="in">
                                      <p:cBhvr>
                                        <p:cTn dur="500" id="35"/>
                                        <p:tgtEl>
                                          <p:spTgt spid="19"/>
                                        </p:tgtEl>
                                      </p:cBhvr>
                                    </p:animEffect>
                                  </p:childTnLst>
                                </p:cTn>
                              </p:par>
                            </p:childTnLst>
                          </p:cTn>
                        </p:par>
                        <p:par>
                          <p:cTn fill="hold" id="36" nodeType="afterGroup">
                            <p:stCondLst>
                              <p:cond delay="4000"/>
                            </p:stCondLst>
                            <p:childTnLst>
                              <p:par>
                                <p:cTn fill="hold" grpId="0" id="37" nodeType="afterEffect" presetClass="entr" presetID="22" presetSubtype="8">
                                  <p:stCondLst>
                                    <p:cond delay="0"/>
                                  </p:stCondLst>
                                  <p:childTnLst>
                                    <p:set>
                                      <p:cBhvr>
                                        <p:cTn dur="1" fill="hold" id="38">
                                          <p:stCondLst>
                                            <p:cond delay="0"/>
                                          </p:stCondLst>
                                        </p:cTn>
                                        <p:tgtEl>
                                          <p:spTgt spid="20"/>
                                        </p:tgtEl>
                                        <p:attrNameLst>
                                          <p:attrName>style.visibility</p:attrName>
                                        </p:attrNameLst>
                                      </p:cBhvr>
                                      <p:to>
                                        <p:strVal val="visible"/>
                                      </p:to>
                                    </p:set>
                                    <p:animEffect filter="wipe(left)" transition="in">
                                      <p:cBhvr>
                                        <p:cTn dur="500" id="39"/>
                                        <p:tgtEl>
                                          <p:spTgt spid="20"/>
                                        </p:tgtEl>
                                      </p:cBhvr>
                                    </p:animEffect>
                                  </p:childTnLst>
                                </p:cTn>
                              </p:par>
                            </p:childTnLst>
                          </p:cTn>
                        </p:par>
                        <p:par>
                          <p:cTn fill="hold" id="40" nodeType="afterGroup">
                            <p:stCondLst>
                              <p:cond delay="4500"/>
                            </p:stCondLst>
                            <p:childTnLst>
                              <p:par>
                                <p:cTn fill="hold" id="41" nodeType="afterEffect" presetClass="entr" presetID="22" presetSubtype="2">
                                  <p:stCondLst>
                                    <p:cond delay="0"/>
                                  </p:stCondLst>
                                  <p:childTnLst>
                                    <p:set>
                                      <p:cBhvr>
                                        <p:cTn dur="1" fill="hold" id="42">
                                          <p:stCondLst>
                                            <p:cond delay="0"/>
                                          </p:stCondLst>
                                        </p:cTn>
                                        <p:tgtEl>
                                          <p:spTgt spid="24"/>
                                        </p:tgtEl>
                                        <p:attrNameLst>
                                          <p:attrName>style.visibility</p:attrName>
                                        </p:attrNameLst>
                                      </p:cBhvr>
                                      <p:to>
                                        <p:strVal val="visible"/>
                                      </p:to>
                                    </p:set>
                                    <p:animEffect filter="wipe(right)" transition="in">
                                      <p:cBhvr>
                                        <p:cTn dur="500" id="43"/>
                                        <p:tgtEl>
                                          <p:spTgt spid="24"/>
                                        </p:tgtEl>
                                      </p:cBhvr>
                                    </p:animEffect>
                                  </p:childTnLst>
                                </p:cTn>
                              </p:par>
                              <p:par>
                                <p:cTn fill="hold" id="44" nodeType="withEffect" presetClass="entr" presetID="22" presetSubtype="2">
                                  <p:stCondLst>
                                    <p:cond delay="0"/>
                                  </p:stCondLst>
                                  <p:childTnLst>
                                    <p:set>
                                      <p:cBhvr>
                                        <p:cTn dur="1" fill="hold" id="45">
                                          <p:stCondLst>
                                            <p:cond delay="0"/>
                                          </p:stCondLst>
                                        </p:cTn>
                                        <p:tgtEl>
                                          <p:spTgt spid="26"/>
                                        </p:tgtEl>
                                        <p:attrNameLst>
                                          <p:attrName>style.visibility</p:attrName>
                                        </p:attrNameLst>
                                      </p:cBhvr>
                                      <p:to>
                                        <p:strVal val="visible"/>
                                      </p:to>
                                    </p:set>
                                    <p:animEffect filter="wipe(right)" transition="in">
                                      <p:cBhvr>
                                        <p:cTn dur="500" id="46"/>
                                        <p:tgtEl>
                                          <p:spTgt spid="26"/>
                                        </p:tgtEl>
                                      </p:cBhvr>
                                    </p:animEffect>
                                  </p:childTnLst>
                                </p:cTn>
                              </p:par>
                              <p:par>
                                <p:cTn fill="hold" id="47" nodeType="withEffect" presetClass="entr" presetID="22" presetSubtype="8">
                                  <p:stCondLst>
                                    <p:cond delay="0"/>
                                  </p:stCondLst>
                                  <p:childTnLst>
                                    <p:set>
                                      <p:cBhvr>
                                        <p:cTn dur="1" fill="hold" id="48">
                                          <p:stCondLst>
                                            <p:cond delay="0"/>
                                          </p:stCondLst>
                                        </p:cTn>
                                        <p:tgtEl>
                                          <p:spTgt spid="13"/>
                                        </p:tgtEl>
                                        <p:attrNameLst>
                                          <p:attrName>style.visibility</p:attrName>
                                        </p:attrNameLst>
                                      </p:cBhvr>
                                      <p:to>
                                        <p:strVal val="visible"/>
                                      </p:to>
                                    </p:set>
                                    <p:animEffect filter="wipe(left)" transition="in">
                                      <p:cBhvr>
                                        <p:cTn dur="500" id="49"/>
                                        <p:tgtEl>
                                          <p:spTgt spid="13"/>
                                        </p:tgtEl>
                                      </p:cBhvr>
                                    </p:animEffect>
                                  </p:childTnLst>
                                </p:cTn>
                              </p:par>
                              <p:par>
                                <p:cTn fill="hold" id="50" nodeType="withEffect" presetClass="entr" presetID="22" presetSubtype="8">
                                  <p:stCondLst>
                                    <p:cond delay="0"/>
                                  </p:stCondLst>
                                  <p:childTnLst>
                                    <p:set>
                                      <p:cBhvr>
                                        <p:cTn dur="1" fill="hold" id="51">
                                          <p:stCondLst>
                                            <p:cond delay="0"/>
                                          </p:stCondLst>
                                        </p:cTn>
                                        <p:tgtEl>
                                          <p:spTgt spid="4"/>
                                        </p:tgtEl>
                                        <p:attrNameLst>
                                          <p:attrName>style.visibility</p:attrName>
                                        </p:attrNameLst>
                                      </p:cBhvr>
                                      <p:to>
                                        <p:strVal val="visible"/>
                                      </p:to>
                                    </p:set>
                                    <p:animEffect filter="wipe(left)" transition="in">
                                      <p:cBhvr>
                                        <p:cTn dur="500" id="52"/>
                                        <p:tgtEl>
                                          <p:spTgt spid="4"/>
                                        </p:tgtEl>
                                      </p:cBhvr>
                                    </p:animEffect>
                                  </p:childTnLst>
                                </p:cTn>
                              </p:par>
                              <p:par>
                                <p:cTn fill="hold" id="53" nodeType="withEffect" presetClass="entr" presetID="22" presetSubtype="2">
                                  <p:stCondLst>
                                    <p:cond delay="0"/>
                                  </p:stCondLst>
                                  <p:childTnLst>
                                    <p:set>
                                      <p:cBhvr>
                                        <p:cTn dur="1" fill="hold" id="54">
                                          <p:stCondLst>
                                            <p:cond delay="0"/>
                                          </p:stCondLst>
                                        </p:cTn>
                                        <p:tgtEl>
                                          <p:spTgt spid="2"/>
                                        </p:tgtEl>
                                        <p:attrNameLst>
                                          <p:attrName>style.visibility</p:attrName>
                                        </p:attrNameLst>
                                      </p:cBhvr>
                                      <p:to>
                                        <p:strVal val="visible"/>
                                      </p:to>
                                    </p:set>
                                    <p:animEffect filter="wipe(right)" transition="in">
                                      <p:cBhvr>
                                        <p:cTn dur="500" id="55"/>
                                        <p:tgtEl>
                                          <p:spTgt spid="2"/>
                                        </p:tgtEl>
                                      </p:cBhvr>
                                    </p:animEffect>
                                  </p:childTnLst>
                                </p:cTn>
                              </p:par>
                            </p:childTnLst>
                          </p:cTn>
                        </p:par>
                        <p:par>
                          <p:cTn fill="hold" id="56" nodeType="afterGroup">
                            <p:stCondLst>
                              <p:cond delay="5000"/>
                            </p:stCondLst>
                            <p:childTnLst>
                              <p:par>
                                <p:cTn fill="hold" grpId="0" id="57" nodeType="afterEffect" presetClass="entr" presetID="53" presetSubtype="0">
                                  <p:stCondLst>
                                    <p:cond delay="0"/>
                                  </p:stCondLst>
                                  <p:childTnLst>
                                    <p:set>
                                      <p:cBhvr>
                                        <p:cTn dur="1" fill="hold" id="58">
                                          <p:stCondLst>
                                            <p:cond delay="0"/>
                                          </p:stCondLst>
                                        </p:cTn>
                                        <p:tgtEl>
                                          <p:spTgt spid="64">
                                            <p:txEl>
                                              <p:pRg end="0" st="0"/>
                                            </p:txEl>
                                          </p:spTgt>
                                        </p:tgtEl>
                                        <p:attrNameLst>
                                          <p:attrName>style.visibility</p:attrName>
                                        </p:attrNameLst>
                                      </p:cBhvr>
                                      <p:to>
                                        <p:strVal val="visible"/>
                                      </p:to>
                                    </p:set>
                                    <p:anim calcmode="lin" valueType="num">
                                      <p:cBhvr>
                                        <p:cTn dur="400" fill="hold" id="59"/>
                                        <p:tgtEl>
                                          <p:spTgt spid="64">
                                            <p:txEl>
                                              <p:pRg end="0" st="0"/>
                                            </p:txEl>
                                          </p:spTgt>
                                        </p:tgtEl>
                                        <p:attrNameLst>
                                          <p:attrName>ppt_w</p:attrName>
                                        </p:attrNameLst>
                                      </p:cBhvr>
                                      <p:tavLst>
                                        <p:tav tm="0">
                                          <p:val>
                                            <p:fltVal val="0"/>
                                          </p:val>
                                        </p:tav>
                                        <p:tav tm="100000">
                                          <p:val>
                                            <p:strVal val="#ppt_w"/>
                                          </p:val>
                                        </p:tav>
                                      </p:tavLst>
                                    </p:anim>
                                    <p:anim calcmode="lin" valueType="num">
                                      <p:cBhvr>
                                        <p:cTn dur="400" fill="hold" id="60"/>
                                        <p:tgtEl>
                                          <p:spTgt spid="64">
                                            <p:txEl>
                                              <p:pRg end="0" st="0"/>
                                            </p:txEl>
                                          </p:spTgt>
                                        </p:tgtEl>
                                        <p:attrNameLst>
                                          <p:attrName>ppt_h</p:attrName>
                                        </p:attrNameLst>
                                      </p:cBhvr>
                                      <p:tavLst>
                                        <p:tav tm="0">
                                          <p:val>
                                            <p:fltVal val="0"/>
                                          </p:val>
                                        </p:tav>
                                        <p:tav tm="100000">
                                          <p:val>
                                            <p:strVal val="#ppt_h"/>
                                          </p:val>
                                        </p:tav>
                                      </p:tavLst>
                                    </p:anim>
                                    <p:animEffect filter="fade" transition="in">
                                      <p:cBhvr>
                                        <p:cTn dur="400" id="61"/>
                                        <p:tgtEl>
                                          <p:spTgt spid="64">
                                            <p:txEl>
                                              <p:pRg end="0" st="0"/>
                                            </p:txEl>
                                          </p:spTgt>
                                        </p:tgtEl>
                                      </p:cBhvr>
                                    </p:animEffect>
                                  </p:childTnLst>
                                </p:cTn>
                              </p:par>
                            </p:childTnLst>
                          </p:cTn>
                        </p:par>
                        <p:par>
                          <p:cTn fill="hold" id="62" nodeType="afterGroup">
                            <p:stCondLst>
                              <p:cond delay="5400"/>
                            </p:stCondLst>
                            <p:childTnLst>
                              <p:par>
                                <p:cTn fill="hold" grpId="0" id="63" nodeType="afterEffect" presetClass="entr" presetID="53" presetSubtype="0">
                                  <p:stCondLst>
                                    <p:cond delay="0"/>
                                  </p:stCondLst>
                                  <p:childTnLst>
                                    <p:set>
                                      <p:cBhvr>
                                        <p:cTn dur="1" fill="hold" id="64">
                                          <p:stCondLst>
                                            <p:cond delay="0"/>
                                          </p:stCondLst>
                                        </p:cTn>
                                        <p:tgtEl>
                                          <p:spTgt spid="65">
                                            <p:txEl>
                                              <p:pRg end="0" st="0"/>
                                            </p:txEl>
                                          </p:spTgt>
                                        </p:tgtEl>
                                        <p:attrNameLst>
                                          <p:attrName>style.visibility</p:attrName>
                                        </p:attrNameLst>
                                      </p:cBhvr>
                                      <p:to>
                                        <p:strVal val="visible"/>
                                      </p:to>
                                    </p:set>
                                    <p:anim calcmode="lin" valueType="num">
                                      <p:cBhvr>
                                        <p:cTn dur="400" fill="hold" id="65"/>
                                        <p:tgtEl>
                                          <p:spTgt spid="65">
                                            <p:txEl>
                                              <p:pRg end="0" st="0"/>
                                            </p:txEl>
                                          </p:spTgt>
                                        </p:tgtEl>
                                        <p:attrNameLst>
                                          <p:attrName>ppt_w</p:attrName>
                                        </p:attrNameLst>
                                      </p:cBhvr>
                                      <p:tavLst>
                                        <p:tav tm="0">
                                          <p:val>
                                            <p:fltVal val="0"/>
                                          </p:val>
                                        </p:tav>
                                        <p:tav tm="100000">
                                          <p:val>
                                            <p:strVal val="#ppt_w"/>
                                          </p:val>
                                        </p:tav>
                                      </p:tavLst>
                                    </p:anim>
                                    <p:anim calcmode="lin" valueType="num">
                                      <p:cBhvr>
                                        <p:cTn dur="400" fill="hold" id="66"/>
                                        <p:tgtEl>
                                          <p:spTgt spid="65">
                                            <p:txEl>
                                              <p:pRg end="0" st="0"/>
                                            </p:txEl>
                                          </p:spTgt>
                                        </p:tgtEl>
                                        <p:attrNameLst>
                                          <p:attrName>ppt_h</p:attrName>
                                        </p:attrNameLst>
                                      </p:cBhvr>
                                      <p:tavLst>
                                        <p:tav tm="0">
                                          <p:val>
                                            <p:fltVal val="0"/>
                                          </p:val>
                                        </p:tav>
                                        <p:tav tm="100000">
                                          <p:val>
                                            <p:strVal val="#ppt_h"/>
                                          </p:val>
                                        </p:tav>
                                      </p:tavLst>
                                    </p:anim>
                                    <p:animEffect filter="fade" transition="in">
                                      <p:cBhvr>
                                        <p:cTn dur="400" id="67"/>
                                        <p:tgtEl>
                                          <p:spTgt spid="65">
                                            <p:txEl>
                                              <p:pRg end="0" st="0"/>
                                            </p:txEl>
                                          </p:spTgt>
                                        </p:tgtEl>
                                      </p:cBhvr>
                                    </p:animEffect>
                                  </p:childTnLst>
                                </p:cTn>
                              </p:par>
                            </p:childTnLst>
                          </p:cTn>
                        </p:par>
                        <p:par>
                          <p:cTn fill="hold" id="68" nodeType="afterGroup">
                            <p:stCondLst>
                              <p:cond delay="5800"/>
                            </p:stCondLst>
                            <p:childTnLst>
                              <p:par>
                                <p:cTn fill="hold" grpId="0" id="69" nodeType="afterEffect" presetClass="entr" presetID="53" presetSubtype="0">
                                  <p:stCondLst>
                                    <p:cond delay="0"/>
                                  </p:stCondLst>
                                  <p:childTnLst>
                                    <p:set>
                                      <p:cBhvr>
                                        <p:cTn dur="1" fill="hold" id="70">
                                          <p:stCondLst>
                                            <p:cond delay="0"/>
                                          </p:stCondLst>
                                        </p:cTn>
                                        <p:tgtEl>
                                          <p:spTgt spid="66">
                                            <p:txEl>
                                              <p:pRg end="0" st="0"/>
                                            </p:txEl>
                                          </p:spTgt>
                                        </p:tgtEl>
                                        <p:attrNameLst>
                                          <p:attrName>style.visibility</p:attrName>
                                        </p:attrNameLst>
                                      </p:cBhvr>
                                      <p:to>
                                        <p:strVal val="visible"/>
                                      </p:to>
                                    </p:set>
                                    <p:anim calcmode="lin" valueType="num">
                                      <p:cBhvr>
                                        <p:cTn dur="400" fill="hold" id="71"/>
                                        <p:tgtEl>
                                          <p:spTgt spid="66">
                                            <p:txEl>
                                              <p:pRg end="0" st="0"/>
                                            </p:txEl>
                                          </p:spTgt>
                                        </p:tgtEl>
                                        <p:attrNameLst>
                                          <p:attrName>ppt_w</p:attrName>
                                        </p:attrNameLst>
                                      </p:cBhvr>
                                      <p:tavLst>
                                        <p:tav tm="0">
                                          <p:val>
                                            <p:fltVal val="0"/>
                                          </p:val>
                                        </p:tav>
                                        <p:tav tm="100000">
                                          <p:val>
                                            <p:strVal val="#ppt_w"/>
                                          </p:val>
                                        </p:tav>
                                      </p:tavLst>
                                    </p:anim>
                                    <p:anim calcmode="lin" valueType="num">
                                      <p:cBhvr>
                                        <p:cTn dur="400" fill="hold" id="72"/>
                                        <p:tgtEl>
                                          <p:spTgt spid="66">
                                            <p:txEl>
                                              <p:pRg end="0" st="0"/>
                                            </p:txEl>
                                          </p:spTgt>
                                        </p:tgtEl>
                                        <p:attrNameLst>
                                          <p:attrName>ppt_h</p:attrName>
                                        </p:attrNameLst>
                                      </p:cBhvr>
                                      <p:tavLst>
                                        <p:tav tm="0">
                                          <p:val>
                                            <p:fltVal val="0"/>
                                          </p:val>
                                        </p:tav>
                                        <p:tav tm="100000">
                                          <p:val>
                                            <p:strVal val="#ppt_h"/>
                                          </p:val>
                                        </p:tav>
                                      </p:tavLst>
                                    </p:anim>
                                    <p:animEffect filter="fade" transition="in">
                                      <p:cBhvr>
                                        <p:cTn dur="400" id="73"/>
                                        <p:tgtEl>
                                          <p:spTgt spid="66">
                                            <p:txEl>
                                              <p:pRg end="0" st="0"/>
                                            </p:txEl>
                                          </p:spTgt>
                                        </p:tgtEl>
                                      </p:cBhvr>
                                    </p:animEffect>
                                  </p:childTnLst>
                                </p:cTn>
                              </p:par>
                            </p:childTnLst>
                          </p:cTn>
                        </p:par>
                        <p:par>
                          <p:cTn fill="hold" id="74" nodeType="afterGroup">
                            <p:stCondLst>
                              <p:cond delay="6200"/>
                            </p:stCondLst>
                            <p:childTnLst>
                              <p:par>
                                <p:cTn fill="hold" grpId="0" id="75" nodeType="afterEffect" presetClass="entr" presetID="53" presetSubtype="0">
                                  <p:stCondLst>
                                    <p:cond delay="0"/>
                                  </p:stCondLst>
                                  <p:childTnLst>
                                    <p:set>
                                      <p:cBhvr>
                                        <p:cTn dur="1" fill="hold" id="76">
                                          <p:stCondLst>
                                            <p:cond delay="0"/>
                                          </p:stCondLst>
                                        </p:cTn>
                                        <p:tgtEl>
                                          <p:spTgt spid="67">
                                            <p:txEl>
                                              <p:pRg end="0" st="0"/>
                                            </p:txEl>
                                          </p:spTgt>
                                        </p:tgtEl>
                                        <p:attrNameLst>
                                          <p:attrName>style.visibility</p:attrName>
                                        </p:attrNameLst>
                                      </p:cBhvr>
                                      <p:to>
                                        <p:strVal val="visible"/>
                                      </p:to>
                                    </p:set>
                                    <p:anim calcmode="lin" valueType="num">
                                      <p:cBhvr>
                                        <p:cTn dur="400" fill="hold" id="77"/>
                                        <p:tgtEl>
                                          <p:spTgt spid="67">
                                            <p:txEl>
                                              <p:pRg end="0" st="0"/>
                                            </p:txEl>
                                          </p:spTgt>
                                        </p:tgtEl>
                                        <p:attrNameLst>
                                          <p:attrName>ppt_w</p:attrName>
                                        </p:attrNameLst>
                                      </p:cBhvr>
                                      <p:tavLst>
                                        <p:tav tm="0">
                                          <p:val>
                                            <p:fltVal val="0"/>
                                          </p:val>
                                        </p:tav>
                                        <p:tav tm="100000">
                                          <p:val>
                                            <p:strVal val="#ppt_w"/>
                                          </p:val>
                                        </p:tav>
                                      </p:tavLst>
                                    </p:anim>
                                    <p:anim calcmode="lin" valueType="num">
                                      <p:cBhvr>
                                        <p:cTn dur="400" fill="hold" id="78"/>
                                        <p:tgtEl>
                                          <p:spTgt spid="67">
                                            <p:txEl>
                                              <p:pRg end="0" st="0"/>
                                            </p:txEl>
                                          </p:spTgt>
                                        </p:tgtEl>
                                        <p:attrNameLst>
                                          <p:attrName>ppt_h</p:attrName>
                                        </p:attrNameLst>
                                      </p:cBhvr>
                                      <p:tavLst>
                                        <p:tav tm="0">
                                          <p:val>
                                            <p:fltVal val="0"/>
                                          </p:val>
                                        </p:tav>
                                        <p:tav tm="100000">
                                          <p:val>
                                            <p:strVal val="#ppt_h"/>
                                          </p:val>
                                        </p:tav>
                                      </p:tavLst>
                                    </p:anim>
                                    <p:animEffect filter="fade" transition="in">
                                      <p:cBhvr>
                                        <p:cTn dur="400" id="79"/>
                                        <p:tgtEl>
                                          <p:spTgt spid="67">
                                            <p:txEl>
                                              <p:pRg end="0" st="0"/>
                                            </p:txEl>
                                          </p:spTgt>
                                        </p:tgtEl>
                                      </p:cBhvr>
                                    </p:animEffect>
                                  </p:childTnLst>
                                </p:cTn>
                              </p:par>
                            </p:childTnLst>
                          </p:cTn>
                        </p:par>
                        <p:par>
                          <p:cTn fill="hold" id="80" nodeType="afterGroup">
                            <p:stCondLst>
                              <p:cond delay="6600"/>
                            </p:stCondLst>
                            <p:childTnLst>
                              <p:par>
                                <p:cTn fill="hold" grpId="0" id="81" nodeType="afterEffect" presetClass="entr" presetID="53" presetSubtype="0">
                                  <p:stCondLst>
                                    <p:cond delay="0"/>
                                  </p:stCondLst>
                                  <p:childTnLst>
                                    <p:set>
                                      <p:cBhvr>
                                        <p:cTn dur="1" fill="hold" id="82">
                                          <p:stCondLst>
                                            <p:cond delay="0"/>
                                          </p:stCondLst>
                                        </p:cTn>
                                        <p:tgtEl>
                                          <p:spTgt spid="68">
                                            <p:txEl>
                                              <p:pRg end="0" st="0"/>
                                            </p:txEl>
                                          </p:spTgt>
                                        </p:tgtEl>
                                        <p:attrNameLst>
                                          <p:attrName>style.visibility</p:attrName>
                                        </p:attrNameLst>
                                      </p:cBhvr>
                                      <p:to>
                                        <p:strVal val="visible"/>
                                      </p:to>
                                    </p:set>
                                    <p:anim calcmode="lin" valueType="num">
                                      <p:cBhvr>
                                        <p:cTn dur="400" fill="hold" id="83"/>
                                        <p:tgtEl>
                                          <p:spTgt spid="68">
                                            <p:txEl>
                                              <p:pRg end="0" st="0"/>
                                            </p:txEl>
                                          </p:spTgt>
                                        </p:tgtEl>
                                        <p:attrNameLst>
                                          <p:attrName>ppt_w</p:attrName>
                                        </p:attrNameLst>
                                      </p:cBhvr>
                                      <p:tavLst>
                                        <p:tav tm="0">
                                          <p:val>
                                            <p:fltVal val="0"/>
                                          </p:val>
                                        </p:tav>
                                        <p:tav tm="100000">
                                          <p:val>
                                            <p:strVal val="#ppt_w"/>
                                          </p:val>
                                        </p:tav>
                                      </p:tavLst>
                                    </p:anim>
                                    <p:anim calcmode="lin" valueType="num">
                                      <p:cBhvr>
                                        <p:cTn dur="400" fill="hold" id="84"/>
                                        <p:tgtEl>
                                          <p:spTgt spid="68">
                                            <p:txEl>
                                              <p:pRg end="0" st="0"/>
                                            </p:txEl>
                                          </p:spTgt>
                                        </p:tgtEl>
                                        <p:attrNameLst>
                                          <p:attrName>ppt_h</p:attrName>
                                        </p:attrNameLst>
                                      </p:cBhvr>
                                      <p:tavLst>
                                        <p:tav tm="0">
                                          <p:val>
                                            <p:fltVal val="0"/>
                                          </p:val>
                                        </p:tav>
                                        <p:tav tm="100000">
                                          <p:val>
                                            <p:strVal val="#ppt_h"/>
                                          </p:val>
                                        </p:tav>
                                      </p:tavLst>
                                    </p:anim>
                                    <p:animEffect filter="fade" transition="in">
                                      <p:cBhvr>
                                        <p:cTn dur="400" id="85"/>
                                        <p:tgtEl>
                                          <p:spTgt spid="68">
                                            <p:txEl>
                                              <p:pRg end="0" st="0"/>
                                            </p:txEl>
                                          </p:spTgt>
                                        </p:tgtEl>
                                      </p:cBhvr>
                                    </p:animEffect>
                                  </p:childTnLst>
                                </p:cTn>
                              </p:par>
                            </p:childTnLst>
                          </p:cTn>
                        </p:par>
                        <p:par>
                          <p:cTn fill="hold" id="86" nodeType="afterGroup">
                            <p:stCondLst>
                              <p:cond delay="7000"/>
                            </p:stCondLst>
                            <p:childTnLst>
                              <p:par>
                                <p:cTn fill="hold" grpId="0" id="87" nodeType="afterEffect" presetClass="entr" presetID="53" presetSubtype="0">
                                  <p:stCondLst>
                                    <p:cond delay="0"/>
                                  </p:stCondLst>
                                  <p:childTnLst>
                                    <p:set>
                                      <p:cBhvr>
                                        <p:cTn dur="1" fill="hold" id="88">
                                          <p:stCondLst>
                                            <p:cond delay="0"/>
                                          </p:stCondLst>
                                        </p:cTn>
                                        <p:tgtEl>
                                          <p:spTgt spid="69">
                                            <p:txEl>
                                              <p:pRg end="0" st="0"/>
                                            </p:txEl>
                                          </p:spTgt>
                                        </p:tgtEl>
                                        <p:attrNameLst>
                                          <p:attrName>style.visibility</p:attrName>
                                        </p:attrNameLst>
                                      </p:cBhvr>
                                      <p:to>
                                        <p:strVal val="visible"/>
                                      </p:to>
                                    </p:set>
                                    <p:anim calcmode="lin" valueType="num">
                                      <p:cBhvr>
                                        <p:cTn dur="400" fill="hold" id="89"/>
                                        <p:tgtEl>
                                          <p:spTgt spid="69">
                                            <p:txEl>
                                              <p:pRg end="0" st="0"/>
                                            </p:txEl>
                                          </p:spTgt>
                                        </p:tgtEl>
                                        <p:attrNameLst>
                                          <p:attrName>ppt_w</p:attrName>
                                        </p:attrNameLst>
                                      </p:cBhvr>
                                      <p:tavLst>
                                        <p:tav tm="0">
                                          <p:val>
                                            <p:fltVal val="0"/>
                                          </p:val>
                                        </p:tav>
                                        <p:tav tm="100000">
                                          <p:val>
                                            <p:strVal val="#ppt_w"/>
                                          </p:val>
                                        </p:tav>
                                      </p:tavLst>
                                    </p:anim>
                                    <p:anim calcmode="lin" valueType="num">
                                      <p:cBhvr>
                                        <p:cTn dur="400" fill="hold" id="90"/>
                                        <p:tgtEl>
                                          <p:spTgt spid="69">
                                            <p:txEl>
                                              <p:pRg end="0" st="0"/>
                                            </p:txEl>
                                          </p:spTgt>
                                        </p:tgtEl>
                                        <p:attrNameLst>
                                          <p:attrName>ppt_h</p:attrName>
                                        </p:attrNameLst>
                                      </p:cBhvr>
                                      <p:tavLst>
                                        <p:tav tm="0">
                                          <p:val>
                                            <p:fltVal val="0"/>
                                          </p:val>
                                        </p:tav>
                                        <p:tav tm="100000">
                                          <p:val>
                                            <p:strVal val="#ppt_h"/>
                                          </p:val>
                                        </p:tav>
                                      </p:tavLst>
                                    </p:anim>
                                    <p:animEffect filter="fade" transition="in">
                                      <p:cBhvr>
                                        <p:cTn dur="400" id="91"/>
                                        <p:tgtEl>
                                          <p:spTgt spid="69">
                                            <p:txEl>
                                              <p:pRg end="0" st="0"/>
                                            </p:txEl>
                                          </p:spTgt>
                                        </p:tgtEl>
                                      </p:cBhvr>
                                    </p:animEffect>
                                  </p:childTnLst>
                                </p:cTn>
                              </p:par>
                            </p:childTnLst>
                          </p:cTn>
                        </p:par>
                        <p:par>
                          <p:cTn fill="hold" id="92" nodeType="afterGroup">
                            <p:stCondLst>
                              <p:cond delay="7400"/>
                            </p:stCondLst>
                            <p:childTnLst>
                              <p:par>
                                <p:cTn fill="hold" grpId="0" id="93" nodeType="afterEffect" presetClass="entr" presetID="53" presetSubtype="0">
                                  <p:stCondLst>
                                    <p:cond delay="0"/>
                                  </p:stCondLst>
                                  <p:childTnLst>
                                    <p:set>
                                      <p:cBhvr>
                                        <p:cTn dur="1" fill="hold" id="94">
                                          <p:stCondLst>
                                            <p:cond delay="0"/>
                                          </p:stCondLst>
                                        </p:cTn>
                                        <p:tgtEl>
                                          <p:spTgt spid="70">
                                            <p:txEl>
                                              <p:pRg end="0" st="0"/>
                                            </p:txEl>
                                          </p:spTgt>
                                        </p:tgtEl>
                                        <p:attrNameLst>
                                          <p:attrName>style.visibility</p:attrName>
                                        </p:attrNameLst>
                                      </p:cBhvr>
                                      <p:to>
                                        <p:strVal val="visible"/>
                                      </p:to>
                                    </p:set>
                                    <p:anim calcmode="lin" valueType="num">
                                      <p:cBhvr>
                                        <p:cTn dur="400" fill="hold" id="95"/>
                                        <p:tgtEl>
                                          <p:spTgt spid="70">
                                            <p:txEl>
                                              <p:pRg end="0" st="0"/>
                                            </p:txEl>
                                          </p:spTgt>
                                        </p:tgtEl>
                                        <p:attrNameLst>
                                          <p:attrName>ppt_w</p:attrName>
                                        </p:attrNameLst>
                                      </p:cBhvr>
                                      <p:tavLst>
                                        <p:tav tm="0">
                                          <p:val>
                                            <p:fltVal val="0"/>
                                          </p:val>
                                        </p:tav>
                                        <p:tav tm="100000">
                                          <p:val>
                                            <p:strVal val="#ppt_w"/>
                                          </p:val>
                                        </p:tav>
                                      </p:tavLst>
                                    </p:anim>
                                    <p:anim calcmode="lin" valueType="num">
                                      <p:cBhvr>
                                        <p:cTn dur="400" fill="hold" id="96"/>
                                        <p:tgtEl>
                                          <p:spTgt spid="70">
                                            <p:txEl>
                                              <p:pRg end="0" st="0"/>
                                            </p:txEl>
                                          </p:spTgt>
                                        </p:tgtEl>
                                        <p:attrNameLst>
                                          <p:attrName>ppt_h</p:attrName>
                                        </p:attrNameLst>
                                      </p:cBhvr>
                                      <p:tavLst>
                                        <p:tav tm="0">
                                          <p:val>
                                            <p:fltVal val="0"/>
                                          </p:val>
                                        </p:tav>
                                        <p:tav tm="100000">
                                          <p:val>
                                            <p:strVal val="#ppt_h"/>
                                          </p:val>
                                        </p:tav>
                                      </p:tavLst>
                                    </p:anim>
                                    <p:animEffect filter="fade" transition="in">
                                      <p:cBhvr>
                                        <p:cTn dur="400" id="97"/>
                                        <p:tgtEl>
                                          <p:spTgt spid="70">
                                            <p:txEl>
                                              <p:pRg end="0" st="0"/>
                                            </p:txEl>
                                          </p:spTgt>
                                        </p:tgtEl>
                                      </p:cBhvr>
                                    </p:animEffect>
                                  </p:childTnLst>
                                </p:cTn>
                              </p:par>
                            </p:childTnLst>
                          </p:cTn>
                        </p:par>
                        <p:par>
                          <p:cTn fill="hold" id="98" nodeType="afterGroup">
                            <p:stCondLst>
                              <p:cond delay="7800"/>
                            </p:stCondLst>
                            <p:childTnLst>
                              <p:par>
                                <p:cTn fill="hold" grpId="0" id="99" nodeType="afterEffect" presetClass="entr" presetID="53" presetSubtype="0">
                                  <p:stCondLst>
                                    <p:cond delay="0"/>
                                  </p:stCondLst>
                                  <p:childTnLst>
                                    <p:set>
                                      <p:cBhvr>
                                        <p:cTn dur="1" fill="hold" id="100">
                                          <p:stCondLst>
                                            <p:cond delay="0"/>
                                          </p:stCondLst>
                                        </p:cTn>
                                        <p:tgtEl>
                                          <p:spTgt spid="71">
                                            <p:txEl>
                                              <p:pRg end="0" st="0"/>
                                            </p:txEl>
                                          </p:spTgt>
                                        </p:tgtEl>
                                        <p:attrNameLst>
                                          <p:attrName>style.visibility</p:attrName>
                                        </p:attrNameLst>
                                      </p:cBhvr>
                                      <p:to>
                                        <p:strVal val="visible"/>
                                      </p:to>
                                    </p:set>
                                    <p:anim calcmode="lin" valueType="num">
                                      <p:cBhvr>
                                        <p:cTn dur="400" fill="hold" id="101"/>
                                        <p:tgtEl>
                                          <p:spTgt spid="71">
                                            <p:txEl>
                                              <p:pRg end="0" st="0"/>
                                            </p:txEl>
                                          </p:spTgt>
                                        </p:tgtEl>
                                        <p:attrNameLst>
                                          <p:attrName>ppt_w</p:attrName>
                                        </p:attrNameLst>
                                      </p:cBhvr>
                                      <p:tavLst>
                                        <p:tav tm="0">
                                          <p:val>
                                            <p:fltVal val="0"/>
                                          </p:val>
                                        </p:tav>
                                        <p:tav tm="100000">
                                          <p:val>
                                            <p:strVal val="#ppt_w"/>
                                          </p:val>
                                        </p:tav>
                                      </p:tavLst>
                                    </p:anim>
                                    <p:anim calcmode="lin" valueType="num">
                                      <p:cBhvr>
                                        <p:cTn dur="400" fill="hold" id="102"/>
                                        <p:tgtEl>
                                          <p:spTgt spid="71">
                                            <p:txEl>
                                              <p:pRg end="0" st="0"/>
                                            </p:txEl>
                                          </p:spTgt>
                                        </p:tgtEl>
                                        <p:attrNameLst>
                                          <p:attrName>ppt_h</p:attrName>
                                        </p:attrNameLst>
                                      </p:cBhvr>
                                      <p:tavLst>
                                        <p:tav tm="0">
                                          <p:val>
                                            <p:fltVal val="0"/>
                                          </p:val>
                                        </p:tav>
                                        <p:tav tm="100000">
                                          <p:val>
                                            <p:strVal val="#ppt_h"/>
                                          </p:val>
                                        </p:tav>
                                      </p:tavLst>
                                    </p:anim>
                                    <p:animEffect filter="fade" transition="in">
                                      <p:cBhvr>
                                        <p:cTn dur="400" id="103"/>
                                        <p:tgtEl>
                                          <p:spTgt spid="71">
                                            <p:txEl>
                                              <p:pRg end="0" st="0"/>
                                            </p:txEl>
                                          </p:spTgt>
                                        </p:tgtEl>
                                      </p:cBhvr>
                                    </p:animEffect>
                                  </p:childTnLst>
                                </p:cTn>
                              </p:par>
                            </p:childTnLst>
                          </p:cTn>
                        </p:par>
                        <p:par>
                          <p:cTn fill="hold" id="104" nodeType="afterGroup">
                            <p:stCondLst>
                              <p:cond delay="8200"/>
                            </p:stCondLst>
                            <p:childTnLst>
                              <p:par>
                                <p:cTn fill="hold" grpId="0" id="105" nodeType="afterEffect" presetClass="entr" presetID="53" presetSubtype="0">
                                  <p:stCondLst>
                                    <p:cond delay="0"/>
                                  </p:stCondLst>
                                  <p:childTnLst>
                                    <p:set>
                                      <p:cBhvr>
                                        <p:cTn dur="1" fill="hold" id="106">
                                          <p:stCondLst>
                                            <p:cond delay="0"/>
                                          </p:stCondLst>
                                        </p:cTn>
                                        <p:tgtEl>
                                          <p:spTgt spid="72">
                                            <p:txEl>
                                              <p:pRg end="0" st="0"/>
                                            </p:txEl>
                                          </p:spTgt>
                                        </p:tgtEl>
                                        <p:attrNameLst>
                                          <p:attrName>style.visibility</p:attrName>
                                        </p:attrNameLst>
                                      </p:cBhvr>
                                      <p:to>
                                        <p:strVal val="visible"/>
                                      </p:to>
                                    </p:set>
                                    <p:anim calcmode="lin" valueType="num">
                                      <p:cBhvr>
                                        <p:cTn dur="400" fill="hold" id="107"/>
                                        <p:tgtEl>
                                          <p:spTgt spid="72">
                                            <p:txEl>
                                              <p:pRg end="0" st="0"/>
                                            </p:txEl>
                                          </p:spTgt>
                                        </p:tgtEl>
                                        <p:attrNameLst>
                                          <p:attrName>ppt_w</p:attrName>
                                        </p:attrNameLst>
                                      </p:cBhvr>
                                      <p:tavLst>
                                        <p:tav tm="0">
                                          <p:val>
                                            <p:fltVal val="0"/>
                                          </p:val>
                                        </p:tav>
                                        <p:tav tm="100000">
                                          <p:val>
                                            <p:strVal val="#ppt_w"/>
                                          </p:val>
                                        </p:tav>
                                      </p:tavLst>
                                    </p:anim>
                                    <p:anim calcmode="lin" valueType="num">
                                      <p:cBhvr>
                                        <p:cTn dur="400" fill="hold" id="108"/>
                                        <p:tgtEl>
                                          <p:spTgt spid="72">
                                            <p:txEl>
                                              <p:pRg end="0" st="0"/>
                                            </p:txEl>
                                          </p:spTgt>
                                        </p:tgtEl>
                                        <p:attrNameLst>
                                          <p:attrName>ppt_h</p:attrName>
                                        </p:attrNameLst>
                                      </p:cBhvr>
                                      <p:tavLst>
                                        <p:tav tm="0">
                                          <p:val>
                                            <p:fltVal val="0"/>
                                          </p:val>
                                        </p:tav>
                                        <p:tav tm="100000">
                                          <p:val>
                                            <p:strVal val="#ppt_h"/>
                                          </p:val>
                                        </p:tav>
                                      </p:tavLst>
                                    </p:anim>
                                    <p:animEffect filter="fade" transition="in">
                                      <p:cBhvr>
                                        <p:cTn dur="400" id="109"/>
                                        <p:tgtEl>
                                          <p:spTgt spid="72">
                                            <p:txEl>
                                              <p:pRg end="0" st="0"/>
                                            </p:txEl>
                                          </p:spTgt>
                                        </p:tgtEl>
                                      </p:cBhvr>
                                    </p:animEffect>
                                  </p:childTnLst>
                                </p:cTn>
                              </p:par>
                            </p:childTnLst>
                          </p:cTn>
                        </p:par>
                        <p:par>
                          <p:cTn fill="hold" id="110" nodeType="afterGroup">
                            <p:stCondLst>
                              <p:cond delay="8600"/>
                            </p:stCondLst>
                            <p:childTnLst>
                              <p:par>
                                <p:cTn fill="hold" grpId="0" id="111" nodeType="afterEffect" presetClass="entr" presetID="53" presetSubtype="0">
                                  <p:stCondLst>
                                    <p:cond delay="0"/>
                                  </p:stCondLst>
                                  <p:childTnLst>
                                    <p:set>
                                      <p:cBhvr>
                                        <p:cTn dur="1" fill="hold" id="112">
                                          <p:stCondLst>
                                            <p:cond delay="0"/>
                                          </p:stCondLst>
                                        </p:cTn>
                                        <p:tgtEl>
                                          <p:spTgt spid="73">
                                            <p:txEl>
                                              <p:pRg end="0" st="0"/>
                                            </p:txEl>
                                          </p:spTgt>
                                        </p:tgtEl>
                                        <p:attrNameLst>
                                          <p:attrName>style.visibility</p:attrName>
                                        </p:attrNameLst>
                                      </p:cBhvr>
                                      <p:to>
                                        <p:strVal val="visible"/>
                                      </p:to>
                                    </p:set>
                                    <p:anim calcmode="lin" valueType="num">
                                      <p:cBhvr>
                                        <p:cTn dur="400" fill="hold" id="113"/>
                                        <p:tgtEl>
                                          <p:spTgt spid="73">
                                            <p:txEl>
                                              <p:pRg end="0" st="0"/>
                                            </p:txEl>
                                          </p:spTgt>
                                        </p:tgtEl>
                                        <p:attrNameLst>
                                          <p:attrName>ppt_w</p:attrName>
                                        </p:attrNameLst>
                                      </p:cBhvr>
                                      <p:tavLst>
                                        <p:tav tm="0">
                                          <p:val>
                                            <p:fltVal val="0"/>
                                          </p:val>
                                        </p:tav>
                                        <p:tav tm="100000">
                                          <p:val>
                                            <p:strVal val="#ppt_w"/>
                                          </p:val>
                                        </p:tav>
                                      </p:tavLst>
                                    </p:anim>
                                    <p:anim calcmode="lin" valueType="num">
                                      <p:cBhvr>
                                        <p:cTn dur="400" fill="hold" id="114"/>
                                        <p:tgtEl>
                                          <p:spTgt spid="73">
                                            <p:txEl>
                                              <p:pRg end="0" st="0"/>
                                            </p:txEl>
                                          </p:spTgt>
                                        </p:tgtEl>
                                        <p:attrNameLst>
                                          <p:attrName>ppt_h</p:attrName>
                                        </p:attrNameLst>
                                      </p:cBhvr>
                                      <p:tavLst>
                                        <p:tav tm="0">
                                          <p:val>
                                            <p:fltVal val="0"/>
                                          </p:val>
                                        </p:tav>
                                        <p:tav tm="100000">
                                          <p:val>
                                            <p:strVal val="#ppt_h"/>
                                          </p:val>
                                        </p:tav>
                                      </p:tavLst>
                                    </p:anim>
                                    <p:animEffect filter="fade" transition="in">
                                      <p:cBhvr>
                                        <p:cTn dur="400" id="115"/>
                                        <p:tgtEl>
                                          <p:spTgt spid="73">
                                            <p:txEl>
                                              <p:pRg end="0" st="0"/>
                                            </p:txEl>
                                          </p:spTgt>
                                        </p:tgtEl>
                                      </p:cBhvr>
                                    </p:animEffect>
                                  </p:childTnLst>
                                </p:cTn>
                              </p:par>
                            </p:childTnLst>
                          </p:cTn>
                        </p:par>
                        <p:par>
                          <p:cTn fill="hold" id="116" nodeType="afterGroup">
                            <p:stCondLst>
                              <p:cond delay="9000"/>
                            </p:stCondLst>
                            <p:childTnLst>
                              <p:par>
                                <p:cTn fill="hold" grpId="0" id="117" nodeType="afterEffect" presetClass="entr" presetID="53" presetSubtype="0">
                                  <p:stCondLst>
                                    <p:cond delay="0"/>
                                  </p:stCondLst>
                                  <p:childTnLst>
                                    <p:set>
                                      <p:cBhvr>
                                        <p:cTn dur="1" fill="hold" id="118">
                                          <p:stCondLst>
                                            <p:cond delay="0"/>
                                          </p:stCondLst>
                                        </p:cTn>
                                        <p:tgtEl>
                                          <p:spTgt spid="74">
                                            <p:txEl>
                                              <p:pRg end="0" st="0"/>
                                            </p:txEl>
                                          </p:spTgt>
                                        </p:tgtEl>
                                        <p:attrNameLst>
                                          <p:attrName>style.visibility</p:attrName>
                                        </p:attrNameLst>
                                      </p:cBhvr>
                                      <p:to>
                                        <p:strVal val="visible"/>
                                      </p:to>
                                    </p:set>
                                    <p:anim calcmode="lin" valueType="num">
                                      <p:cBhvr>
                                        <p:cTn dur="400" fill="hold" id="119"/>
                                        <p:tgtEl>
                                          <p:spTgt spid="74">
                                            <p:txEl>
                                              <p:pRg end="0" st="0"/>
                                            </p:txEl>
                                          </p:spTgt>
                                        </p:tgtEl>
                                        <p:attrNameLst>
                                          <p:attrName>ppt_w</p:attrName>
                                        </p:attrNameLst>
                                      </p:cBhvr>
                                      <p:tavLst>
                                        <p:tav tm="0">
                                          <p:val>
                                            <p:fltVal val="0"/>
                                          </p:val>
                                        </p:tav>
                                        <p:tav tm="100000">
                                          <p:val>
                                            <p:strVal val="#ppt_w"/>
                                          </p:val>
                                        </p:tav>
                                      </p:tavLst>
                                    </p:anim>
                                    <p:anim calcmode="lin" valueType="num">
                                      <p:cBhvr>
                                        <p:cTn dur="400" fill="hold" id="120"/>
                                        <p:tgtEl>
                                          <p:spTgt spid="74">
                                            <p:txEl>
                                              <p:pRg end="0" st="0"/>
                                            </p:txEl>
                                          </p:spTgt>
                                        </p:tgtEl>
                                        <p:attrNameLst>
                                          <p:attrName>ppt_h</p:attrName>
                                        </p:attrNameLst>
                                      </p:cBhvr>
                                      <p:tavLst>
                                        <p:tav tm="0">
                                          <p:val>
                                            <p:fltVal val="0"/>
                                          </p:val>
                                        </p:tav>
                                        <p:tav tm="100000">
                                          <p:val>
                                            <p:strVal val="#ppt_h"/>
                                          </p:val>
                                        </p:tav>
                                      </p:tavLst>
                                    </p:anim>
                                    <p:animEffect filter="fade" transition="in">
                                      <p:cBhvr>
                                        <p:cTn dur="400" id="121"/>
                                        <p:tgtEl>
                                          <p:spTgt spid="74">
                                            <p:txEl>
                                              <p:pRg end="0" st="0"/>
                                            </p:txEl>
                                          </p:spTgt>
                                        </p:tgtEl>
                                      </p:cBhvr>
                                    </p:animEffect>
                                  </p:childTnLst>
                                </p:cTn>
                              </p:par>
                            </p:childTnLst>
                          </p:cTn>
                        </p:par>
                        <p:par>
                          <p:cTn fill="hold" id="122" nodeType="afterGroup">
                            <p:stCondLst>
                              <p:cond delay="9400"/>
                            </p:stCondLst>
                            <p:childTnLst>
                              <p:par>
                                <p:cTn fill="hold" grpId="0" id="123" nodeType="afterEffect" presetClass="entr" presetID="53" presetSubtype="0">
                                  <p:stCondLst>
                                    <p:cond delay="0"/>
                                  </p:stCondLst>
                                  <p:childTnLst>
                                    <p:set>
                                      <p:cBhvr>
                                        <p:cTn dur="1" fill="hold" id="124">
                                          <p:stCondLst>
                                            <p:cond delay="0"/>
                                          </p:stCondLst>
                                        </p:cTn>
                                        <p:tgtEl>
                                          <p:spTgt spid="75">
                                            <p:txEl>
                                              <p:pRg end="0" st="0"/>
                                            </p:txEl>
                                          </p:spTgt>
                                        </p:tgtEl>
                                        <p:attrNameLst>
                                          <p:attrName>style.visibility</p:attrName>
                                        </p:attrNameLst>
                                      </p:cBhvr>
                                      <p:to>
                                        <p:strVal val="visible"/>
                                      </p:to>
                                    </p:set>
                                    <p:anim calcmode="lin" valueType="num">
                                      <p:cBhvr>
                                        <p:cTn dur="400" fill="hold" id="125"/>
                                        <p:tgtEl>
                                          <p:spTgt spid="75">
                                            <p:txEl>
                                              <p:pRg end="0" st="0"/>
                                            </p:txEl>
                                          </p:spTgt>
                                        </p:tgtEl>
                                        <p:attrNameLst>
                                          <p:attrName>ppt_w</p:attrName>
                                        </p:attrNameLst>
                                      </p:cBhvr>
                                      <p:tavLst>
                                        <p:tav tm="0">
                                          <p:val>
                                            <p:fltVal val="0"/>
                                          </p:val>
                                        </p:tav>
                                        <p:tav tm="100000">
                                          <p:val>
                                            <p:strVal val="#ppt_w"/>
                                          </p:val>
                                        </p:tav>
                                      </p:tavLst>
                                    </p:anim>
                                    <p:anim calcmode="lin" valueType="num">
                                      <p:cBhvr>
                                        <p:cTn dur="400" fill="hold" id="126"/>
                                        <p:tgtEl>
                                          <p:spTgt spid="75">
                                            <p:txEl>
                                              <p:pRg end="0" st="0"/>
                                            </p:txEl>
                                          </p:spTgt>
                                        </p:tgtEl>
                                        <p:attrNameLst>
                                          <p:attrName>ppt_h</p:attrName>
                                        </p:attrNameLst>
                                      </p:cBhvr>
                                      <p:tavLst>
                                        <p:tav tm="0">
                                          <p:val>
                                            <p:fltVal val="0"/>
                                          </p:val>
                                        </p:tav>
                                        <p:tav tm="100000">
                                          <p:val>
                                            <p:strVal val="#ppt_h"/>
                                          </p:val>
                                        </p:tav>
                                      </p:tavLst>
                                    </p:anim>
                                    <p:animEffect filter="fade" transition="in">
                                      <p:cBhvr>
                                        <p:cTn dur="400" id="127"/>
                                        <p:tgtEl>
                                          <p:spTgt spid="75">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7"/>
      <p:bldP grpId="0" spid="18"/>
      <p:bldP grpId="0" spid="19"/>
      <p:bldP grpId="0" spid="20"/>
      <p:bldP grpId="0" spid="21"/>
      <p:bldP grpId="0" spid="22"/>
      <p:bldP build="p" grpId="0" spid="64"/>
      <p:bldP build="p" grpId="0" spid="65"/>
      <p:bldP build="p" grpId="0" spid="66"/>
      <p:bldP build="p" grpId="0" spid="67"/>
      <p:bldP build="p" grpId="0" spid="68"/>
      <p:bldP build="p" grpId="0" spid="69"/>
      <p:bldP build="p" grpId="0" spid="70"/>
      <p:bldP build="p" grpId="0" spid="71"/>
      <p:bldP build="p" grpId="0" spid="72"/>
      <p:bldP build="p" grpId="0" spid="73"/>
      <p:bldP build="p" grpId="0" spid="74"/>
      <p:bldP build="p" grpId="0" spid="7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131891" y="1682596"/>
            <a:ext cx="3162675" cy="2477264"/>
            <a:chOff x="1591445" y="2300385"/>
            <a:chExt cx="4446740" cy="3482386"/>
          </a:xfrm>
        </p:grpSpPr>
        <p:sp>
          <p:nvSpPr>
            <p:cNvPr id="28674" name="MH_Other_1"/>
            <p:cNvSpPr/>
            <p:nvPr/>
          </p:nvSpPr>
          <p:spPr bwMode="auto">
            <a:xfrm>
              <a:off x="1591445" y="4054972"/>
              <a:ext cx="3964564" cy="189188"/>
            </a:xfrm>
            <a:custGeom>
              <a:gdLst>
                <a:gd fmla="*/ 0 w 3759200" name="T0"/>
                <a:gd fmla="*/ 76116 h 179488" name="T1"/>
                <a:gd fmla="*/ 2070100 w 3759200" name="T2"/>
                <a:gd fmla="*/ 177602 h 179488" name="T3"/>
                <a:gd fmla="*/ 3759200 w 3759200" name="T4"/>
                <a:gd fmla="*/ 0 h 179488" name="T5"/>
                <a:gd fmla="*/ 0 60000 65536" name="T6"/>
                <a:gd fmla="*/ 0 60000 65536" name="T7"/>
                <a:gd fmla="*/ 0 60000 65536" name="T8"/>
              </a:gdLst>
              <a:cxnLst>
                <a:cxn ang="T6">
                  <a:pos x="T0" y="T1"/>
                </a:cxn>
                <a:cxn ang="T7">
                  <a:pos x="T2" y="T3"/>
                </a:cxn>
                <a:cxn ang="T8">
                  <a:pos x="T4" y="T5"/>
                </a:cxn>
              </a:cxnLst>
              <a:rect b="b" l="0" r="r" t="0"/>
              <a:pathLst>
                <a:path h="179488" w="3759200">
                  <a:moveTo>
                    <a:pt x="0" y="76200"/>
                  </a:moveTo>
                  <a:cubicBezTo>
                    <a:pt x="921808" y="129116"/>
                    <a:pt x="1443567" y="190500"/>
                    <a:pt x="2070100" y="177800"/>
                  </a:cubicBezTo>
                  <a:cubicBezTo>
                    <a:pt x="2696633" y="165100"/>
                    <a:pt x="3440641" y="86783"/>
                    <a:pt x="3759200" y="0"/>
                  </a:cubicBezTo>
                </a:path>
              </a:pathLst>
            </a:custGeom>
            <a:noFill/>
            <a:ln cap="flat" cmpd="sng" w="9525">
              <a:solidFill>
                <a:schemeClr val="accent4"/>
              </a:solidFill>
              <a:miter lim="800000"/>
            </a:ln>
            <a:extLst>
              <a:ext uri="{909E8E84-426E-40DD-AFC4-6F175D3DCCD1}">
                <a14:hiddenFill>
                  <a:solidFill>
                    <a:srgbClr val="FFFFFF"/>
                  </a:solidFill>
                </a14:hiddenFill>
              </a:ext>
            </a:extLst>
          </p:spPr>
          <p:txBody>
            <a:bodyPr anchor="ctr"/>
            <a:lstStyle/>
            <a:p>
              <a:endParaRPr altLang="en-US" lang="zh-CN"/>
            </a:p>
          </p:txBody>
        </p:sp>
        <p:sp>
          <p:nvSpPr>
            <p:cNvPr id="28675" name="MH_Other_2"/>
            <p:cNvSpPr/>
            <p:nvPr/>
          </p:nvSpPr>
          <p:spPr bwMode="auto">
            <a:xfrm>
              <a:off x="1591445" y="2300385"/>
              <a:ext cx="3442206" cy="1861737"/>
            </a:xfrm>
            <a:custGeom>
              <a:gdLst>
                <a:gd fmla="*/ 0 w 3263900" name="T0"/>
                <a:gd fmla="*/ 1778000 h 1778000" name="T1"/>
                <a:gd fmla="*/ 2070100 w 3263900" name="T2"/>
                <a:gd fmla="*/ 1016000 h 1778000" name="T3"/>
                <a:gd fmla="*/ 3263900 w 3263900" name="T4"/>
                <a:gd fmla="*/ 0 h 1778000" name="T5"/>
                <a:gd fmla="*/ 0 60000 65536" name="T6"/>
                <a:gd fmla="*/ 0 60000 65536" name="T7"/>
                <a:gd fmla="*/ 0 60000 65536" name="T8"/>
              </a:gdLst>
              <a:cxnLst>
                <a:cxn ang="T6">
                  <a:pos x="T0" y="T1"/>
                </a:cxn>
                <a:cxn ang="T7">
                  <a:pos x="T2" y="T3"/>
                </a:cxn>
                <a:cxn ang="T8">
                  <a:pos x="T4" y="T5"/>
                </a:cxn>
              </a:cxnLst>
              <a:rect b="b" l="0" r="r" t="0"/>
              <a:pathLst>
                <a:path h="1778000" w="3263900">
                  <a:moveTo>
                    <a:pt x="0" y="1778000"/>
                  </a:moveTo>
                  <a:cubicBezTo>
                    <a:pt x="594783" y="1656291"/>
                    <a:pt x="1526117" y="1312333"/>
                    <a:pt x="2070100" y="1016000"/>
                  </a:cubicBezTo>
                  <a:cubicBezTo>
                    <a:pt x="2614083" y="719667"/>
                    <a:pt x="2897716" y="483658"/>
                    <a:pt x="3263900" y="0"/>
                  </a:cubicBezTo>
                </a:path>
              </a:pathLst>
            </a:custGeom>
            <a:noFill/>
            <a:ln cap="flat" cmpd="sng" w="9525">
              <a:solidFill>
                <a:schemeClr val="accent4"/>
              </a:solidFill>
              <a:miter lim="800000"/>
            </a:ln>
            <a:extLst>
              <a:ext uri="{909E8E84-426E-40DD-AFC4-6F175D3DCCD1}">
                <a14:hiddenFill>
                  <a:solidFill>
                    <a:srgbClr val="FFFFFF"/>
                  </a:solidFill>
                </a14:hiddenFill>
              </a:ext>
            </a:extLst>
          </p:spPr>
          <p:txBody>
            <a:bodyPr anchor="ctr"/>
            <a:lstStyle/>
            <a:p>
              <a:endParaRPr altLang="en-US" lang="zh-CN"/>
            </a:p>
          </p:txBody>
        </p:sp>
        <p:sp>
          <p:nvSpPr>
            <p:cNvPr id="28676" name="MH_Other_3"/>
            <p:cNvSpPr/>
            <p:nvPr/>
          </p:nvSpPr>
          <p:spPr bwMode="auto">
            <a:xfrm>
              <a:off x="1591445" y="3184375"/>
              <a:ext cx="4433347" cy="991141"/>
            </a:xfrm>
            <a:custGeom>
              <a:gdLst>
                <a:gd fmla="*/ 0 w 4203700" name="T0"/>
                <a:gd fmla="*/ 939800 h 939800" name="T1"/>
                <a:gd fmla="*/ 2387600 w 4203700" name="T2"/>
                <a:gd fmla="*/ 622300 h 939800" name="T3"/>
                <a:gd fmla="*/ 4203700 w 4203700" name="T4"/>
                <a:gd fmla="*/ 0 h 939800" name="T5"/>
                <a:gd fmla="*/ 0 60000 65536" name="T6"/>
                <a:gd fmla="*/ 0 60000 65536" name="T7"/>
                <a:gd fmla="*/ 0 60000 65536" name="T8"/>
              </a:gdLst>
              <a:cxnLst>
                <a:cxn ang="T6">
                  <a:pos x="T0" y="T1"/>
                </a:cxn>
                <a:cxn ang="T7">
                  <a:pos x="T2" y="T3"/>
                </a:cxn>
                <a:cxn ang="T8">
                  <a:pos x="T4" y="T5"/>
                </a:cxn>
              </a:cxnLst>
              <a:rect b="b" l="0" r="r" t="0"/>
              <a:pathLst>
                <a:path h="939800" w="4203700">
                  <a:moveTo>
                    <a:pt x="0" y="939800"/>
                  </a:moveTo>
                  <a:cubicBezTo>
                    <a:pt x="919691" y="827616"/>
                    <a:pt x="1686983" y="778933"/>
                    <a:pt x="2387600" y="622300"/>
                  </a:cubicBezTo>
                  <a:cubicBezTo>
                    <a:pt x="3088217" y="465667"/>
                    <a:pt x="3722158" y="201083"/>
                    <a:pt x="4203700" y="0"/>
                  </a:cubicBezTo>
                </a:path>
              </a:pathLst>
            </a:custGeom>
            <a:noFill/>
            <a:ln cap="flat" cmpd="sng" w="9525">
              <a:solidFill>
                <a:schemeClr val="accent4"/>
              </a:solidFill>
              <a:miter lim="800000"/>
            </a:ln>
            <a:extLst>
              <a:ext uri="{909E8E84-426E-40DD-AFC4-6F175D3DCCD1}">
                <a14:hiddenFill>
                  <a:solidFill>
                    <a:srgbClr val="FFFFFF"/>
                  </a:solidFill>
                </a14:hiddenFill>
              </a:ext>
            </a:extLst>
          </p:spPr>
          <p:txBody>
            <a:bodyPr anchor="ctr"/>
            <a:lstStyle/>
            <a:p>
              <a:endParaRPr altLang="en-US" lang="zh-CN"/>
            </a:p>
          </p:txBody>
        </p:sp>
        <p:sp>
          <p:nvSpPr>
            <p:cNvPr id="28677" name="MH_Other_4"/>
            <p:cNvSpPr/>
            <p:nvPr/>
          </p:nvSpPr>
          <p:spPr bwMode="auto">
            <a:xfrm>
              <a:off x="1658414" y="4162122"/>
              <a:ext cx="4379771" cy="723265"/>
            </a:xfrm>
            <a:custGeom>
              <a:gdLst>
                <a:gd fmla="*/ 0 w 4152900" name="T0"/>
                <a:gd fmla="*/ 0 h 685800" name="T1"/>
                <a:gd fmla="*/ 2959100 w 4152900" name="T2"/>
                <a:gd fmla="*/ 368300 h 685800" name="T3"/>
                <a:gd fmla="*/ 4152900 w 4152900" name="T4"/>
                <a:gd fmla="*/ 685800 h 685800" name="T5"/>
                <a:gd fmla="*/ 0 60000 65536" name="T6"/>
                <a:gd fmla="*/ 0 60000 65536" name="T7"/>
                <a:gd fmla="*/ 0 60000 65536" name="T8"/>
              </a:gdLst>
              <a:cxnLst>
                <a:cxn ang="T6">
                  <a:pos x="T0" y="T1"/>
                </a:cxn>
                <a:cxn ang="T7">
                  <a:pos x="T2" y="T3"/>
                </a:cxn>
                <a:cxn ang="T8">
                  <a:pos x="T4" y="T5"/>
                </a:cxn>
              </a:cxnLst>
              <a:rect b="b" l="0" r="r" t="0"/>
              <a:pathLst>
                <a:path h="685800" w="4152900">
                  <a:moveTo>
                    <a:pt x="0" y="0"/>
                  </a:moveTo>
                  <a:cubicBezTo>
                    <a:pt x="1133475" y="127000"/>
                    <a:pt x="2266950" y="254000"/>
                    <a:pt x="2959100" y="368300"/>
                  </a:cubicBezTo>
                  <a:cubicBezTo>
                    <a:pt x="3651250" y="482600"/>
                    <a:pt x="3902075" y="584200"/>
                    <a:pt x="4152900" y="685800"/>
                  </a:cubicBezTo>
                </a:path>
              </a:pathLst>
            </a:custGeom>
            <a:noFill/>
            <a:ln cap="flat" cmpd="sng" w="9525">
              <a:solidFill>
                <a:schemeClr val="accent4"/>
              </a:solidFill>
              <a:miter lim="800000"/>
            </a:ln>
            <a:extLst>
              <a:ext uri="{909E8E84-426E-40DD-AFC4-6F175D3DCCD1}">
                <a14:hiddenFill>
                  <a:solidFill>
                    <a:srgbClr val="FFFFFF"/>
                  </a:solidFill>
                </a14:hiddenFill>
              </a:ext>
            </a:extLst>
          </p:spPr>
          <p:txBody>
            <a:bodyPr anchor="ctr"/>
            <a:lstStyle/>
            <a:p>
              <a:endParaRPr altLang="en-US" lang="zh-CN"/>
            </a:p>
          </p:txBody>
        </p:sp>
        <p:sp>
          <p:nvSpPr>
            <p:cNvPr id="28678" name="MH_Other_5"/>
            <p:cNvSpPr/>
            <p:nvPr/>
          </p:nvSpPr>
          <p:spPr bwMode="auto">
            <a:xfrm>
              <a:off x="1604839" y="4162122"/>
              <a:ext cx="3428812" cy="1620649"/>
            </a:xfrm>
            <a:custGeom>
              <a:gdLst>
                <a:gd fmla="*/ 0 w 3251200" name="T0"/>
                <a:gd fmla="*/ 0 h 1536700" name="T1"/>
                <a:gd fmla="*/ 2235200 w 3251200" name="T2"/>
                <a:gd fmla="*/ 787400 h 1536700" name="T3"/>
                <a:gd fmla="*/ 3251200 w 3251200" name="T4"/>
                <a:gd fmla="*/ 1536700 h 1536700" name="T5"/>
                <a:gd fmla="*/ 0 60000 65536" name="T6"/>
                <a:gd fmla="*/ 0 60000 65536" name="T7"/>
                <a:gd fmla="*/ 0 60000 65536" name="T8"/>
              </a:gdLst>
              <a:cxnLst>
                <a:cxn ang="T6">
                  <a:pos x="T0" y="T1"/>
                </a:cxn>
                <a:cxn ang="T7">
                  <a:pos x="T2" y="T3"/>
                </a:cxn>
                <a:cxn ang="T8">
                  <a:pos x="T4" y="T5"/>
                </a:cxn>
              </a:cxnLst>
              <a:rect b="b" l="0" r="r" t="0"/>
              <a:pathLst>
                <a:path h="1536700" w="3251200">
                  <a:moveTo>
                    <a:pt x="0" y="0"/>
                  </a:moveTo>
                  <a:cubicBezTo>
                    <a:pt x="1049866" y="208491"/>
                    <a:pt x="1693333" y="531283"/>
                    <a:pt x="2235200" y="787400"/>
                  </a:cubicBezTo>
                  <a:cubicBezTo>
                    <a:pt x="2777067" y="1043517"/>
                    <a:pt x="3141133" y="1359958"/>
                    <a:pt x="3251200" y="1536700"/>
                  </a:cubicBezTo>
                </a:path>
              </a:pathLst>
            </a:custGeom>
            <a:noFill/>
            <a:ln cap="flat" cmpd="sng" w="9525">
              <a:solidFill>
                <a:schemeClr val="accent4"/>
              </a:solidFill>
              <a:miter lim="800000"/>
            </a:ln>
            <a:extLst>
              <a:ext uri="{909E8E84-426E-40DD-AFC4-6F175D3DCCD1}">
                <a14:hiddenFill>
                  <a:solidFill>
                    <a:srgbClr val="FFFFFF"/>
                  </a:solidFill>
                </a14:hiddenFill>
              </a:ext>
            </a:extLst>
          </p:spPr>
          <p:txBody>
            <a:bodyPr anchor="ctr"/>
            <a:lstStyle/>
            <a:p>
              <a:endParaRPr altLang="en-US" lang="zh-CN"/>
            </a:p>
          </p:txBody>
        </p:sp>
      </p:grpSp>
      <p:sp>
        <p:nvSpPr>
          <p:cNvPr id="28684" name="MH_Other_6"/>
          <p:cNvSpPr>
            <a:spLocks noChangeArrowheads="1"/>
          </p:cNvSpPr>
          <p:nvPr/>
        </p:nvSpPr>
        <p:spPr bwMode="auto">
          <a:xfrm>
            <a:off x="3358624" y="1413432"/>
            <a:ext cx="501313" cy="501408"/>
          </a:xfrm>
          <a:prstGeom prst="ellipse">
            <a:avLst/>
          </a:prstGeom>
          <a:solidFill>
            <a:schemeClr val="accent1"/>
          </a:solidFill>
          <a:ln w="28575">
            <a:noFill/>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a:solidFill>
                  <a:srgbClr val="FFFFFF"/>
                </a:solidFill>
                <a:latin charset="0" panose="020f0502020204030204" pitchFamily="34" typeface="Calibri"/>
                <a:ea charset="-127" panose="02030600000101010101" pitchFamily="18" typeface="Gungsuh"/>
              </a:rPr>
              <a:t>01</a:t>
            </a:r>
          </a:p>
        </p:txBody>
      </p:sp>
      <p:sp>
        <p:nvSpPr>
          <p:cNvPr id="28685" name="MH_Other_7"/>
          <p:cNvSpPr>
            <a:spLocks noChangeArrowheads="1"/>
          </p:cNvSpPr>
          <p:nvPr/>
        </p:nvSpPr>
        <p:spPr bwMode="auto">
          <a:xfrm>
            <a:off x="4055223" y="2017266"/>
            <a:ext cx="501312" cy="501408"/>
          </a:xfrm>
          <a:prstGeom prst="ellipse">
            <a:avLst/>
          </a:prstGeom>
          <a:solidFill>
            <a:schemeClr val="accent2"/>
          </a:solidFill>
          <a:ln w="28575">
            <a:noFill/>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a:solidFill>
                  <a:srgbClr val="FFFFFF"/>
                </a:solidFill>
                <a:latin charset="0" panose="020f0502020204030204" pitchFamily="34" typeface="Calibri"/>
                <a:ea charset="-127" panose="02030600000101010101" pitchFamily="18" typeface="Gungsuh"/>
              </a:rPr>
              <a:t>02</a:t>
            </a:r>
          </a:p>
        </p:txBody>
      </p:sp>
      <p:sp>
        <p:nvSpPr>
          <p:cNvPr id="28686" name="MH_Other_8"/>
          <p:cNvSpPr>
            <a:spLocks noChangeArrowheads="1"/>
          </p:cNvSpPr>
          <p:nvPr/>
        </p:nvSpPr>
        <p:spPr bwMode="auto">
          <a:xfrm>
            <a:off x="3699183" y="2668739"/>
            <a:ext cx="501313" cy="502599"/>
          </a:xfrm>
          <a:prstGeom prst="ellipse">
            <a:avLst/>
          </a:prstGeom>
          <a:solidFill>
            <a:schemeClr val="accent3"/>
          </a:solidFill>
          <a:ln w="28575">
            <a:noFill/>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a:solidFill>
                  <a:srgbClr val="FFFFFF"/>
                </a:solidFill>
                <a:latin charset="0" panose="020f0502020204030204" pitchFamily="34" typeface="Calibri"/>
                <a:ea charset="-127" panose="02030600000101010101" pitchFamily="18" typeface="Gungsuh"/>
              </a:rPr>
              <a:t>03</a:t>
            </a:r>
          </a:p>
        </p:txBody>
      </p:sp>
      <p:sp>
        <p:nvSpPr>
          <p:cNvPr id="28687" name="MH_Other_9"/>
          <p:cNvSpPr>
            <a:spLocks noChangeArrowheads="1"/>
          </p:cNvSpPr>
          <p:nvPr/>
        </p:nvSpPr>
        <p:spPr bwMode="auto">
          <a:xfrm>
            <a:off x="4052842" y="3224932"/>
            <a:ext cx="501312" cy="502599"/>
          </a:xfrm>
          <a:prstGeom prst="ellipse">
            <a:avLst/>
          </a:prstGeom>
          <a:solidFill>
            <a:schemeClr val="accent4"/>
          </a:solidFill>
          <a:ln w="28575">
            <a:noFill/>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a:solidFill>
                  <a:srgbClr val="FFFFFF"/>
                </a:solidFill>
                <a:latin charset="0" panose="020f0502020204030204" pitchFamily="34" typeface="Calibri"/>
                <a:ea charset="-127" panose="02030600000101010101" pitchFamily="18" typeface="Gungsuh"/>
              </a:rPr>
              <a:t>04</a:t>
            </a:r>
          </a:p>
        </p:txBody>
      </p:sp>
      <p:sp>
        <p:nvSpPr>
          <p:cNvPr id="28688" name="MH_Other_10"/>
          <p:cNvSpPr>
            <a:spLocks noChangeArrowheads="1"/>
          </p:cNvSpPr>
          <p:nvPr/>
        </p:nvSpPr>
        <p:spPr bwMode="auto">
          <a:xfrm>
            <a:off x="3334809" y="3925235"/>
            <a:ext cx="501313" cy="501408"/>
          </a:xfrm>
          <a:prstGeom prst="ellipse">
            <a:avLst/>
          </a:prstGeom>
          <a:solidFill>
            <a:schemeClr val="accent1"/>
          </a:solidFill>
          <a:ln w="28575">
            <a:noFill/>
          </a:ln>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a:solidFill>
                  <a:srgbClr val="FFFFFF"/>
                </a:solidFill>
                <a:latin charset="0" panose="020f0502020204030204" pitchFamily="34" typeface="Calibri"/>
                <a:ea charset="-127" panose="02030600000101010101" pitchFamily="18" typeface="Gungsuh"/>
              </a:rPr>
              <a:t>05</a:t>
            </a:r>
          </a:p>
        </p:txBody>
      </p:sp>
      <p:sp>
        <p:nvSpPr>
          <p:cNvPr id="28689" name="MH_Title_1"/>
          <p:cNvSpPr>
            <a:spLocks noChangeArrowheads="1"/>
          </p:cNvSpPr>
          <p:nvPr/>
        </p:nvSpPr>
        <p:spPr bwMode="auto">
          <a:xfrm>
            <a:off x="-17561" y="2133291"/>
            <a:ext cx="1178031" cy="1702818"/>
          </a:xfrm>
          <a:custGeom>
            <a:gdLst>
              <a:gd fmla="*/ 272796 w 1159484" name="T0"/>
              <a:gd fmla="*/ 1430 h 1674380" name="T1"/>
              <a:gd fmla="*/ 986253 w 1159484" name="T2"/>
              <a:gd fmla="*/ 329551 h 1674380" name="T3"/>
              <a:gd fmla="*/ 983624 w 1159484" name="T4"/>
              <a:gd fmla="*/ 1349563 h 1674380" name="T5"/>
              <a:gd fmla="*/ 0 w 1159484" name="T6"/>
              <a:gd fmla="*/ 1611015 h 1674380" name="T7"/>
              <a:gd fmla="*/ 3991 w 1159484" name="T8"/>
              <a:gd fmla="*/ 63005 h 1674380" name="T9"/>
              <a:gd fmla="*/ 272796 w 1159484" name="T10"/>
              <a:gd fmla="*/ 1430 h 1674380" name="T11"/>
              <a:gd fmla="*/ 0 60000 65536" name="T12"/>
              <a:gd fmla="*/ 0 60000 65536" name="T13"/>
              <a:gd fmla="*/ 0 60000 65536" name="T14"/>
              <a:gd fmla="*/ 0 60000 65536" name="T15"/>
              <a:gd fmla="*/ 0 60000 65536" name="T16"/>
              <a:gd fmla="*/ 0 60000 65536" name="T17"/>
              <a:gd fmla="*/ 0 w 1159484" name="T18"/>
              <a:gd fmla="*/ 0 h 1674380" name="T19"/>
              <a:gd fmla="*/ 1159484 w 1159484" name="T20"/>
              <a:gd fmla="*/ 1674380 h 1674380" name="T21"/>
            </a:gdLst>
            <a:cxnLst>
              <a:cxn ang="T12">
                <a:pos x="T0" y="T1"/>
              </a:cxn>
              <a:cxn ang="T13">
                <a:pos x="T2" y="T3"/>
              </a:cxn>
              <a:cxn ang="T14">
                <a:pos x="T4" y="T5"/>
              </a:cxn>
              <a:cxn ang="T15">
                <a:pos x="T6" y="T7"/>
              </a:cxn>
              <a:cxn ang="T16">
                <a:pos x="T8" y="T9"/>
              </a:cxn>
              <a:cxn ang="T17">
                <a:pos x="T10" y="T11"/>
              </a:cxn>
            </a:cxnLst>
            <a:rect b="T21" l="T18" r="T20" t="T19"/>
            <a:pathLst>
              <a:path h="1674379" w="1159484">
                <a:moveTo>
                  <a:pt x="273226" y="1430"/>
                </a:moveTo>
                <a:cubicBezTo>
                  <a:pt x="545324" y="-14516"/>
                  <a:pt x="815402" y="103404"/>
                  <a:pt x="987809" y="329296"/>
                </a:cubicBezTo>
                <a:cubicBezTo>
                  <a:pt x="1217686" y="630485"/>
                  <a:pt x="1216605" y="1048522"/>
                  <a:pt x="985175" y="1348519"/>
                </a:cubicBezTo>
                <a:cubicBezTo>
                  <a:pt x="753745" y="1648515"/>
                  <a:pt x="349672" y="1755668"/>
                  <a:pt x="0" y="1609769"/>
                </a:cubicBezTo>
                <a:lnTo>
                  <a:pt x="3997" y="62957"/>
                </a:lnTo>
                <a:cubicBezTo>
                  <a:pt x="91603" y="26935"/>
                  <a:pt x="182527" y="6745"/>
                  <a:pt x="273226" y="1430"/>
                </a:cubicBezTo>
                <a:close/>
              </a:path>
            </a:pathLst>
          </a:custGeom>
          <a:solidFill>
            <a:schemeClr val="accent1"/>
          </a:solidFill>
          <a:ln w="28575">
            <a:noFill/>
          </a:ln>
        </p:spPr>
        <p:txBody>
          <a:bodyPr anchor="ctr" bIns="0" lIns="0" rIns="80968"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zh-CN" lang="en-US" sz="1700">
                <a:solidFill>
                  <a:srgbClr val="FFFFFF"/>
                </a:solidFill>
                <a:ea charset="-122" pitchFamily="34" typeface="微软雅黑"/>
                <a:cs charset="0" panose="020b0604020202020204" pitchFamily="34" typeface="Arial"/>
              </a:rPr>
              <a:t>THE TITLE</a:t>
            </a:r>
          </a:p>
        </p:txBody>
      </p:sp>
      <p:sp>
        <p:nvSpPr>
          <p:cNvPr id="21" name="TextBox 23"/>
          <p:cNvSpPr txBox="1"/>
          <p:nvPr/>
        </p:nvSpPr>
        <p:spPr>
          <a:xfrm>
            <a:off x="4315666" y="1428443"/>
            <a:ext cx="2677549"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点击添加相关标题文字，点击添加相关标题文字，点击添加相关标题文字，点击添加相关标题文字</a:t>
            </a:r>
          </a:p>
        </p:txBody>
      </p:sp>
      <p:sp>
        <p:nvSpPr>
          <p:cNvPr id="22" name="TextBox 24"/>
          <p:cNvSpPr txBox="1"/>
          <p:nvPr/>
        </p:nvSpPr>
        <p:spPr>
          <a:xfrm>
            <a:off x="4315666" y="1229603"/>
            <a:ext cx="1196864" cy="247912"/>
          </a:xfrm>
          <a:prstGeom prst="rect">
            <a:avLst/>
          </a:prstGeom>
          <a:noFill/>
        </p:spPr>
        <p:txBody>
          <a:bodyPr bIns="32516" lIns="65032" rIns="65032" rtlCol="0" tIns="32516" wrap="none">
            <a:spAutoFit/>
          </a:bodyPr>
          <a:lstStyle/>
          <a:p>
            <a:r>
              <a:rPr altLang="en-US" b="1" lang="zh-CN" sz="1200">
                <a:solidFill>
                  <a:schemeClr val="bg1">
                    <a:lumMod val="50000"/>
                  </a:schemeClr>
                </a:solidFill>
                <a:ea charset="-122" pitchFamily="34" typeface="微软雅黑"/>
              </a:rPr>
              <a:t>请替换文字内容</a:t>
            </a:r>
          </a:p>
        </p:txBody>
      </p:sp>
      <p:sp>
        <p:nvSpPr>
          <p:cNvPr id="23" name="TextBox 23"/>
          <p:cNvSpPr txBox="1"/>
          <p:nvPr/>
        </p:nvSpPr>
        <p:spPr>
          <a:xfrm>
            <a:off x="4661165" y="2143789"/>
            <a:ext cx="2677549"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点击添加相关标题文字，点击添加相关标题文字，点击添加相关标题文字，点击添加相关标题文字</a:t>
            </a:r>
          </a:p>
        </p:txBody>
      </p:sp>
      <p:sp>
        <p:nvSpPr>
          <p:cNvPr id="24" name="TextBox 24"/>
          <p:cNvSpPr txBox="1"/>
          <p:nvPr/>
        </p:nvSpPr>
        <p:spPr>
          <a:xfrm>
            <a:off x="4661165" y="1944949"/>
            <a:ext cx="1196864" cy="247912"/>
          </a:xfrm>
          <a:prstGeom prst="rect">
            <a:avLst/>
          </a:prstGeom>
          <a:noFill/>
        </p:spPr>
        <p:txBody>
          <a:bodyPr bIns="32516" lIns="65032" rIns="65032" rtlCol="0" tIns="32516" wrap="none">
            <a:spAutoFit/>
          </a:bodyPr>
          <a:lstStyle/>
          <a:p>
            <a:r>
              <a:rPr altLang="en-US" b="1" lang="zh-CN" sz="1200">
                <a:solidFill>
                  <a:schemeClr val="bg1">
                    <a:lumMod val="50000"/>
                  </a:schemeClr>
                </a:solidFill>
                <a:ea charset="-122" pitchFamily="34" typeface="微软雅黑"/>
              </a:rPr>
              <a:t>请替换文字内容</a:t>
            </a:r>
          </a:p>
        </p:txBody>
      </p:sp>
      <p:sp>
        <p:nvSpPr>
          <p:cNvPr id="25" name="TextBox 23"/>
          <p:cNvSpPr txBox="1"/>
          <p:nvPr/>
        </p:nvSpPr>
        <p:spPr>
          <a:xfrm>
            <a:off x="4444381" y="2833328"/>
            <a:ext cx="2677549"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点击添加相关标题文字，点击添加相关标题文字，点击添加相关标题文字，点击添加相关标题文字</a:t>
            </a:r>
          </a:p>
        </p:txBody>
      </p:sp>
      <p:sp>
        <p:nvSpPr>
          <p:cNvPr id="26" name="TextBox 24"/>
          <p:cNvSpPr txBox="1"/>
          <p:nvPr/>
        </p:nvSpPr>
        <p:spPr>
          <a:xfrm>
            <a:off x="4444382" y="2634488"/>
            <a:ext cx="1196864" cy="247912"/>
          </a:xfrm>
          <a:prstGeom prst="rect">
            <a:avLst/>
          </a:prstGeom>
          <a:noFill/>
        </p:spPr>
        <p:txBody>
          <a:bodyPr bIns="32516" lIns="65032" rIns="65032" rtlCol="0" tIns="32516" wrap="none">
            <a:spAutoFit/>
          </a:bodyPr>
          <a:lstStyle/>
          <a:p>
            <a:r>
              <a:rPr altLang="en-US" b="1" lang="zh-CN" sz="1200">
                <a:solidFill>
                  <a:schemeClr val="bg1">
                    <a:lumMod val="50000"/>
                  </a:schemeClr>
                </a:solidFill>
                <a:ea charset="-122" pitchFamily="34" typeface="微软雅黑"/>
              </a:rPr>
              <a:t>请替换文字内容</a:t>
            </a:r>
          </a:p>
        </p:txBody>
      </p:sp>
      <p:sp>
        <p:nvSpPr>
          <p:cNvPr id="27" name="TextBox 23"/>
          <p:cNvSpPr txBox="1"/>
          <p:nvPr/>
        </p:nvSpPr>
        <p:spPr>
          <a:xfrm>
            <a:off x="4667939" y="3470253"/>
            <a:ext cx="2677549"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点击添加相关标题文字，点击添加相关标题文字，点击添加相关标题文字，点击添加相关标题文字</a:t>
            </a:r>
          </a:p>
        </p:txBody>
      </p:sp>
      <p:sp>
        <p:nvSpPr>
          <p:cNvPr id="28" name="TextBox 24"/>
          <p:cNvSpPr txBox="1"/>
          <p:nvPr/>
        </p:nvSpPr>
        <p:spPr>
          <a:xfrm>
            <a:off x="4667939" y="3271413"/>
            <a:ext cx="1196864" cy="247912"/>
          </a:xfrm>
          <a:prstGeom prst="rect">
            <a:avLst/>
          </a:prstGeom>
          <a:noFill/>
        </p:spPr>
        <p:txBody>
          <a:bodyPr bIns="32516" lIns="65032" rIns="65032" rtlCol="0" tIns="32516" wrap="none">
            <a:spAutoFit/>
          </a:bodyPr>
          <a:lstStyle/>
          <a:p>
            <a:r>
              <a:rPr altLang="en-US" b="1" lang="zh-CN" sz="1200">
                <a:solidFill>
                  <a:schemeClr val="bg1">
                    <a:lumMod val="50000"/>
                  </a:schemeClr>
                </a:solidFill>
                <a:ea charset="-122" pitchFamily="34" typeface="微软雅黑"/>
              </a:rPr>
              <a:t>请替换文字内容</a:t>
            </a:r>
          </a:p>
        </p:txBody>
      </p:sp>
      <p:sp>
        <p:nvSpPr>
          <p:cNvPr id="29" name="TextBox 23"/>
          <p:cNvSpPr txBox="1"/>
          <p:nvPr/>
        </p:nvSpPr>
        <p:spPr>
          <a:xfrm>
            <a:off x="4112431" y="4238213"/>
            <a:ext cx="2677549" cy="430792"/>
          </a:xfrm>
          <a:prstGeom prst="rect">
            <a:avLst/>
          </a:prstGeom>
          <a:noFill/>
        </p:spPr>
        <p:txBody>
          <a:bodyPr bIns="32516" lIns="65032" rIns="65032" rtlCol="0" tIns="32516" wrap="square">
            <a:spAutoFit/>
          </a:bodyPr>
          <a:lstStyle/>
          <a:p>
            <a:pPr>
              <a:lnSpc>
                <a:spcPct val="150000"/>
              </a:lnSpc>
            </a:pPr>
            <a:r>
              <a:rPr altLang="en-US" lang="zh-CN" sz="800">
                <a:solidFill>
                  <a:schemeClr val="bg1">
                    <a:lumMod val="50000"/>
                  </a:schemeClr>
                </a:solidFill>
                <a:latin charset="0" panose="020b0604020202020204" pitchFamily="34" typeface="Arial"/>
                <a:ea charset="-122" pitchFamily="34" typeface="微软雅黑"/>
                <a:cs typeface="+mn-ea"/>
                <a:sym typeface="+mn-lt"/>
              </a:rPr>
              <a:t>点击添加相关标题文字，点击添加相关标题文字，点击添加相关标题文字，点击添加相关标题文字</a:t>
            </a:r>
          </a:p>
        </p:txBody>
      </p:sp>
      <p:sp>
        <p:nvSpPr>
          <p:cNvPr id="30" name="TextBox 24"/>
          <p:cNvSpPr txBox="1"/>
          <p:nvPr/>
        </p:nvSpPr>
        <p:spPr>
          <a:xfrm>
            <a:off x="4112431" y="4039373"/>
            <a:ext cx="1107964" cy="232672"/>
          </a:xfrm>
          <a:prstGeom prst="rect">
            <a:avLst/>
          </a:prstGeom>
          <a:noFill/>
        </p:spPr>
        <p:txBody>
          <a:bodyPr bIns="32516" lIns="65032" rIns="65032" rtlCol="0" tIns="32516" wrap="none">
            <a:spAutoFit/>
          </a:bodyPr>
          <a:lstStyle/>
          <a:p>
            <a:r>
              <a:rPr altLang="en-US" b="1" lang="zh-CN" sz="1100">
                <a:solidFill>
                  <a:schemeClr val="bg1">
                    <a:lumMod val="50000"/>
                  </a:schemeClr>
                </a:solidFill>
                <a:ea charset="-122" pitchFamily="34" typeface="微软雅黑"/>
              </a:rPr>
              <a:t>请替换文字内容</a:t>
            </a:r>
          </a:p>
        </p:txBody>
      </p:sp>
      <p:sp>
        <p:nvSpPr>
          <p:cNvPr id="31" name="文本框 32"/>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教学分析</a:t>
            </a:r>
          </a:p>
        </p:txBody>
      </p:sp>
      <p:sp>
        <p:nvSpPr>
          <p:cNvPr id="32" name="矩形 31"/>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635921076"/>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28689"/>
                                        </p:tgtEl>
                                        <p:attrNameLst>
                                          <p:attrName>style.visibility</p:attrName>
                                        </p:attrNameLst>
                                      </p:cBhvr>
                                      <p:to>
                                        <p:strVal val="visible"/>
                                      </p:to>
                                    </p:set>
                                    <p:anim calcmode="lin" valueType="num">
                                      <p:cBhvr additive="base">
                                        <p:cTn dur="500" fill="hold" id="7"/>
                                        <p:tgtEl>
                                          <p:spTgt spid="28689"/>
                                        </p:tgtEl>
                                        <p:attrNameLst>
                                          <p:attrName>ppt_x</p:attrName>
                                        </p:attrNameLst>
                                      </p:cBhvr>
                                      <p:tavLst>
                                        <p:tav tm="0">
                                          <p:val>
                                            <p:strVal val="0-#ppt_w/2"/>
                                          </p:val>
                                        </p:tav>
                                        <p:tav tm="100000">
                                          <p:val>
                                            <p:strVal val="#ppt_x"/>
                                          </p:val>
                                        </p:tav>
                                      </p:tavLst>
                                    </p:anim>
                                    <p:anim calcmode="lin" valueType="num">
                                      <p:cBhvr additive="base">
                                        <p:cTn dur="500" fill="hold" id="8"/>
                                        <p:tgtEl>
                                          <p:spTgt spid="2868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2"/>
                                        </p:tgtEl>
                                        <p:attrNameLst>
                                          <p:attrName>style.visibility</p:attrName>
                                        </p:attrNameLst>
                                      </p:cBhvr>
                                      <p:to>
                                        <p:strVal val="visible"/>
                                      </p:to>
                                    </p:set>
                                    <p:animEffect filter="wipe(left)" transition="in">
                                      <p:cBhvr>
                                        <p:cTn dur="500" id="12"/>
                                        <p:tgtEl>
                                          <p:spTgt spid="2"/>
                                        </p:tgtEl>
                                      </p:cBhvr>
                                    </p:animEffect>
                                  </p:childTnLst>
                                </p:cTn>
                              </p:par>
                            </p:childTnLst>
                          </p:cTn>
                        </p:par>
                        <p:par>
                          <p:cTn fill="hold" id="13" nodeType="afterGroup">
                            <p:stCondLst>
                              <p:cond delay="1000"/>
                            </p:stCondLst>
                            <p:childTnLst>
                              <p:par>
                                <p:cTn fill="hold" grpId="0" id="14" nodeType="afterEffect" presetClass="entr" presetID="22" presetSubtype="8">
                                  <p:stCondLst>
                                    <p:cond delay="0"/>
                                  </p:stCondLst>
                                  <p:childTnLst>
                                    <p:set>
                                      <p:cBhvr>
                                        <p:cTn dur="1" fill="hold" id="15">
                                          <p:stCondLst>
                                            <p:cond delay="0"/>
                                          </p:stCondLst>
                                        </p:cTn>
                                        <p:tgtEl>
                                          <p:spTgt spid="28684"/>
                                        </p:tgtEl>
                                        <p:attrNameLst>
                                          <p:attrName>style.visibility</p:attrName>
                                        </p:attrNameLst>
                                      </p:cBhvr>
                                      <p:to>
                                        <p:strVal val="visible"/>
                                      </p:to>
                                    </p:set>
                                    <p:animEffect filter="wipe(left)" transition="in">
                                      <p:cBhvr>
                                        <p:cTn dur="500" id="16"/>
                                        <p:tgtEl>
                                          <p:spTgt spid="28684"/>
                                        </p:tgtEl>
                                      </p:cBhvr>
                                    </p:animEffect>
                                  </p:childTnLst>
                                </p:cTn>
                              </p:par>
                              <p:par>
                                <p:cTn fill="hold" grpId="0" id="17" nodeType="withEffect" presetClass="entr" presetID="22" presetSubtype="8">
                                  <p:stCondLst>
                                    <p:cond delay="0"/>
                                  </p:stCondLst>
                                  <p:childTnLst>
                                    <p:set>
                                      <p:cBhvr>
                                        <p:cTn dur="1" fill="hold" id="18">
                                          <p:stCondLst>
                                            <p:cond delay="0"/>
                                          </p:stCondLst>
                                        </p:cTn>
                                        <p:tgtEl>
                                          <p:spTgt spid="28685"/>
                                        </p:tgtEl>
                                        <p:attrNameLst>
                                          <p:attrName>style.visibility</p:attrName>
                                        </p:attrNameLst>
                                      </p:cBhvr>
                                      <p:to>
                                        <p:strVal val="visible"/>
                                      </p:to>
                                    </p:set>
                                    <p:animEffect filter="wipe(left)" transition="in">
                                      <p:cBhvr>
                                        <p:cTn dur="500" id="19"/>
                                        <p:tgtEl>
                                          <p:spTgt spid="28685"/>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28686"/>
                                        </p:tgtEl>
                                        <p:attrNameLst>
                                          <p:attrName>style.visibility</p:attrName>
                                        </p:attrNameLst>
                                      </p:cBhvr>
                                      <p:to>
                                        <p:strVal val="visible"/>
                                      </p:to>
                                    </p:set>
                                    <p:animEffect filter="wipe(left)" transition="in">
                                      <p:cBhvr>
                                        <p:cTn dur="500" id="22"/>
                                        <p:tgtEl>
                                          <p:spTgt spid="2868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8687"/>
                                        </p:tgtEl>
                                        <p:attrNameLst>
                                          <p:attrName>style.visibility</p:attrName>
                                        </p:attrNameLst>
                                      </p:cBhvr>
                                      <p:to>
                                        <p:strVal val="visible"/>
                                      </p:to>
                                    </p:set>
                                    <p:animEffect filter="wipe(left)" transition="in">
                                      <p:cBhvr>
                                        <p:cTn dur="500" id="25"/>
                                        <p:tgtEl>
                                          <p:spTgt spid="28687"/>
                                        </p:tgtEl>
                                      </p:cBhvr>
                                    </p:animEffect>
                                  </p:childTnLst>
                                </p:cTn>
                              </p:par>
                              <p:par>
                                <p:cTn fill="hold" grpId="0" id="26" nodeType="withEffect" presetClass="entr" presetID="22" presetSubtype="8">
                                  <p:stCondLst>
                                    <p:cond delay="0"/>
                                  </p:stCondLst>
                                  <p:childTnLst>
                                    <p:set>
                                      <p:cBhvr>
                                        <p:cTn dur="1" fill="hold" id="27">
                                          <p:stCondLst>
                                            <p:cond delay="0"/>
                                          </p:stCondLst>
                                        </p:cTn>
                                        <p:tgtEl>
                                          <p:spTgt spid="28688"/>
                                        </p:tgtEl>
                                        <p:attrNameLst>
                                          <p:attrName>style.visibility</p:attrName>
                                        </p:attrNameLst>
                                      </p:cBhvr>
                                      <p:to>
                                        <p:strVal val="visible"/>
                                      </p:to>
                                    </p:set>
                                    <p:animEffect filter="wipe(left)" transition="in">
                                      <p:cBhvr>
                                        <p:cTn dur="500" id="28"/>
                                        <p:tgtEl>
                                          <p:spTgt spid="28688"/>
                                        </p:tgtEl>
                                      </p:cBhvr>
                                    </p:animEffect>
                                  </p:childTnLst>
                                </p:cTn>
                              </p:par>
                              <p:par>
                                <p:cTn fill="hold" grpId="0" id="29" nodeType="withEffect" presetClass="entr" presetID="12" presetSubtype="1">
                                  <p:stCondLst>
                                    <p:cond delay="0"/>
                                  </p:stCondLst>
                                  <p:childTnLst>
                                    <p:set>
                                      <p:cBhvr>
                                        <p:cTn dur="1" fill="hold" id="30">
                                          <p:stCondLst>
                                            <p:cond delay="0"/>
                                          </p:stCondLst>
                                        </p:cTn>
                                        <p:tgtEl>
                                          <p:spTgt spid="22"/>
                                        </p:tgtEl>
                                        <p:attrNameLst>
                                          <p:attrName>style.visibility</p:attrName>
                                        </p:attrNameLst>
                                      </p:cBhvr>
                                      <p:to>
                                        <p:strVal val="visible"/>
                                      </p:to>
                                    </p:set>
                                    <p:anim calcmode="lin" valueType="num">
                                      <p:cBhvr additive="base">
                                        <p:cTn dur="500" id="31"/>
                                        <p:tgtEl>
                                          <p:spTgt spid="22"/>
                                        </p:tgtEl>
                                        <p:attrNameLst>
                                          <p:attrName>ppt_y</p:attrName>
                                        </p:attrNameLst>
                                      </p:cBhvr>
                                      <p:tavLst>
                                        <p:tav tm="0">
                                          <p:val>
                                            <p:strVal val="#ppt_y-#ppt_h*1.125000"/>
                                          </p:val>
                                        </p:tav>
                                        <p:tav tm="100000">
                                          <p:val>
                                            <p:strVal val="#ppt_y"/>
                                          </p:val>
                                        </p:tav>
                                      </p:tavLst>
                                    </p:anim>
                                    <p:animEffect filter="wipe(down)" transition="in">
                                      <p:cBhvr>
                                        <p:cTn dur="500" id="32"/>
                                        <p:tgtEl>
                                          <p:spTgt spid="22"/>
                                        </p:tgtEl>
                                      </p:cBhvr>
                                    </p:animEffect>
                                  </p:childTnLst>
                                </p:cTn>
                              </p:par>
                            </p:childTnLst>
                          </p:cTn>
                        </p:par>
                        <p:par>
                          <p:cTn fill="hold" id="33" nodeType="afterGroup">
                            <p:stCondLst>
                              <p:cond delay="1500"/>
                            </p:stCondLst>
                            <p:childTnLst>
                              <p:par>
                                <p:cTn fill="hold" grpId="0" id="34" nodeType="afterEffect" presetClass="entr" presetID="12" presetSubtype="4">
                                  <p:stCondLst>
                                    <p:cond delay="0"/>
                                  </p:stCondLst>
                                  <p:childTnLst>
                                    <p:set>
                                      <p:cBhvr>
                                        <p:cTn dur="1" fill="hold" id="35">
                                          <p:stCondLst>
                                            <p:cond delay="0"/>
                                          </p:stCondLst>
                                        </p:cTn>
                                        <p:tgtEl>
                                          <p:spTgt spid="21"/>
                                        </p:tgtEl>
                                        <p:attrNameLst>
                                          <p:attrName>style.visibility</p:attrName>
                                        </p:attrNameLst>
                                      </p:cBhvr>
                                      <p:to>
                                        <p:strVal val="visible"/>
                                      </p:to>
                                    </p:set>
                                    <p:anim calcmode="lin" valueType="num">
                                      <p:cBhvr additive="base">
                                        <p:cTn dur="500" id="36"/>
                                        <p:tgtEl>
                                          <p:spTgt spid="21"/>
                                        </p:tgtEl>
                                        <p:attrNameLst>
                                          <p:attrName>ppt_y</p:attrName>
                                        </p:attrNameLst>
                                      </p:cBhvr>
                                      <p:tavLst>
                                        <p:tav tm="0">
                                          <p:val>
                                            <p:strVal val="#ppt_y+#ppt_h*1.125000"/>
                                          </p:val>
                                        </p:tav>
                                        <p:tav tm="100000">
                                          <p:val>
                                            <p:strVal val="#ppt_y"/>
                                          </p:val>
                                        </p:tav>
                                      </p:tavLst>
                                    </p:anim>
                                    <p:animEffect filter="wipe(up)" transition="in">
                                      <p:cBhvr>
                                        <p:cTn dur="500" id="37"/>
                                        <p:tgtEl>
                                          <p:spTgt spid="21"/>
                                        </p:tgtEl>
                                      </p:cBhvr>
                                    </p:animEffect>
                                  </p:childTnLst>
                                </p:cTn>
                              </p:par>
                            </p:childTnLst>
                          </p:cTn>
                        </p:par>
                        <p:par>
                          <p:cTn fill="hold" id="38" nodeType="afterGroup">
                            <p:stCondLst>
                              <p:cond delay="2000"/>
                            </p:stCondLst>
                            <p:childTnLst>
                              <p:par>
                                <p:cTn fill="hold" grpId="0" id="39" nodeType="afterEffect" presetClass="entr" presetID="12" presetSubtype="4">
                                  <p:stCondLst>
                                    <p:cond delay="0"/>
                                  </p:stCondLst>
                                  <p:childTnLst>
                                    <p:set>
                                      <p:cBhvr>
                                        <p:cTn dur="1" fill="hold" id="40">
                                          <p:stCondLst>
                                            <p:cond delay="0"/>
                                          </p:stCondLst>
                                        </p:cTn>
                                        <p:tgtEl>
                                          <p:spTgt spid="23"/>
                                        </p:tgtEl>
                                        <p:attrNameLst>
                                          <p:attrName>style.visibility</p:attrName>
                                        </p:attrNameLst>
                                      </p:cBhvr>
                                      <p:to>
                                        <p:strVal val="visible"/>
                                      </p:to>
                                    </p:set>
                                    <p:anim calcmode="lin" valueType="num">
                                      <p:cBhvr additive="base">
                                        <p:cTn dur="500" id="41"/>
                                        <p:tgtEl>
                                          <p:spTgt spid="23"/>
                                        </p:tgtEl>
                                        <p:attrNameLst>
                                          <p:attrName>ppt_y</p:attrName>
                                        </p:attrNameLst>
                                      </p:cBhvr>
                                      <p:tavLst>
                                        <p:tav tm="0">
                                          <p:val>
                                            <p:strVal val="#ppt_y+#ppt_h*1.125000"/>
                                          </p:val>
                                        </p:tav>
                                        <p:tav tm="100000">
                                          <p:val>
                                            <p:strVal val="#ppt_y"/>
                                          </p:val>
                                        </p:tav>
                                      </p:tavLst>
                                    </p:anim>
                                    <p:animEffect filter="wipe(up)" transition="in">
                                      <p:cBhvr>
                                        <p:cTn dur="500" id="42"/>
                                        <p:tgtEl>
                                          <p:spTgt spid="23"/>
                                        </p:tgtEl>
                                      </p:cBhvr>
                                    </p:animEffect>
                                  </p:childTnLst>
                                </p:cTn>
                              </p:par>
                              <p:par>
                                <p:cTn fill="hold" grpId="0" id="43" nodeType="withEffect" presetClass="entr" presetID="12" presetSubtype="1">
                                  <p:stCondLst>
                                    <p:cond delay="0"/>
                                  </p:stCondLst>
                                  <p:childTnLst>
                                    <p:set>
                                      <p:cBhvr>
                                        <p:cTn dur="1" fill="hold" id="44">
                                          <p:stCondLst>
                                            <p:cond delay="0"/>
                                          </p:stCondLst>
                                        </p:cTn>
                                        <p:tgtEl>
                                          <p:spTgt spid="24"/>
                                        </p:tgtEl>
                                        <p:attrNameLst>
                                          <p:attrName>style.visibility</p:attrName>
                                        </p:attrNameLst>
                                      </p:cBhvr>
                                      <p:to>
                                        <p:strVal val="visible"/>
                                      </p:to>
                                    </p:set>
                                    <p:anim calcmode="lin" valueType="num">
                                      <p:cBhvr additive="base">
                                        <p:cTn dur="500" id="45"/>
                                        <p:tgtEl>
                                          <p:spTgt spid="24"/>
                                        </p:tgtEl>
                                        <p:attrNameLst>
                                          <p:attrName>ppt_y</p:attrName>
                                        </p:attrNameLst>
                                      </p:cBhvr>
                                      <p:tavLst>
                                        <p:tav tm="0">
                                          <p:val>
                                            <p:strVal val="#ppt_y-#ppt_h*1.125000"/>
                                          </p:val>
                                        </p:tav>
                                        <p:tav tm="100000">
                                          <p:val>
                                            <p:strVal val="#ppt_y"/>
                                          </p:val>
                                        </p:tav>
                                      </p:tavLst>
                                    </p:anim>
                                    <p:animEffect filter="wipe(down)" transition="in">
                                      <p:cBhvr>
                                        <p:cTn dur="500" id="46"/>
                                        <p:tgtEl>
                                          <p:spTgt spid="24"/>
                                        </p:tgtEl>
                                      </p:cBhvr>
                                    </p:animEffect>
                                  </p:childTnLst>
                                </p:cTn>
                              </p:par>
                            </p:childTnLst>
                          </p:cTn>
                        </p:par>
                        <p:par>
                          <p:cTn fill="hold" id="47" nodeType="afterGroup">
                            <p:stCondLst>
                              <p:cond delay="2500"/>
                            </p:stCondLst>
                            <p:childTnLst>
                              <p:par>
                                <p:cTn fill="hold" grpId="0" id="48" nodeType="afterEffect" presetClass="entr" presetID="12" presetSubtype="4">
                                  <p:stCondLst>
                                    <p:cond delay="0"/>
                                  </p:stCondLst>
                                  <p:childTnLst>
                                    <p:set>
                                      <p:cBhvr>
                                        <p:cTn dur="1" fill="hold" id="49">
                                          <p:stCondLst>
                                            <p:cond delay="0"/>
                                          </p:stCondLst>
                                        </p:cTn>
                                        <p:tgtEl>
                                          <p:spTgt spid="25"/>
                                        </p:tgtEl>
                                        <p:attrNameLst>
                                          <p:attrName>style.visibility</p:attrName>
                                        </p:attrNameLst>
                                      </p:cBhvr>
                                      <p:to>
                                        <p:strVal val="visible"/>
                                      </p:to>
                                    </p:set>
                                    <p:anim calcmode="lin" valueType="num">
                                      <p:cBhvr additive="base">
                                        <p:cTn dur="500" id="50"/>
                                        <p:tgtEl>
                                          <p:spTgt spid="25"/>
                                        </p:tgtEl>
                                        <p:attrNameLst>
                                          <p:attrName>ppt_y</p:attrName>
                                        </p:attrNameLst>
                                      </p:cBhvr>
                                      <p:tavLst>
                                        <p:tav tm="0">
                                          <p:val>
                                            <p:strVal val="#ppt_y+#ppt_h*1.125000"/>
                                          </p:val>
                                        </p:tav>
                                        <p:tav tm="100000">
                                          <p:val>
                                            <p:strVal val="#ppt_y"/>
                                          </p:val>
                                        </p:tav>
                                      </p:tavLst>
                                    </p:anim>
                                    <p:animEffect filter="wipe(up)" transition="in">
                                      <p:cBhvr>
                                        <p:cTn dur="500" id="51"/>
                                        <p:tgtEl>
                                          <p:spTgt spid="25"/>
                                        </p:tgtEl>
                                      </p:cBhvr>
                                    </p:animEffect>
                                  </p:childTnLst>
                                </p:cTn>
                              </p:par>
                              <p:par>
                                <p:cTn fill="hold" grpId="0" id="52" nodeType="withEffect" presetClass="entr" presetID="12" presetSubtype="1">
                                  <p:stCondLst>
                                    <p:cond delay="0"/>
                                  </p:stCondLst>
                                  <p:childTnLst>
                                    <p:set>
                                      <p:cBhvr>
                                        <p:cTn dur="1" fill="hold" id="53">
                                          <p:stCondLst>
                                            <p:cond delay="0"/>
                                          </p:stCondLst>
                                        </p:cTn>
                                        <p:tgtEl>
                                          <p:spTgt spid="26"/>
                                        </p:tgtEl>
                                        <p:attrNameLst>
                                          <p:attrName>style.visibility</p:attrName>
                                        </p:attrNameLst>
                                      </p:cBhvr>
                                      <p:to>
                                        <p:strVal val="visible"/>
                                      </p:to>
                                    </p:set>
                                    <p:anim calcmode="lin" valueType="num">
                                      <p:cBhvr additive="base">
                                        <p:cTn dur="500" id="54"/>
                                        <p:tgtEl>
                                          <p:spTgt spid="26"/>
                                        </p:tgtEl>
                                        <p:attrNameLst>
                                          <p:attrName>ppt_y</p:attrName>
                                        </p:attrNameLst>
                                      </p:cBhvr>
                                      <p:tavLst>
                                        <p:tav tm="0">
                                          <p:val>
                                            <p:strVal val="#ppt_y-#ppt_h*1.125000"/>
                                          </p:val>
                                        </p:tav>
                                        <p:tav tm="100000">
                                          <p:val>
                                            <p:strVal val="#ppt_y"/>
                                          </p:val>
                                        </p:tav>
                                      </p:tavLst>
                                    </p:anim>
                                    <p:animEffect filter="wipe(down)" transition="in">
                                      <p:cBhvr>
                                        <p:cTn dur="500" id="55"/>
                                        <p:tgtEl>
                                          <p:spTgt spid="26"/>
                                        </p:tgtEl>
                                      </p:cBhvr>
                                    </p:animEffect>
                                  </p:childTnLst>
                                </p:cTn>
                              </p:par>
                            </p:childTnLst>
                          </p:cTn>
                        </p:par>
                        <p:par>
                          <p:cTn fill="hold" id="56" nodeType="afterGroup">
                            <p:stCondLst>
                              <p:cond delay="3000"/>
                            </p:stCondLst>
                            <p:childTnLst>
                              <p:par>
                                <p:cTn fill="hold" grpId="0" id="57" nodeType="afterEffect" presetClass="entr" presetID="12" presetSubtype="4">
                                  <p:stCondLst>
                                    <p:cond delay="0"/>
                                  </p:stCondLst>
                                  <p:childTnLst>
                                    <p:set>
                                      <p:cBhvr>
                                        <p:cTn dur="1" fill="hold" id="58">
                                          <p:stCondLst>
                                            <p:cond delay="0"/>
                                          </p:stCondLst>
                                        </p:cTn>
                                        <p:tgtEl>
                                          <p:spTgt spid="27"/>
                                        </p:tgtEl>
                                        <p:attrNameLst>
                                          <p:attrName>style.visibility</p:attrName>
                                        </p:attrNameLst>
                                      </p:cBhvr>
                                      <p:to>
                                        <p:strVal val="visible"/>
                                      </p:to>
                                    </p:set>
                                    <p:anim calcmode="lin" valueType="num">
                                      <p:cBhvr additive="base">
                                        <p:cTn dur="500" id="59"/>
                                        <p:tgtEl>
                                          <p:spTgt spid="27"/>
                                        </p:tgtEl>
                                        <p:attrNameLst>
                                          <p:attrName>ppt_y</p:attrName>
                                        </p:attrNameLst>
                                      </p:cBhvr>
                                      <p:tavLst>
                                        <p:tav tm="0">
                                          <p:val>
                                            <p:strVal val="#ppt_y+#ppt_h*1.125000"/>
                                          </p:val>
                                        </p:tav>
                                        <p:tav tm="100000">
                                          <p:val>
                                            <p:strVal val="#ppt_y"/>
                                          </p:val>
                                        </p:tav>
                                      </p:tavLst>
                                    </p:anim>
                                    <p:animEffect filter="wipe(up)" transition="in">
                                      <p:cBhvr>
                                        <p:cTn dur="500" id="60"/>
                                        <p:tgtEl>
                                          <p:spTgt spid="27"/>
                                        </p:tgtEl>
                                      </p:cBhvr>
                                    </p:animEffect>
                                  </p:childTnLst>
                                </p:cTn>
                              </p:par>
                              <p:par>
                                <p:cTn fill="hold" grpId="0" id="61" nodeType="withEffect" presetClass="entr" presetID="12" presetSubtype="1">
                                  <p:stCondLst>
                                    <p:cond delay="0"/>
                                  </p:stCondLst>
                                  <p:childTnLst>
                                    <p:set>
                                      <p:cBhvr>
                                        <p:cTn dur="1" fill="hold" id="62">
                                          <p:stCondLst>
                                            <p:cond delay="0"/>
                                          </p:stCondLst>
                                        </p:cTn>
                                        <p:tgtEl>
                                          <p:spTgt spid="28"/>
                                        </p:tgtEl>
                                        <p:attrNameLst>
                                          <p:attrName>style.visibility</p:attrName>
                                        </p:attrNameLst>
                                      </p:cBhvr>
                                      <p:to>
                                        <p:strVal val="visible"/>
                                      </p:to>
                                    </p:set>
                                    <p:anim calcmode="lin" valueType="num">
                                      <p:cBhvr additive="base">
                                        <p:cTn dur="500" id="63"/>
                                        <p:tgtEl>
                                          <p:spTgt spid="28"/>
                                        </p:tgtEl>
                                        <p:attrNameLst>
                                          <p:attrName>ppt_y</p:attrName>
                                        </p:attrNameLst>
                                      </p:cBhvr>
                                      <p:tavLst>
                                        <p:tav tm="0">
                                          <p:val>
                                            <p:strVal val="#ppt_y-#ppt_h*1.125000"/>
                                          </p:val>
                                        </p:tav>
                                        <p:tav tm="100000">
                                          <p:val>
                                            <p:strVal val="#ppt_y"/>
                                          </p:val>
                                        </p:tav>
                                      </p:tavLst>
                                    </p:anim>
                                    <p:animEffect filter="wipe(down)" transition="in">
                                      <p:cBhvr>
                                        <p:cTn dur="500" id="64"/>
                                        <p:tgtEl>
                                          <p:spTgt spid="28"/>
                                        </p:tgtEl>
                                      </p:cBhvr>
                                    </p:animEffect>
                                  </p:childTnLst>
                                </p:cTn>
                              </p:par>
                            </p:childTnLst>
                          </p:cTn>
                        </p:par>
                        <p:par>
                          <p:cTn fill="hold" id="65" nodeType="afterGroup">
                            <p:stCondLst>
                              <p:cond delay="3500"/>
                            </p:stCondLst>
                            <p:childTnLst>
                              <p:par>
                                <p:cTn fill="hold" grpId="0" id="66" nodeType="afterEffect" presetClass="entr" presetID="12" presetSubtype="4">
                                  <p:stCondLst>
                                    <p:cond delay="0"/>
                                  </p:stCondLst>
                                  <p:childTnLst>
                                    <p:set>
                                      <p:cBhvr>
                                        <p:cTn dur="1" fill="hold" id="67">
                                          <p:stCondLst>
                                            <p:cond delay="0"/>
                                          </p:stCondLst>
                                        </p:cTn>
                                        <p:tgtEl>
                                          <p:spTgt spid="29"/>
                                        </p:tgtEl>
                                        <p:attrNameLst>
                                          <p:attrName>style.visibility</p:attrName>
                                        </p:attrNameLst>
                                      </p:cBhvr>
                                      <p:to>
                                        <p:strVal val="visible"/>
                                      </p:to>
                                    </p:set>
                                    <p:anim calcmode="lin" valueType="num">
                                      <p:cBhvr additive="base">
                                        <p:cTn dur="500" id="68"/>
                                        <p:tgtEl>
                                          <p:spTgt spid="29"/>
                                        </p:tgtEl>
                                        <p:attrNameLst>
                                          <p:attrName>ppt_y</p:attrName>
                                        </p:attrNameLst>
                                      </p:cBhvr>
                                      <p:tavLst>
                                        <p:tav tm="0">
                                          <p:val>
                                            <p:strVal val="#ppt_y+#ppt_h*1.125000"/>
                                          </p:val>
                                        </p:tav>
                                        <p:tav tm="100000">
                                          <p:val>
                                            <p:strVal val="#ppt_y"/>
                                          </p:val>
                                        </p:tav>
                                      </p:tavLst>
                                    </p:anim>
                                    <p:animEffect filter="wipe(up)" transition="in">
                                      <p:cBhvr>
                                        <p:cTn dur="500" id="69"/>
                                        <p:tgtEl>
                                          <p:spTgt spid="29"/>
                                        </p:tgtEl>
                                      </p:cBhvr>
                                    </p:animEffect>
                                  </p:childTnLst>
                                </p:cTn>
                              </p:par>
                              <p:par>
                                <p:cTn fill="hold" grpId="0" id="70" nodeType="withEffect" presetClass="entr" presetID="12" presetSubtype="1">
                                  <p:stCondLst>
                                    <p:cond delay="0"/>
                                  </p:stCondLst>
                                  <p:childTnLst>
                                    <p:set>
                                      <p:cBhvr>
                                        <p:cTn dur="1" fill="hold" id="71">
                                          <p:stCondLst>
                                            <p:cond delay="0"/>
                                          </p:stCondLst>
                                        </p:cTn>
                                        <p:tgtEl>
                                          <p:spTgt spid="30"/>
                                        </p:tgtEl>
                                        <p:attrNameLst>
                                          <p:attrName>style.visibility</p:attrName>
                                        </p:attrNameLst>
                                      </p:cBhvr>
                                      <p:to>
                                        <p:strVal val="visible"/>
                                      </p:to>
                                    </p:set>
                                    <p:anim calcmode="lin" valueType="num">
                                      <p:cBhvr additive="base">
                                        <p:cTn dur="500" id="72"/>
                                        <p:tgtEl>
                                          <p:spTgt spid="30"/>
                                        </p:tgtEl>
                                        <p:attrNameLst>
                                          <p:attrName>ppt_y</p:attrName>
                                        </p:attrNameLst>
                                      </p:cBhvr>
                                      <p:tavLst>
                                        <p:tav tm="0">
                                          <p:val>
                                            <p:strVal val="#ppt_y-#ppt_h*1.125000"/>
                                          </p:val>
                                        </p:tav>
                                        <p:tav tm="100000">
                                          <p:val>
                                            <p:strVal val="#ppt_y"/>
                                          </p:val>
                                        </p:tav>
                                      </p:tavLst>
                                    </p:anim>
                                    <p:animEffect filter="wipe(down)" transition="in">
                                      <p:cBhvr>
                                        <p:cTn dur="500" id="73"/>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684"/>
      <p:bldP grpId="0" spid="28685"/>
      <p:bldP grpId="0" spid="28686"/>
      <p:bldP grpId="0" spid="28687"/>
      <p:bldP grpId="0" spid="28688"/>
      <p:bldP grpId="0" spid="28689"/>
      <p:bldP grpId="0" spid="21"/>
      <p:bldP grpId="0" spid="22"/>
      <p:bldP grpId="0" spid="23"/>
      <p:bldP grpId="0" spid="24"/>
      <p:bldP grpId="0" spid="25"/>
      <p:bldP grpId="0" spid="26"/>
      <p:bldP grpId="0" spid="27"/>
      <p:bldP grpId="0" spid="28"/>
      <p:bldP grpId="0" spid="29"/>
      <p:bldP grpId="0" spid="3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26"/>
          <p:cNvSpPr>
            <a:spLocks noChangeArrowheads="1"/>
          </p:cNvSpPr>
          <p:nvPr/>
        </p:nvSpPr>
        <p:spPr bwMode="auto">
          <a:xfrm>
            <a:off x="566837" y="1176701"/>
            <a:ext cx="8018267" cy="457218"/>
          </a:xfrm>
          <a:prstGeom prst="rect">
            <a:avLst/>
          </a:prstGeom>
          <a:noFill/>
          <a:ln w="9525">
            <a:noFill/>
            <a:miter lim="800000"/>
          </a:ln>
        </p:spPr>
        <p:txBody>
          <a:bodyPr bIns="45729" lIns="91458" rIns="91458" tIns="45729">
            <a:spAutoFit/>
          </a:bodyPr>
          <a:lstStyle/>
          <a:p>
            <a:pPr>
              <a:lnSpc>
                <a:spcPct val="150000"/>
              </a:lnSpc>
              <a:spcBef>
                <a:spcPts val="600"/>
              </a:spcBef>
              <a:spcAft>
                <a:spcPts val="600"/>
              </a:spcAft>
            </a:pPr>
            <a:r>
              <a:rPr altLang="en-US" lang="zh-CN" sz="800">
                <a:solidFill>
                  <a:schemeClr val="bg1">
                    <a:lumMod val="50000"/>
                  </a:schemeClr>
                </a:solidFill>
                <a:latin charset="-122" pitchFamily="34" typeface="微软雅黑"/>
                <a:ea charset="-122" pitchFamily="34" typeface="微软雅黑"/>
              </a:rPr>
              <a:t>请在此处输入您的文本或者复制您的文本粘贴到此处，请在此处输入您的文本或者复制您的文本粘贴到此处。请在此处输入您的文本或者复制您的文本粘贴到此处，请在此处输入您的文本或者复制您的文本粘贴到此处。</a:t>
            </a:r>
          </a:p>
        </p:txBody>
      </p:sp>
      <p:pic>
        <p:nvPicPr>
          <p:cNvPr id="28" name="图片 27"/>
          <p:cNvPicPr>
            <a:picLocks noChangeArrowheads="1" noChangeAspect="1"/>
          </p:cNvPicPr>
          <p:nvPr/>
        </p:nvPicPr>
        <p:blipFill>
          <a:blip r:embed="rId3">
            <a:extLst>
              <a:ext uri="{28A0092B-C50C-407E-A947-70E740481C1C}">
                <a14:useLocalDpi val="0"/>
              </a:ext>
            </a:extLst>
          </a:blip>
          <a:stretch>
            <a:fillRect/>
          </a:stretch>
        </p:blipFill>
        <p:spPr bwMode="auto">
          <a:xfrm>
            <a:off x="1496347" y="2107263"/>
            <a:ext cx="3628331" cy="2420097"/>
          </a:xfrm>
          <a:prstGeom prst="rect">
            <a:avLst/>
          </a:prstGeom>
          <a:noFill/>
          <a:ln w="9525">
            <a:noFill/>
            <a:miter lim="800000"/>
          </a:ln>
        </p:spPr>
      </p:pic>
      <p:sp>
        <p:nvSpPr>
          <p:cNvPr id="29" name="Rectangle 12"/>
          <p:cNvSpPr/>
          <p:nvPr/>
        </p:nvSpPr>
        <p:spPr bwMode="auto">
          <a:xfrm>
            <a:off x="5292874" y="2107263"/>
            <a:ext cx="2453114" cy="2420097"/>
          </a:xfrm>
          <a:prstGeom prst="rect">
            <a:avLst/>
          </a:prstGeom>
          <a:solidFill>
            <a:schemeClr val="accent1"/>
          </a:solidFill>
          <a:ln algn="ctr" cap="flat" cmpd="sng" w="9525">
            <a:noFill/>
            <a:prstDash val="solid"/>
            <a:headEnd len="med" type="none" w="med"/>
            <a:tailEnd len="med" type="none" w="med"/>
          </a:ln>
          <a:effectLst/>
        </p:spPr>
        <p:txBody>
          <a:bodyPr bIns="34299" lIns="137193" rIns="34299" tIns="68597"/>
          <a:lstStyle>
            <a:defPPr>
              <a:defRPr lang="en-US"/>
            </a:defPPr>
            <a:lvl1pPr algn="l" defTabSz="913765" eaLnBrk="1" hangingPunct="1" latinLnBrk="0" marL="0" rtl="0">
              <a:defRPr kern="1200" sz="1800">
                <a:solidFill>
                  <a:schemeClr val="lt1"/>
                </a:solidFill>
                <a:latin typeface="+mn-lt"/>
                <a:ea typeface="+mn-ea"/>
                <a:cs typeface="+mn-cs"/>
              </a:defRPr>
            </a:lvl1pPr>
            <a:lvl2pPr algn="l" defTabSz="913765" eaLnBrk="1" hangingPunct="1" latinLnBrk="0" marL="457200" rtl="0">
              <a:defRPr kern="1200" sz="1800">
                <a:solidFill>
                  <a:schemeClr val="lt1"/>
                </a:solidFill>
                <a:latin typeface="+mn-lt"/>
                <a:ea typeface="+mn-ea"/>
                <a:cs typeface="+mn-cs"/>
              </a:defRPr>
            </a:lvl2pPr>
            <a:lvl3pPr algn="l" defTabSz="913765" eaLnBrk="1" hangingPunct="1" latinLnBrk="0" marL="914400" rtl="0">
              <a:defRPr kern="1200" sz="1800">
                <a:solidFill>
                  <a:schemeClr val="lt1"/>
                </a:solidFill>
                <a:latin typeface="+mn-lt"/>
                <a:ea typeface="+mn-ea"/>
                <a:cs typeface="+mn-cs"/>
              </a:defRPr>
            </a:lvl3pPr>
            <a:lvl4pPr algn="l" defTabSz="913765" eaLnBrk="1" hangingPunct="1" latinLnBrk="0" marL="1371600" rtl="0">
              <a:defRPr kern="1200" sz="1800">
                <a:solidFill>
                  <a:schemeClr val="lt1"/>
                </a:solidFill>
                <a:latin typeface="+mn-lt"/>
                <a:ea typeface="+mn-ea"/>
                <a:cs typeface="+mn-cs"/>
              </a:defRPr>
            </a:lvl4pPr>
            <a:lvl5pPr algn="l" defTabSz="913765" eaLnBrk="1" hangingPunct="1" latinLnBrk="0" marL="1828800" rtl="0">
              <a:defRPr kern="1200" sz="1800">
                <a:solidFill>
                  <a:schemeClr val="lt1"/>
                </a:solidFill>
                <a:latin typeface="+mn-lt"/>
                <a:ea typeface="+mn-ea"/>
                <a:cs typeface="+mn-cs"/>
              </a:defRPr>
            </a:lvl5pPr>
            <a:lvl6pPr algn="l" defTabSz="913765" eaLnBrk="1" hangingPunct="1" latinLnBrk="0" marL="2286000" rtl="0">
              <a:defRPr kern="1200" sz="1800">
                <a:solidFill>
                  <a:schemeClr val="lt1"/>
                </a:solidFill>
                <a:latin typeface="+mn-lt"/>
                <a:ea typeface="+mn-ea"/>
                <a:cs typeface="+mn-cs"/>
              </a:defRPr>
            </a:lvl6pPr>
            <a:lvl7pPr algn="l" defTabSz="913765" eaLnBrk="1" hangingPunct="1" latinLnBrk="0" marL="2743200" rtl="0">
              <a:defRPr kern="1200" sz="1800">
                <a:solidFill>
                  <a:schemeClr val="lt1"/>
                </a:solidFill>
                <a:latin typeface="+mn-lt"/>
                <a:ea typeface="+mn-ea"/>
                <a:cs typeface="+mn-cs"/>
              </a:defRPr>
            </a:lvl7pPr>
            <a:lvl8pPr algn="l" defTabSz="913765" eaLnBrk="1" hangingPunct="1" latinLnBrk="0" marL="3200400" rtl="0">
              <a:defRPr kern="1200" sz="1800">
                <a:solidFill>
                  <a:schemeClr val="lt1"/>
                </a:solidFill>
                <a:latin typeface="+mn-lt"/>
                <a:ea typeface="+mn-ea"/>
                <a:cs typeface="+mn-cs"/>
              </a:defRPr>
            </a:lvl8pPr>
            <a:lvl9pPr algn="l" defTabSz="913765" eaLnBrk="1" hangingPunct="1" latinLnBrk="0" marL="3657600" rtl="0">
              <a:defRPr kern="1200" sz="1800">
                <a:solidFill>
                  <a:schemeClr val="lt1"/>
                </a:solidFill>
                <a:latin typeface="+mn-lt"/>
                <a:ea typeface="+mn-ea"/>
                <a:cs typeface="+mn-cs"/>
              </a:defRPr>
            </a:lvl9pPr>
          </a:lstStyle>
          <a:p>
            <a:pPr fontAlgn="auto">
              <a:spcBef>
                <a:spcPct val="0"/>
              </a:spcBef>
              <a:spcAft>
                <a:spcPts val="450"/>
              </a:spcAft>
              <a:defRPr/>
            </a:pPr>
            <a:endParaRPr lang="en-US" sz="2700">
              <a:solidFill>
                <a:srgbClr val="FFFFFF">
                  <a:alpha val="99000"/>
                </a:srgbClr>
              </a:solidFill>
              <a:latin charset="0" panose="020b0502040204020203" pitchFamily="34" typeface="Segoe UI Light"/>
            </a:endParaRPr>
          </a:p>
        </p:txBody>
      </p:sp>
      <p:sp>
        <p:nvSpPr>
          <p:cNvPr id="30" name="文本框 81"/>
          <p:cNvSpPr txBox="1">
            <a:spLocks noChangeArrowheads="1"/>
          </p:cNvSpPr>
          <p:nvPr/>
        </p:nvSpPr>
        <p:spPr bwMode="auto">
          <a:xfrm>
            <a:off x="5585024" y="2494733"/>
            <a:ext cx="1945026" cy="1734085"/>
          </a:xfrm>
          <a:prstGeom prst="rect">
            <a:avLst/>
          </a:prstGeom>
          <a:noFill/>
          <a:ln w="9525">
            <a:noFill/>
            <a:miter lim="800000"/>
          </a:ln>
        </p:spPr>
        <p:txBody>
          <a:bodyPr bIns="45729" lIns="91458" rIns="91458" tIns="45729"/>
          <a:lstStyle/>
          <a:p>
            <a:pPr>
              <a:lnSpc>
                <a:spcPct val="150000"/>
              </a:lnSpc>
            </a:pPr>
            <a:r>
              <a:rPr altLang="en-US" lang="zh-CN" sz="800">
                <a:solidFill>
                  <a:schemeClr val="bg1"/>
                </a:solidFill>
                <a:latin charset="-122" pitchFamily="34" typeface="微软雅黑"/>
                <a:ea charset="-122" pitchFamily="34" typeface="微软雅黑"/>
              </a:rPr>
              <a:t>此处输入您的文本请在此处输入您的文本此处输入您的文本此处输入您的文本此处输入您的文本请在此处输入您的文本此处输入您的文本。</a:t>
            </a:r>
          </a:p>
        </p:txBody>
      </p:sp>
      <p:sp>
        <p:nvSpPr>
          <p:cNvPr id="6" name="文本框 32"/>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教学分析</a:t>
            </a:r>
          </a:p>
        </p:txBody>
      </p:sp>
      <p:sp>
        <p:nvSpPr>
          <p:cNvPr id="7" name="矩形 6"/>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2724165271"/>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iterate type="lt">
                                    <p:tmPct val="8000"/>
                                  </p:iterate>
                                  <p:childTnLst>
                                    <p:set>
                                      <p:cBhvr>
                                        <p:cTn dur="1" fill="hold" id="6">
                                          <p:stCondLst>
                                            <p:cond delay="0"/>
                                          </p:stCondLst>
                                        </p:cTn>
                                        <p:tgtEl>
                                          <p:spTgt spid="27"/>
                                        </p:tgtEl>
                                        <p:attrNameLst>
                                          <p:attrName>style.visibility</p:attrName>
                                        </p:attrNameLst>
                                      </p:cBhvr>
                                      <p:to>
                                        <p:strVal val="visible"/>
                                      </p:to>
                                    </p:set>
                                    <p:animEffect filter="wipe(left)" transition="in">
                                      <p:cBhvr>
                                        <p:cTn dur="300" id="7"/>
                                        <p:tgtEl>
                                          <p:spTgt spid="27"/>
                                        </p:tgtEl>
                                      </p:cBhvr>
                                    </p:animEffect>
                                  </p:childTnLst>
                                </p:cTn>
                              </p:par>
                            </p:childTnLst>
                          </p:cTn>
                        </p:par>
                        <p:par>
                          <p:cTn fill="hold" id="8" nodeType="afterGroup">
                            <p:stCondLst>
                              <p:cond delay="300"/>
                            </p:stCondLst>
                            <p:childTnLst>
                              <p:par>
                                <p:cTn fill="hold" id="9" nodeType="afterEffect" presetClass="entr" presetID="22" presetSubtype="2">
                                  <p:stCondLst>
                                    <p:cond delay="0"/>
                                  </p:stCondLst>
                                  <p:childTnLst>
                                    <p:set>
                                      <p:cBhvr>
                                        <p:cTn dur="1" fill="hold" id="10">
                                          <p:stCondLst>
                                            <p:cond delay="0"/>
                                          </p:stCondLst>
                                        </p:cTn>
                                        <p:tgtEl>
                                          <p:spTgt spid="28"/>
                                        </p:tgtEl>
                                        <p:attrNameLst>
                                          <p:attrName>style.visibility</p:attrName>
                                        </p:attrNameLst>
                                      </p:cBhvr>
                                      <p:to>
                                        <p:strVal val="visible"/>
                                      </p:to>
                                    </p:set>
                                    <p:animEffect filter="wipe(right)" transition="in">
                                      <p:cBhvr>
                                        <p:cTn dur="500" id="11"/>
                                        <p:tgtEl>
                                          <p:spTgt spid="28"/>
                                        </p:tgtEl>
                                      </p:cBhvr>
                                    </p:animEffect>
                                  </p:childTnLst>
                                </p:cTn>
                              </p:par>
                              <p:par>
                                <p:cTn fill="hold" grpId="0" id="12" nodeType="withEffect" presetClass="entr" presetID="22" presetSubtype="8">
                                  <p:stCondLst>
                                    <p:cond delay="0"/>
                                  </p:stCondLst>
                                  <p:childTnLst>
                                    <p:set>
                                      <p:cBhvr>
                                        <p:cTn dur="1" fill="hold" id="13">
                                          <p:stCondLst>
                                            <p:cond delay="0"/>
                                          </p:stCondLst>
                                        </p:cTn>
                                        <p:tgtEl>
                                          <p:spTgt spid="29"/>
                                        </p:tgtEl>
                                        <p:attrNameLst>
                                          <p:attrName>style.visibility</p:attrName>
                                        </p:attrNameLst>
                                      </p:cBhvr>
                                      <p:to>
                                        <p:strVal val="visible"/>
                                      </p:to>
                                    </p:set>
                                    <p:animEffect filter="wipe(left)" transition="in">
                                      <p:cBhvr>
                                        <p:cTn dur="500" id="14"/>
                                        <p:tgtEl>
                                          <p:spTgt spid="29"/>
                                        </p:tgtEl>
                                      </p:cBhvr>
                                    </p:animEffect>
                                  </p:childTnLst>
                                </p:cTn>
                              </p:par>
                            </p:childTnLst>
                          </p:cTn>
                        </p:par>
                        <p:par>
                          <p:cTn fill="hold" id="15" nodeType="afterGroup">
                            <p:stCondLst>
                              <p:cond delay="800"/>
                            </p:stCondLst>
                            <p:childTnLst>
                              <p:par>
                                <p:cTn fill="hold" grpId="0" id="16" nodeType="afterEffect" presetClass="entr" presetID="22" presetSubtype="2">
                                  <p:stCondLst>
                                    <p:cond delay="0"/>
                                  </p:stCondLst>
                                  <p:childTnLst>
                                    <p:set>
                                      <p:cBhvr>
                                        <p:cTn dur="1" fill="hold" id="17">
                                          <p:stCondLst>
                                            <p:cond delay="0"/>
                                          </p:stCondLst>
                                        </p:cTn>
                                        <p:tgtEl>
                                          <p:spTgt spid="30"/>
                                        </p:tgtEl>
                                        <p:attrNameLst>
                                          <p:attrName>style.visibility</p:attrName>
                                        </p:attrNameLst>
                                      </p:cBhvr>
                                      <p:to>
                                        <p:strVal val="visible"/>
                                      </p:to>
                                    </p:set>
                                    <p:animEffect filter="wipe(right)" transition="in">
                                      <p:cBhvr>
                                        <p:cTn dur="500" id="18"/>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9"/>
      <p:bldP grpId="0" spid="3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3">
            <a:extLst>
              <a:ext uri="{28A0092B-C50C-407E-A947-70E740481C1C}">
                <a14:useLocalDpi val="0"/>
              </a:ext>
            </a:extLst>
          </a:blip>
          <a:stretch>
            <a:fillRect/>
          </a:stretch>
        </p:blipFill>
        <p:spPr>
          <a:xfrm>
            <a:off x="3444" y="0"/>
            <a:ext cx="9138700" cy="5145088"/>
          </a:xfrm>
          <a:prstGeom prst="rect">
            <a:avLst/>
          </a:prstGeom>
        </p:spPr>
      </p:pic>
      <p:sp>
        <p:nvSpPr>
          <p:cNvPr id="6" name="标题 5"/>
          <p:cNvSpPr txBox="1"/>
          <p:nvPr>
            <p:custDataLst>
              <p:tags r:id="rId4"/>
            </p:custDataLst>
          </p:nvPr>
        </p:nvSpPr>
        <p:spPr>
          <a:xfrm>
            <a:off x="3315116" y="2544342"/>
            <a:ext cx="2621750" cy="384185"/>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r>
              <a:rPr altLang="en-US" lang="zh-CN" sz="2801">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教学分析</a:t>
            </a:r>
          </a:p>
        </p:txBody>
      </p:sp>
      <p:sp>
        <p:nvSpPr>
          <p:cNvPr id="7" name="文本占位符 6"/>
          <p:cNvSpPr txBox="1"/>
          <p:nvPr>
            <p:custDataLst>
              <p:tags r:id="rId5"/>
            </p:custDataLst>
          </p:nvPr>
        </p:nvSpPr>
        <p:spPr>
          <a:xfrm>
            <a:off x="3315115" y="2954872"/>
            <a:ext cx="3057878" cy="219456"/>
          </a:xfrm>
          <a:prstGeom prst="rect">
            <a:avLst/>
          </a:prstGeom>
          <a:noFill/>
        </p:spPr>
        <p:txBody>
          <a:bodyPr anchor="t" anchorCtr="0" bIns="0" lIns="0" rIns="0" tIns="0" wrap="square">
            <a:spAutoFit/>
          </a:bodyPr>
          <a:lstStyle>
            <a:lvl1pPr algn="ctr" indent="0">
              <a:lnSpc>
                <a:spcPct val="90000"/>
              </a:lnSpc>
              <a:spcBef>
                <a:spcPts val="1000"/>
              </a:spcBef>
              <a:buFont charset="0" panose="020b0604020202020204" pitchFamily="34" typeface="Arial"/>
              <a:buNone/>
              <a:defRPr baseline="0" sz="1600">
                <a:solidFill>
                  <a:schemeClr val="bg1">
                    <a:lumMod val="50000"/>
                  </a:schemeClr>
                </a:solidFill>
              </a:defRPr>
            </a:lvl1pPr>
            <a:lvl2pPr indent="0">
              <a:lnSpc>
                <a:spcPct val="90000"/>
              </a:lnSpc>
              <a:spcBef>
                <a:spcPts val="500"/>
              </a:spcBef>
              <a:buFont charset="0" panose="020b0604020202020204" pitchFamily="34" typeface="Arial"/>
              <a:buNone/>
              <a:defRPr sz="2000">
                <a:solidFill>
                  <a:schemeClr val="tx1">
                    <a:tint val="75000"/>
                  </a:schemeClr>
                </a:solidFill>
              </a:defRPr>
            </a:lvl2pPr>
            <a:lvl3pPr indent="0">
              <a:lnSpc>
                <a:spcPct val="90000"/>
              </a:lnSpc>
              <a:spcBef>
                <a:spcPts val="500"/>
              </a:spcBef>
              <a:buFont charset="0" panose="020b0604020202020204" pitchFamily="34" typeface="Arial"/>
              <a:buNone/>
              <a:defRPr>
                <a:solidFill>
                  <a:schemeClr val="tx1">
                    <a:tint val="75000"/>
                  </a:schemeClr>
                </a:solidFill>
              </a:defRPr>
            </a:lvl3pPr>
            <a:lvl4pPr indent="0">
              <a:lnSpc>
                <a:spcPct val="90000"/>
              </a:lnSpc>
              <a:spcBef>
                <a:spcPts val="500"/>
              </a:spcBef>
              <a:buFont charset="0" panose="020b0604020202020204" pitchFamily="34" typeface="Arial"/>
              <a:buNone/>
              <a:defRPr sz="1600">
                <a:solidFill>
                  <a:schemeClr val="tx1">
                    <a:tint val="75000"/>
                  </a:schemeClr>
                </a:solidFill>
              </a:defRPr>
            </a:lvl4pPr>
            <a:lvl5pPr indent="0">
              <a:lnSpc>
                <a:spcPct val="90000"/>
              </a:lnSpc>
              <a:spcBef>
                <a:spcPts val="500"/>
              </a:spcBef>
              <a:buFont charset="0" panose="020b0604020202020204" pitchFamily="34" typeface="Arial"/>
              <a:buNone/>
              <a:defRPr sz="1600">
                <a:solidFill>
                  <a:schemeClr val="tx1">
                    <a:tint val="75000"/>
                  </a:schemeClr>
                </a:solidFill>
              </a:defRPr>
            </a:lvl5pPr>
            <a:lvl6pPr indent="0">
              <a:lnSpc>
                <a:spcPct val="90000"/>
              </a:lnSpc>
              <a:spcBef>
                <a:spcPts val="500"/>
              </a:spcBef>
              <a:buFont charset="0" panose="020b0604020202020204" pitchFamily="34" typeface="Arial"/>
              <a:buNone/>
              <a:defRPr sz="1600">
                <a:solidFill>
                  <a:schemeClr val="tx1">
                    <a:tint val="75000"/>
                  </a:schemeClr>
                </a:solidFill>
              </a:defRPr>
            </a:lvl6pPr>
            <a:lvl7pPr indent="0">
              <a:lnSpc>
                <a:spcPct val="90000"/>
              </a:lnSpc>
              <a:spcBef>
                <a:spcPts val="500"/>
              </a:spcBef>
              <a:buFont charset="0" panose="020b0604020202020204" pitchFamily="34" typeface="Arial"/>
              <a:buNone/>
              <a:defRPr sz="1600">
                <a:solidFill>
                  <a:schemeClr val="tx1">
                    <a:tint val="75000"/>
                  </a:schemeClr>
                </a:solidFill>
              </a:defRPr>
            </a:lvl7pPr>
            <a:lvl8pPr indent="0">
              <a:lnSpc>
                <a:spcPct val="90000"/>
              </a:lnSpc>
              <a:spcBef>
                <a:spcPts val="500"/>
              </a:spcBef>
              <a:buFont charset="0" panose="020b0604020202020204" pitchFamily="34" typeface="Arial"/>
              <a:buNone/>
              <a:defRPr sz="1600">
                <a:solidFill>
                  <a:schemeClr val="tx1">
                    <a:tint val="75000"/>
                  </a:schemeClr>
                </a:solidFill>
              </a:defRPr>
            </a:lvl8pPr>
            <a:lvl9pPr indent="0">
              <a:lnSpc>
                <a:spcPct val="90000"/>
              </a:lnSpc>
              <a:spcBef>
                <a:spcPts val="500"/>
              </a:spcBef>
              <a:buFont charset="0" panose="020b0604020202020204" pitchFamily="34" typeface="Arial"/>
              <a:buNone/>
              <a:defRPr sz="1600">
                <a:solidFill>
                  <a:schemeClr val="tx1">
                    <a:tint val="75000"/>
                  </a:schemeClr>
                </a:solidFill>
              </a:defRPr>
            </a:lvl9pPr>
          </a:lstStyle>
          <a:p>
            <a:pPr algn="l">
              <a:defRPr/>
            </a:pPr>
            <a:r>
              <a:rPr altLang="zh-CN" kern="0" lang="en-US">
                <a:solidFill>
                  <a:schemeClr val="tx1">
                    <a:lumMod val="65000"/>
                    <a:lumOff val="35000"/>
                  </a:schemeClr>
                </a:solidFill>
                <a:latin charset="0" panose="020b0604020202020204" pitchFamily="34" typeface="Arial"/>
                <a:ea charset="-122" pitchFamily="34" typeface="微软雅黑"/>
                <a:sym charset="0" panose="020b0604020202020204" pitchFamily="34" typeface="Arial"/>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400"/>
              <a:t>02</a:t>
            </a:r>
          </a:p>
        </p:txBody>
      </p:sp>
    </p:spTree>
    <p:custDataLst>
      <p:tags r:id="rId6"/>
    </p:custDataLst>
    <p:extLst>
      <p:ext uri="{BB962C8B-B14F-4D97-AF65-F5344CB8AC3E}">
        <p14:creationId val="2272393643"/>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8">
                                  <p:stCondLst>
                                    <p:cond delay="0"/>
                                  </p:stCondLst>
                                  <p:childTnLst>
                                    <p:set>
                                      <p:cBhvr>
                                        <p:cTn dur="1" fill="hold" id="13">
                                          <p:stCondLst>
                                            <p:cond delay="0"/>
                                          </p:stCondLst>
                                        </p:cTn>
                                        <p:tgtEl>
                                          <p:spTgt spid="2"/>
                                        </p:tgtEl>
                                        <p:attrNameLst>
                                          <p:attrName>style.visibility</p:attrName>
                                        </p:attrNameLst>
                                      </p:cBhvr>
                                      <p:to>
                                        <p:strVal val="visible"/>
                                      </p:to>
                                    </p:set>
                                    <p:anim calcmode="lin" valueType="num">
                                      <p:cBhvr additive="base">
                                        <p:cTn dur="500" fill="hold" id="14"/>
                                        <p:tgtEl>
                                          <p:spTgt spid="2"/>
                                        </p:tgtEl>
                                        <p:attrNameLst>
                                          <p:attrName>ppt_x</p:attrName>
                                        </p:attrNameLst>
                                      </p:cBhvr>
                                      <p:tavLst>
                                        <p:tav tm="0">
                                          <p:val>
                                            <p:strVal val="0-#ppt_w/2"/>
                                          </p:val>
                                        </p:tav>
                                        <p:tav tm="100000">
                                          <p:val>
                                            <p:strVal val="#ppt_x"/>
                                          </p:val>
                                        </p:tav>
                                      </p:tavLst>
                                    </p:anim>
                                    <p:anim calcmode="lin" valueType="num">
                                      <p:cBhvr additive="base">
                                        <p:cTn dur="500" fill="hold" id="15"/>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2">
                                  <p:stCondLst>
                                    <p:cond delay="0"/>
                                  </p:stCondLst>
                                  <p:childTnLst>
                                    <p:set>
                                      <p:cBhvr>
                                        <p:cTn dur="1" fill="hold" id="19">
                                          <p:stCondLst>
                                            <p:cond delay="0"/>
                                          </p:stCondLst>
                                        </p:cTn>
                                        <p:tgtEl>
                                          <p:spTgt spid="6"/>
                                        </p:tgtEl>
                                        <p:attrNameLst>
                                          <p:attrName>style.visibility</p:attrName>
                                        </p:attrNameLst>
                                      </p:cBhvr>
                                      <p:to>
                                        <p:strVal val="visible"/>
                                      </p:to>
                                    </p:set>
                                    <p:anim calcmode="lin" valueType="num">
                                      <p:cBhvr additive="base">
                                        <p:cTn dur="500" fill="hold" id="20"/>
                                        <p:tgtEl>
                                          <p:spTgt spid="6"/>
                                        </p:tgtEl>
                                        <p:attrNameLst>
                                          <p:attrName>ppt_x</p:attrName>
                                        </p:attrNameLst>
                                      </p:cBhvr>
                                      <p:tavLst>
                                        <p:tav tm="0">
                                          <p:val>
                                            <p:strVal val="1+#ppt_w/2"/>
                                          </p:val>
                                        </p:tav>
                                        <p:tav tm="100000">
                                          <p:val>
                                            <p:strVal val="#ppt_x"/>
                                          </p:val>
                                        </p:tav>
                                      </p:tavLst>
                                    </p:anim>
                                    <p:anim calcmode="lin" valueType="num">
                                      <p:cBhvr additive="base">
                                        <p:cTn dur="500" fill="hold" id="21"/>
                                        <p:tgtEl>
                                          <p:spTgt spid="6"/>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additive="base">
                                        <p:cTn dur="500" fill="hold" id="24"/>
                                        <p:tgtEl>
                                          <p:spTgt spid="7"/>
                                        </p:tgtEl>
                                        <p:attrNameLst>
                                          <p:attrName>ppt_x</p:attrName>
                                        </p:attrNameLst>
                                      </p:cBhvr>
                                      <p:tavLst>
                                        <p:tav tm="0">
                                          <p:val>
                                            <p:strVal val="1+#ppt_w/2"/>
                                          </p:val>
                                        </p:tav>
                                        <p:tav tm="100000">
                                          <p:val>
                                            <p:strVal val="#ppt_x"/>
                                          </p:val>
                                        </p:tav>
                                      </p:tavLst>
                                    </p:anim>
                                    <p:anim calcmode="lin" valueType="num">
                                      <p:cBhvr additive="base">
                                        <p:cTn dur="500" fill="hold" id="25"/>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Line 7"/>
          <p:cNvSpPr>
            <a:spLocks noChangeShapeType="1"/>
          </p:cNvSpPr>
          <p:nvPr/>
        </p:nvSpPr>
        <p:spPr bwMode="auto">
          <a:xfrm flipH="1">
            <a:off x="4575953" y="2288994"/>
            <a:ext cx="0" cy="866927"/>
          </a:xfrm>
          <a:prstGeom prst="line">
            <a:avLst/>
          </a:prstGeom>
          <a:noFill/>
          <a:ln cap="flat" w="19050">
            <a:solidFill>
              <a:schemeClr val="accent4"/>
            </a:solidFill>
            <a:prstDash val="solid"/>
            <a:miter lim="800000"/>
          </a:ln>
          <a:extLst>
            <a:ext uri="{909E8E84-426E-40DD-AFC4-6F175D3DCCD1}">
              <a14:hiddenFill>
                <a:noFill/>
              </a14:hiddenFill>
            </a:ext>
          </a:extLst>
        </p:spPr>
        <p:txBody>
          <a:bodyPr anchor="t" anchorCtr="0" bIns="34297" compatLnSpc="1" lIns="68594" numCol="1" rIns="68594" tIns="34297" vert="horz" wrap="square">
            <a:prstTxWarp prst="textNoShape">
              <a:avLst/>
            </a:prstTxWarp>
          </a:bodyPr>
          <a:lstStyle/>
          <a:p>
            <a:endParaRPr altLang="en-US" lang="zh-CN" sz="1000"/>
          </a:p>
        </p:txBody>
      </p:sp>
      <p:sp>
        <p:nvSpPr>
          <p:cNvPr id="20" name="Oval 8"/>
          <p:cNvSpPr>
            <a:spLocks noChangeArrowheads="1"/>
          </p:cNvSpPr>
          <p:nvPr/>
        </p:nvSpPr>
        <p:spPr bwMode="auto">
          <a:xfrm>
            <a:off x="4467132" y="3149222"/>
            <a:ext cx="213694" cy="213723"/>
          </a:xfrm>
          <a:prstGeom prst="ellipse">
            <a:avLst/>
          </a:prstGeom>
          <a:solidFill>
            <a:schemeClr val="accent4"/>
          </a:solidFill>
          <a:ln>
            <a:noFill/>
          </a:ln>
        </p:spPr>
        <p:txBody>
          <a:bodyPr anchor="t" anchorCtr="0" bIns="34297" compatLnSpc="1" lIns="68594" numCol="1" rIns="68594" tIns="34297" vert="horz" wrap="square">
            <a:prstTxWarp prst="textNoShape">
              <a:avLst/>
            </a:prstTxWarp>
          </a:bodyPr>
          <a:lstStyle/>
          <a:p>
            <a:endParaRPr altLang="en-US" lang="zh-CN" sz="1000"/>
          </a:p>
        </p:txBody>
      </p:sp>
      <p:sp>
        <p:nvSpPr>
          <p:cNvPr id="21" name="Oval 9"/>
          <p:cNvSpPr>
            <a:spLocks noChangeArrowheads="1"/>
          </p:cNvSpPr>
          <p:nvPr/>
        </p:nvSpPr>
        <p:spPr bwMode="auto">
          <a:xfrm>
            <a:off x="6231325" y="3149222"/>
            <a:ext cx="215700" cy="213723"/>
          </a:xfrm>
          <a:prstGeom prst="ellipse">
            <a:avLst/>
          </a:prstGeom>
          <a:solidFill>
            <a:schemeClr val="accent3"/>
          </a:solidFill>
          <a:ln>
            <a:noFill/>
          </a:ln>
        </p:spPr>
        <p:txBody>
          <a:bodyPr anchor="t" anchorCtr="0" bIns="34297" compatLnSpc="1" lIns="68594" numCol="1" rIns="68594" tIns="34297" vert="horz" wrap="square">
            <a:prstTxWarp prst="textNoShape">
              <a:avLst/>
            </a:prstTxWarp>
          </a:bodyPr>
          <a:lstStyle/>
          <a:p>
            <a:endParaRPr altLang="en-US" lang="zh-CN" sz="1000"/>
          </a:p>
        </p:txBody>
      </p:sp>
      <p:sp>
        <p:nvSpPr>
          <p:cNvPr id="22" name="Oval 10"/>
          <p:cNvSpPr>
            <a:spLocks noChangeArrowheads="1"/>
          </p:cNvSpPr>
          <p:nvPr/>
        </p:nvSpPr>
        <p:spPr bwMode="auto">
          <a:xfrm>
            <a:off x="7997630" y="3149222"/>
            <a:ext cx="212692" cy="213723"/>
          </a:xfrm>
          <a:prstGeom prst="ellipse">
            <a:avLst/>
          </a:prstGeom>
          <a:solidFill>
            <a:schemeClr val="accent2"/>
          </a:solidFill>
          <a:ln>
            <a:noFill/>
          </a:ln>
        </p:spPr>
        <p:txBody>
          <a:bodyPr anchor="t" anchorCtr="0" bIns="34297" compatLnSpc="1" lIns="68594" numCol="1" rIns="68594" tIns="34297" vert="horz" wrap="square">
            <a:prstTxWarp prst="textNoShape">
              <a:avLst/>
            </a:prstTxWarp>
          </a:bodyPr>
          <a:lstStyle/>
          <a:p>
            <a:endParaRPr altLang="en-US" lang="zh-CN" sz="1000"/>
          </a:p>
        </p:txBody>
      </p:sp>
      <p:sp>
        <p:nvSpPr>
          <p:cNvPr id="23" name="Oval 11"/>
          <p:cNvSpPr>
            <a:spLocks noChangeArrowheads="1"/>
          </p:cNvSpPr>
          <p:nvPr/>
        </p:nvSpPr>
        <p:spPr bwMode="auto">
          <a:xfrm>
            <a:off x="2701147" y="3149222"/>
            <a:ext cx="213694" cy="213723"/>
          </a:xfrm>
          <a:prstGeom prst="ellipse">
            <a:avLst/>
          </a:prstGeom>
          <a:solidFill>
            <a:schemeClr val="accent3"/>
          </a:solidFill>
          <a:ln>
            <a:noFill/>
          </a:ln>
        </p:spPr>
        <p:txBody>
          <a:bodyPr anchor="t" anchorCtr="0" bIns="34297" compatLnSpc="1" lIns="68594" numCol="1" rIns="68594" tIns="34297" vert="horz" wrap="square">
            <a:prstTxWarp prst="textNoShape">
              <a:avLst/>
            </a:prstTxWarp>
          </a:bodyPr>
          <a:lstStyle/>
          <a:p>
            <a:endParaRPr altLang="en-US" lang="zh-CN" sz="1000"/>
          </a:p>
        </p:txBody>
      </p:sp>
      <p:sp>
        <p:nvSpPr>
          <p:cNvPr id="24" name="Oval 12"/>
          <p:cNvSpPr>
            <a:spLocks noChangeArrowheads="1"/>
          </p:cNvSpPr>
          <p:nvPr/>
        </p:nvSpPr>
        <p:spPr bwMode="auto">
          <a:xfrm>
            <a:off x="935161" y="3149222"/>
            <a:ext cx="213694" cy="213723"/>
          </a:xfrm>
          <a:prstGeom prst="ellipse">
            <a:avLst/>
          </a:prstGeom>
          <a:solidFill>
            <a:schemeClr val="accent2"/>
          </a:solidFill>
          <a:ln>
            <a:noFill/>
          </a:ln>
        </p:spPr>
        <p:txBody>
          <a:bodyPr anchor="t" anchorCtr="0" bIns="34297" compatLnSpc="1" lIns="68594" numCol="1" rIns="68594" tIns="34297" vert="horz" wrap="square">
            <a:prstTxWarp prst="textNoShape">
              <a:avLst/>
            </a:prstTxWarp>
          </a:bodyPr>
          <a:lstStyle/>
          <a:p>
            <a:endParaRPr altLang="en-US" lang="zh-CN" sz="1000"/>
          </a:p>
        </p:txBody>
      </p:sp>
      <p:sp>
        <p:nvSpPr>
          <p:cNvPr id="25" name="Freeform 13"/>
          <p:cNvSpPr/>
          <p:nvPr/>
        </p:nvSpPr>
        <p:spPr bwMode="auto">
          <a:xfrm>
            <a:off x="1041613" y="2493487"/>
            <a:ext cx="3534340" cy="662432"/>
          </a:xfrm>
          <a:custGeom>
            <a:gdLst>
              <a:gd fmla="*/ 0 w 1895" name="T0"/>
              <a:gd fmla="*/ 355 h 355" name="T1"/>
              <a:gd fmla="*/ 0 w 1895" name="T2"/>
              <a:gd fmla="*/ 119 h 355" name="T3"/>
              <a:gd fmla="*/ 67 w 1895" name="T4"/>
              <a:gd fmla="*/ 54 h 355" name="T5"/>
              <a:gd fmla="*/ 1826 w 1895" name="T6"/>
              <a:gd fmla="*/ 54 h 355" name="T7"/>
              <a:gd fmla="*/ 1895 w 1895" name="T8"/>
              <a:gd fmla="*/ 0 h 355" name="T9"/>
            </a:gdLst>
            <a:cxnLst>
              <a:cxn ang="0">
                <a:pos x="T0" y="T1"/>
              </a:cxn>
              <a:cxn ang="0">
                <a:pos x="T2" y="T3"/>
              </a:cxn>
              <a:cxn ang="0">
                <a:pos x="T4" y="T5"/>
              </a:cxn>
              <a:cxn ang="0">
                <a:pos x="T6" y="T7"/>
              </a:cxn>
              <a:cxn ang="0">
                <a:pos x="T8" y="T9"/>
              </a:cxn>
            </a:cxnLst>
            <a:rect b="b" l="0" r="r" t="0"/>
            <a:pathLst>
              <a:path h="355" w="1895">
                <a:moveTo>
                  <a:pt x="0" y="355"/>
                </a:moveTo>
                <a:cubicBezTo>
                  <a:pt x="0" y="119"/>
                  <a:pt x="0" y="119"/>
                  <a:pt x="0" y="119"/>
                </a:cubicBezTo>
                <a:cubicBezTo>
                  <a:pt x="0" y="119"/>
                  <a:pt x="1" y="55"/>
                  <a:pt x="67" y="54"/>
                </a:cubicBezTo>
                <a:cubicBezTo>
                  <a:pt x="1826" y="54"/>
                  <a:pt x="1826" y="54"/>
                  <a:pt x="1826" y="54"/>
                </a:cubicBezTo>
                <a:cubicBezTo>
                  <a:pt x="1856" y="54"/>
                  <a:pt x="1884" y="26"/>
                  <a:pt x="1895" y="0"/>
                </a:cubicBezTo>
              </a:path>
            </a:pathLst>
          </a:custGeom>
          <a:noFill/>
          <a:ln cap="flat" w="19050">
            <a:solidFill>
              <a:schemeClr val="accent2"/>
            </a:solidFill>
            <a:prstDash val="solid"/>
            <a:miter lim="800000"/>
          </a:ln>
          <a:extLst>
            <a:ext uri="{909E8E84-426E-40DD-AFC4-6F175D3DCCD1}">
              <a14:hiddenFill>
                <a:solidFill>
                  <a:srgbClr val="FFFFFF"/>
                </a:solidFill>
              </a14:hiddenFill>
            </a:ext>
          </a:extLst>
        </p:spPr>
        <p:txBody>
          <a:bodyPr anchor="t" anchorCtr="0" bIns="34297" compatLnSpc="1" lIns="68594" numCol="1" rIns="68594" tIns="34297" vert="horz" wrap="square">
            <a:prstTxWarp prst="textNoShape">
              <a:avLst/>
            </a:prstTxWarp>
          </a:bodyPr>
          <a:lstStyle/>
          <a:p>
            <a:endParaRPr altLang="en-US" lang="zh-CN" sz="1000"/>
          </a:p>
        </p:txBody>
      </p:sp>
      <p:sp>
        <p:nvSpPr>
          <p:cNvPr id="26" name="Freeform 14"/>
          <p:cNvSpPr/>
          <p:nvPr/>
        </p:nvSpPr>
        <p:spPr bwMode="auto">
          <a:xfrm>
            <a:off x="2807599" y="2713771"/>
            <a:ext cx="1768354" cy="442148"/>
          </a:xfrm>
          <a:custGeom>
            <a:gdLst>
              <a:gd fmla="*/ 0 w 948" name="T0"/>
              <a:gd fmla="*/ 237 h 237" name="T1"/>
              <a:gd fmla="*/ 0 w 948" name="T2"/>
              <a:gd fmla="*/ 119 h 237" name="T3"/>
              <a:gd fmla="*/ 66 w 948" name="T4"/>
              <a:gd fmla="*/ 54 h 237" name="T5"/>
              <a:gd fmla="*/ 877 w 948" name="T6"/>
              <a:gd fmla="*/ 54 h 237" name="T7"/>
              <a:gd fmla="*/ 948 w 948" name="T8"/>
              <a:gd fmla="*/ 0 h 237" name="T9"/>
            </a:gdLst>
            <a:cxnLst>
              <a:cxn ang="0">
                <a:pos x="T0" y="T1"/>
              </a:cxn>
              <a:cxn ang="0">
                <a:pos x="T2" y="T3"/>
              </a:cxn>
              <a:cxn ang="0">
                <a:pos x="T4" y="T5"/>
              </a:cxn>
              <a:cxn ang="0">
                <a:pos x="T6" y="T7"/>
              </a:cxn>
              <a:cxn ang="0">
                <a:pos x="T8" y="T9"/>
              </a:cxn>
            </a:cxnLst>
            <a:rect b="b" l="0" r="r" t="0"/>
            <a:pathLst>
              <a:path h="236" w="946">
                <a:moveTo>
                  <a:pt x="0" y="237"/>
                </a:moveTo>
                <a:cubicBezTo>
                  <a:pt x="0" y="119"/>
                  <a:pt x="0" y="119"/>
                  <a:pt x="0" y="119"/>
                </a:cubicBezTo>
                <a:cubicBezTo>
                  <a:pt x="0" y="119"/>
                  <a:pt x="1" y="55"/>
                  <a:pt x="66" y="54"/>
                </a:cubicBezTo>
                <a:cubicBezTo>
                  <a:pt x="877" y="54"/>
                  <a:pt x="877" y="54"/>
                  <a:pt x="877" y="54"/>
                </a:cubicBezTo>
                <a:cubicBezTo>
                  <a:pt x="909" y="54"/>
                  <a:pt x="937" y="28"/>
                  <a:pt x="948" y="0"/>
                </a:cubicBezTo>
              </a:path>
            </a:pathLst>
          </a:custGeom>
          <a:noFill/>
          <a:ln cap="flat" w="19050">
            <a:solidFill>
              <a:schemeClr val="accent3"/>
            </a:solidFill>
            <a:prstDash val="solid"/>
            <a:miter lim="800000"/>
          </a:ln>
          <a:extLst>
            <a:ext uri="{909E8E84-426E-40DD-AFC4-6F175D3DCCD1}">
              <a14:hiddenFill>
                <a:solidFill>
                  <a:srgbClr val="FFFFFF"/>
                </a:solidFill>
              </a14:hiddenFill>
            </a:ext>
          </a:extLst>
        </p:spPr>
        <p:txBody>
          <a:bodyPr anchor="t" anchorCtr="0" bIns="34297" compatLnSpc="1" lIns="68594" numCol="1" rIns="68594" tIns="34297" vert="horz" wrap="square">
            <a:prstTxWarp prst="textNoShape">
              <a:avLst/>
            </a:prstTxWarp>
          </a:bodyPr>
          <a:lstStyle/>
          <a:p>
            <a:endParaRPr altLang="en-US" lang="zh-CN" sz="1000"/>
          </a:p>
        </p:txBody>
      </p:sp>
      <p:sp>
        <p:nvSpPr>
          <p:cNvPr id="27" name="Freeform 15"/>
          <p:cNvSpPr/>
          <p:nvPr/>
        </p:nvSpPr>
        <p:spPr bwMode="auto">
          <a:xfrm>
            <a:off x="4575953" y="2493487"/>
            <a:ext cx="3531971" cy="662432"/>
          </a:xfrm>
          <a:custGeom>
            <a:gdLst>
              <a:gd fmla="*/ 1894 w 1894" name="T0"/>
              <a:gd fmla="*/ 355 h 355" name="T1"/>
              <a:gd fmla="*/ 1894 w 1894" name="T2"/>
              <a:gd fmla="*/ 119 h 355" name="T3"/>
              <a:gd fmla="*/ 1828 w 1894" name="T4"/>
              <a:gd fmla="*/ 54 h 355" name="T5"/>
              <a:gd fmla="*/ 68 w 1894" name="T6"/>
              <a:gd fmla="*/ 54 h 355" name="T7"/>
              <a:gd fmla="*/ 0 w 1894" name="T8"/>
              <a:gd fmla="*/ 0 h 355" name="T9"/>
            </a:gdLst>
            <a:cxnLst>
              <a:cxn ang="0">
                <a:pos x="T0" y="T1"/>
              </a:cxn>
              <a:cxn ang="0">
                <a:pos x="T2" y="T3"/>
              </a:cxn>
              <a:cxn ang="0">
                <a:pos x="T4" y="T5"/>
              </a:cxn>
              <a:cxn ang="0">
                <a:pos x="T6" y="T7"/>
              </a:cxn>
              <a:cxn ang="0">
                <a:pos x="T8" y="T9"/>
              </a:cxn>
            </a:cxnLst>
            <a:rect b="b" l="0" r="r" t="0"/>
            <a:pathLst>
              <a:path h="355" w="1893">
                <a:moveTo>
                  <a:pt x="1894" y="355"/>
                </a:moveTo>
                <a:cubicBezTo>
                  <a:pt x="1894" y="119"/>
                  <a:pt x="1894" y="119"/>
                  <a:pt x="1894" y="119"/>
                </a:cubicBezTo>
                <a:cubicBezTo>
                  <a:pt x="1894" y="119"/>
                  <a:pt x="1893" y="55"/>
                  <a:pt x="1828" y="54"/>
                </a:cubicBezTo>
                <a:cubicBezTo>
                  <a:pt x="68" y="54"/>
                  <a:pt x="68" y="54"/>
                  <a:pt x="68" y="54"/>
                </a:cubicBezTo>
                <a:cubicBezTo>
                  <a:pt x="38" y="54"/>
                  <a:pt x="10" y="26"/>
                  <a:pt x="0" y="0"/>
                </a:cubicBezTo>
              </a:path>
            </a:pathLst>
          </a:custGeom>
          <a:noFill/>
          <a:ln cap="flat" w="19050">
            <a:solidFill>
              <a:schemeClr val="accent2"/>
            </a:solidFill>
            <a:prstDash val="solid"/>
            <a:miter lim="800000"/>
          </a:ln>
          <a:extLst>
            <a:ext uri="{909E8E84-426E-40DD-AFC4-6F175D3DCCD1}">
              <a14:hiddenFill>
                <a:solidFill>
                  <a:srgbClr val="FFFFFF"/>
                </a:solidFill>
              </a14:hiddenFill>
            </a:ext>
          </a:extLst>
        </p:spPr>
        <p:txBody>
          <a:bodyPr anchor="t" anchorCtr="0" bIns="34297" compatLnSpc="1" lIns="68594" numCol="1" rIns="68594" tIns="34297" vert="horz" wrap="square">
            <a:prstTxWarp prst="textNoShape">
              <a:avLst/>
            </a:prstTxWarp>
          </a:bodyPr>
          <a:lstStyle/>
          <a:p>
            <a:endParaRPr altLang="en-US" lang="zh-CN" sz="1000"/>
          </a:p>
        </p:txBody>
      </p:sp>
      <p:sp>
        <p:nvSpPr>
          <p:cNvPr id="28" name="Freeform 16"/>
          <p:cNvSpPr/>
          <p:nvPr/>
        </p:nvSpPr>
        <p:spPr bwMode="auto">
          <a:xfrm>
            <a:off x="4575953" y="2713771"/>
            <a:ext cx="1765986" cy="442148"/>
          </a:xfrm>
          <a:custGeom>
            <a:gdLst>
              <a:gd fmla="*/ 947 w 947" name="T0"/>
              <a:gd fmla="*/ 237 h 237" name="T1"/>
              <a:gd fmla="*/ 947 w 947" name="T2"/>
              <a:gd fmla="*/ 119 h 237" name="T3"/>
              <a:gd fmla="*/ 881 w 947" name="T4"/>
              <a:gd fmla="*/ 54 h 237" name="T5"/>
              <a:gd fmla="*/ 70 w 947" name="T6"/>
              <a:gd fmla="*/ 54 h 237" name="T7"/>
              <a:gd fmla="*/ 0 w 947" name="T8"/>
              <a:gd fmla="*/ 0 h 237" name="T9"/>
            </a:gdLst>
            <a:cxnLst>
              <a:cxn ang="0">
                <a:pos x="T0" y="T1"/>
              </a:cxn>
              <a:cxn ang="0">
                <a:pos x="T2" y="T3"/>
              </a:cxn>
              <a:cxn ang="0">
                <a:pos x="T4" y="T5"/>
              </a:cxn>
              <a:cxn ang="0">
                <a:pos x="T6" y="T7"/>
              </a:cxn>
              <a:cxn ang="0">
                <a:pos x="T8" y="T9"/>
              </a:cxn>
            </a:cxnLst>
            <a:rect b="b" l="0" r="r" t="0"/>
            <a:pathLst>
              <a:path h="236" w="945">
                <a:moveTo>
                  <a:pt x="947" y="237"/>
                </a:moveTo>
                <a:cubicBezTo>
                  <a:pt x="947" y="119"/>
                  <a:pt x="947" y="119"/>
                  <a:pt x="947" y="119"/>
                </a:cubicBezTo>
                <a:cubicBezTo>
                  <a:pt x="947" y="119"/>
                  <a:pt x="946" y="55"/>
                  <a:pt x="881" y="54"/>
                </a:cubicBezTo>
                <a:cubicBezTo>
                  <a:pt x="70" y="54"/>
                  <a:pt x="70" y="54"/>
                  <a:pt x="70" y="54"/>
                </a:cubicBezTo>
                <a:cubicBezTo>
                  <a:pt x="38" y="54"/>
                  <a:pt x="11" y="28"/>
                  <a:pt x="0" y="0"/>
                </a:cubicBezTo>
              </a:path>
            </a:pathLst>
          </a:custGeom>
          <a:noFill/>
          <a:ln cap="flat" w="19050">
            <a:solidFill>
              <a:schemeClr val="accent3"/>
            </a:solidFill>
            <a:prstDash val="solid"/>
            <a:miter lim="800000"/>
          </a:ln>
          <a:extLst>
            <a:ext uri="{909E8E84-426E-40DD-AFC4-6F175D3DCCD1}">
              <a14:hiddenFill>
                <a:solidFill>
                  <a:srgbClr val="FFFFFF"/>
                </a:solidFill>
              </a14:hiddenFill>
            </a:ext>
          </a:extLst>
        </p:spPr>
        <p:txBody>
          <a:bodyPr anchor="t" anchorCtr="0" bIns="34297" compatLnSpc="1" lIns="68594" numCol="1" rIns="68594" tIns="34297" vert="horz" wrap="square">
            <a:prstTxWarp prst="textNoShape">
              <a:avLst/>
            </a:prstTxWarp>
          </a:bodyPr>
          <a:lstStyle/>
          <a:p>
            <a:endParaRPr altLang="en-US" lang="zh-CN" sz="1000"/>
          </a:p>
        </p:txBody>
      </p:sp>
      <p:sp>
        <p:nvSpPr>
          <p:cNvPr id="4" name="Freeform 6"/>
          <p:cNvSpPr/>
          <p:nvPr/>
        </p:nvSpPr>
        <p:spPr bwMode="auto">
          <a:xfrm>
            <a:off x="4079644" y="1102148"/>
            <a:ext cx="986301" cy="1254305"/>
          </a:xfrm>
          <a:custGeom>
            <a:gdLst>
              <a:gd fmla="*/ 214 w 427" name="T0"/>
              <a:gd fmla="*/ 0 h 543" name="T1"/>
              <a:gd fmla="*/ 427 w 427" name="T2"/>
              <a:gd fmla="*/ 213 h 543" name="T3"/>
              <a:gd fmla="*/ 326 w 427" name="T4"/>
              <a:gd fmla="*/ 394 h 543" name="T5"/>
              <a:gd fmla="*/ 268 w 427" name="T6"/>
              <a:gd fmla="*/ 444 h 543" name="T7"/>
              <a:gd fmla="*/ 214 w 427" name="T8"/>
              <a:gd fmla="*/ 543 h 543" name="T9"/>
              <a:gd fmla="*/ 159 w 427" name="T10"/>
              <a:gd fmla="*/ 444 h 543" name="T11"/>
              <a:gd fmla="*/ 100 w 427" name="T12"/>
              <a:gd fmla="*/ 393 h 543" name="T13"/>
              <a:gd fmla="*/ 88 w 427" name="T14"/>
              <a:gd fmla="*/ 385 h 543" name="T15"/>
              <a:gd fmla="*/ 88 w 427" name="T16"/>
              <a:gd fmla="*/ 385 h 543" name="T17"/>
              <a:gd fmla="*/ 88 w 427" name="T18"/>
              <a:gd fmla="*/ 385 h 543" name="T19"/>
              <a:gd fmla="*/ 0 w 427" name="T20"/>
              <a:gd fmla="*/ 213 h 543" name="T21"/>
              <a:gd fmla="*/ 214 w 427" name="T22"/>
              <a:gd fmla="*/ 0 h 54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43" w="427">
                <a:moveTo>
                  <a:pt x="214" y="0"/>
                </a:moveTo>
                <a:cubicBezTo>
                  <a:pt x="331" y="0"/>
                  <a:pt x="427" y="95"/>
                  <a:pt x="427" y="213"/>
                </a:cubicBezTo>
                <a:cubicBezTo>
                  <a:pt x="427" y="290"/>
                  <a:pt x="386" y="357"/>
                  <a:pt x="326" y="394"/>
                </a:cubicBezTo>
                <a:cubicBezTo>
                  <a:pt x="312" y="404"/>
                  <a:pt x="289" y="422"/>
                  <a:pt x="268" y="444"/>
                </a:cubicBezTo>
                <a:cubicBezTo>
                  <a:pt x="234" y="479"/>
                  <a:pt x="214" y="543"/>
                  <a:pt x="214" y="543"/>
                </a:cubicBezTo>
                <a:cubicBezTo>
                  <a:pt x="214" y="543"/>
                  <a:pt x="193" y="479"/>
                  <a:pt x="159" y="444"/>
                </a:cubicBezTo>
                <a:cubicBezTo>
                  <a:pt x="137" y="421"/>
                  <a:pt x="114" y="403"/>
                  <a:pt x="100" y="393"/>
                </a:cubicBezTo>
                <a:cubicBezTo>
                  <a:pt x="96" y="391"/>
                  <a:pt x="92" y="388"/>
                  <a:pt x="88" y="385"/>
                </a:cubicBezTo>
                <a:cubicBezTo>
                  <a:pt x="88" y="385"/>
                  <a:pt x="88" y="385"/>
                  <a:pt x="88" y="385"/>
                </a:cubicBezTo>
                <a:cubicBezTo>
                  <a:pt x="88" y="385"/>
                  <a:pt x="88" y="385"/>
                  <a:pt x="88" y="385"/>
                </a:cubicBezTo>
                <a:cubicBezTo>
                  <a:pt x="35" y="346"/>
                  <a:pt x="0" y="284"/>
                  <a:pt x="0" y="213"/>
                </a:cubicBezTo>
                <a:cubicBezTo>
                  <a:pt x="0" y="95"/>
                  <a:pt x="96" y="0"/>
                  <a:pt x="214" y="0"/>
                </a:cubicBezTo>
                <a:close/>
              </a:path>
            </a:pathLst>
          </a:custGeom>
          <a:solidFill>
            <a:schemeClr val="accent1"/>
          </a:solidFill>
          <a:ln cap="flat" w="5">
            <a:noFill/>
            <a:prstDash val="solid"/>
            <a:miter lim="800000"/>
          </a:ln>
        </p:spPr>
        <p:txBody>
          <a:bodyPr anchor="t" anchorCtr="0" bIns="34297" compatLnSpc="1" lIns="68594" numCol="1" rIns="68594" tIns="216043" vert="horz" wrap="square">
            <a:prstTxWarp prst="textNoShape">
              <a:avLst/>
            </a:prstTxWarp>
          </a:bodyPr>
          <a:lstStyle/>
          <a:p>
            <a:pPr algn="ctr" lvl="0"/>
            <a:r>
              <a:rPr altLang="en-US" kern="0" lang="zh-CN">
                <a:solidFill>
                  <a:prstClr val="white"/>
                </a:solidFill>
                <a:latin charset="0" pitchFamily="34" typeface="AvantGarde Md BT"/>
                <a:ea charset="-122" pitchFamily="34" typeface="微软雅黑"/>
              </a:rPr>
              <a:t>添加标题</a:t>
            </a:r>
          </a:p>
        </p:txBody>
      </p:sp>
      <p:sp>
        <p:nvSpPr>
          <p:cNvPr id="32" name="矩形 31"/>
          <p:cNvSpPr/>
          <p:nvPr/>
        </p:nvSpPr>
        <p:spPr>
          <a:xfrm>
            <a:off x="463467" y="3482639"/>
            <a:ext cx="1227355" cy="365778"/>
          </a:xfrm>
          <a:prstGeom prst="rect">
            <a:avLst/>
          </a:prstGeom>
        </p:spPr>
        <p:txBody>
          <a:bodyPr anchor="ctr" anchorCtr="0" bIns="45729" lIns="91458" rIns="91458" tIns="45729" wrap="square">
            <a:spAutoFit/>
          </a:bodyPr>
          <a:lstStyle/>
          <a:p>
            <a:pPr algn="ctr">
              <a:lnSpc>
                <a:spcPct val="150000"/>
              </a:lnSpc>
            </a:pPr>
            <a:r>
              <a:rPr altLang="en-US" b="1" lang="zh-CN" sz="1200">
                <a:solidFill>
                  <a:schemeClr val="bg1">
                    <a:lumMod val="50000"/>
                  </a:schemeClr>
                </a:solidFill>
                <a:latin charset="-122" pitchFamily="34" typeface="微软雅黑"/>
                <a:ea charset="-122" pitchFamily="34" typeface="微软雅黑"/>
              </a:rPr>
              <a:t>添加标题</a:t>
            </a:r>
          </a:p>
        </p:txBody>
      </p:sp>
      <p:sp>
        <p:nvSpPr>
          <p:cNvPr id="33" name="矩形 32"/>
          <p:cNvSpPr/>
          <p:nvPr/>
        </p:nvSpPr>
        <p:spPr>
          <a:xfrm>
            <a:off x="463466" y="3853192"/>
            <a:ext cx="1227356" cy="457218"/>
          </a:xfrm>
          <a:prstGeom prst="rect">
            <a:avLst/>
          </a:prstGeom>
        </p:spPr>
        <p:txBody>
          <a:bodyPr bIns="45729" lIns="91458" rIns="91458" tIns="45729" wrap="square">
            <a:spAutoFit/>
          </a:bodyPr>
          <a:lstStyle/>
          <a:p>
            <a:pPr algn="ctr"/>
            <a:r>
              <a:rPr altLang="en-US" lang="zh-CN" sz="800">
                <a:solidFill>
                  <a:schemeClr val="bg1">
                    <a:lumMod val="50000"/>
                  </a:schemeClr>
                </a:solidFill>
                <a:latin charset="-122" pitchFamily="34" typeface="微软雅黑"/>
                <a:ea charset="-122" pitchFamily="34" typeface="微软雅黑"/>
                <a:cs charset="-122" pitchFamily="2" typeface="华文黑体"/>
              </a:rPr>
              <a:t>点击添加文本点击添加文本点击添加文本点击添加文本</a:t>
            </a:r>
          </a:p>
        </p:txBody>
      </p:sp>
      <p:sp>
        <p:nvSpPr>
          <p:cNvPr id="36" name="矩形 35"/>
          <p:cNvSpPr/>
          <p:nvPr/>
        </p:nvSpPr>
        <p:spPr>
          <a:xfrm>
            <a:off x="2193921" y="3482639"/>
            <a:ext cx="1227355" cy="365778"/>
          </a:xfrm>
          <a:prstGeom prst="rect">
            <a:avLst/>
          </a:prstGeom>
        </p:spPr>
        <p:txBody>
          <a:bodyPr anchor="ctr" anchorCtr="0" bIns="45729" lIns="91458" rIns="91458" tIns="45729" wrap="square">
            <a:spAutoFit/>
          </a:bodyPr>
          <a:lstStyle/>
          <a:p>
            <a:pPr algn="ctr">
              <a:lnSpc>
                <a:spcPct val="150000"/>
              </a:lnSpc>
            </a:pPr>
            <a:r>
              <a:rPr altLang="en-US" b="1" lang="zh-CN" sz="1200">
                <a:solidFill>
                  <a:schemeClr val="bg1">
                    <a:lumMod val="50000"/>
                  </a:schemeClr>
                </a:solidFill>
                <a:latin charset="-122" pitchFamily="34" typeface="微软雅黑"/>
                <a:ea charset="-122" pitchFamily="34" typeface="微软雅黑"/>
              </a:rPr>
              <a:t>添加标题</a:t>
            </a:r>
          </a:p>
        </p:txBody>
      </p:sp>
      <p:sp>
        <p:nvSpPr>
          <p:cNvPr id="37" name="矩形 36"/>
          <p:cNvSpPr/>
          <p:nvPr/>
        </p:nvSpPr>
        <p:spPr>
          <a:xfrm>
            <a:off x="2193919" y="3853192"/>
            <a:ext cx="1227356" cy="457218"/>
          </a:xfrm>
          <a:prstGeom prst="rect">
            <a:avLst/>
          </a:prstGeom>
        </p:spPr>
        <p:txBody>
          <a:bodyPr bIns="45729" lIns="91458" rIns="91458" tIns="45729" wrap="square">
            <a:spAutoFit/>
          </a:bodyPr>
          <a:lstStyle/>
          <a:p>
            <a:pPr algn="ctr"/>
            <a:r>
              <a:rPr altLang="en-US" lang="zh-CN" sz="800">
                <a:solidFill>
                  <a:schemeClr val="bg1">
                    <a:lumMod val="50000"/>
                  </a:schemeClr>
                </a:solidFill>
                <a:latin charset="-122" pitchFamily="34" typeface="微软雅黑"/>
                <a:ea charset="-122" pitchFamily="34" typeface="微软雅黑"/>
                <a:cs charset="-122" pitchFamily="2" typeface="华文黑体"/>
              </a:rPr>
              <a:t>点击添加文本点击添加文本点击添加文本点击添加文本</a:t>
            </a:r>
          </a:p>
        </p:txBody>
      </p:sp>
      <p:sp>
        <p:nvSpPr>
          <p:cNvPr id="38" name="矩形 37"/>
          <p:cNvSpPr/>
          <p:nvPr/>
        </p:nvSpPr>
        <p:spPr>
          <a:xfrm>
            <a:off x="3959117" y="3482639"/>
            <a:ext cx="1227355" cy="365778"/>
          </a:xfrm>
          <a:prstGeom prst="rect">
            <a:avLst/>
          </a:prstGeom>
        </p:spPr>
        <p:txBody>
          <a:bodyPr anchor="ctr" anchorCtr="0" bIns="45729" lIns="91458" rIns="91458" tIns="45729" wrap="square">
            <a:spAutoFit/>
          </a:bodyPr>
          <a:lstStyle/>
          <a:p>
            <a:pPr algn="ctr">
              <a:lnSpc>
                <a:spcPct val="150000"/>
              </a:lnSpc>
            </a:pPr>
            <a:r>
              <a:rPr altLang="en-US" b="1" lang="zh-CN" sz="1200">
                <a:solidFill>
                  <a:schemeClr val="bg1">
                    <a:lumMod val="50000"/>
                  </a:schemeClr>
                </a:solidFill>
                <a:latin charset="-122" pitchFamily="34" typeface="微软雅黑"/>
                <a:ea charset="-122" pitchFamily="34" typeface="微软雅黑"/>
              </a:rPr>
              <a:t>添加标题</a:t>
            </a:r>
          </a:p>
        </p:txBody>
      </p:sp>
      <p:sp>
        <p:nvSpPr>
          <p:cNvPr id="39" name="矩形 38"/>
          <p:cNvSpPr/>
          <p:nvPr/>
        </p:nvSpPr>
        <p:spPr>
          <a:xfrm>
            <a:off x="3959116" y="3853192"/>
            <a:ext cx="1227356" cy="457218"/>
          </a:xfrm>
          <a:prstGeom prst="rect">
            <a:avLst/>
          </a:prstGeom>
        </p:spPr>
        <p:txBody>
          <a:bodyPr bIns="45729" lIns="91458" rIns="91458" tIns="45729" wrap="square">
            <a:spAutoFit/>
          </a:bodyPr>
          <a:lstStyle/>
          <a:p>
            <a:pPr algn="ctr"/>
            <a:r>
              <a:rPr altLang="en-US" lang="zh-CN" sz="800">
                <a:solidFill>
                  <a:schemeClr val="bg1">
                    <a:lumMod val="50000"/>
                  </a:schemeClr>
                </a:solidFill>
                <a:latin charset="-122" pitchFamily="34" typeface="微软雅黑"/>
                <a:ea charset="-122" pitchFamily="34" typeface="微软雅黑"/>
                <a:cs charset="-122" pitchFamily="2" typeface="华文黑体"/>
              </a:rPr>
              <a:t>点击添加文本点击添加文本点击添加文本点击添加文本</a:t>
            </a:r>
          </a:p>
        </p:txBody>
      </p:sp>
      <p:sp>
        <p:nvSpPr>
          <p:cNvPr id="40" name="矩形 39"/>
          <p:cNvSpPr/>
          <p:nvPr/>
        </p:nvSpPr>
        <p:spPr>
          <a:xfrm>
            <a:off x="5725497" y="3482639"/>
            <a:ext cx="1227355" cy="365778"/>
          </a:xfrm>
          <a:prstGeom prst="rect">
            <a:avLst/>
          </a:prstGeom>
        </p:spPr>
        <p:txBody>
          <a:bodyPr anchor="ctr" anchorCtr="0" bIns="45729" lIns="91458" rIns="91458" tIns="45729" wrap="square">
            <a:spAutoFit/>
          </a:bodyPr>
          <a:lstStyle/>
          <a:p>
            <a:pPr algn="ctr">
              <a:lnSpc>
                <a:spcPct val="150000"/>
              </a:lnSpc>
            </a:pPr>
            <a:r>
              <a:rPr altLang="en-US" b="1" lang="zh-CN" sz="1200">
                <a:solidFill>
                  <a:schemeClr val="bg1">
                    <a:lumMod val="50000"/>
                  </a:schemeClr>
                </a:solidFill>
                <a:latin charset="-122" pitchFamily="34" typeface="微软雅黑"/>
                <a:ea charset="-122" pitchFamily="34" typeface="微软雅黑"/>
              </a:rPr>
              <a:t>添加标题</a:t>
            </a:r>
          </a:p>
        </p:txBody>
      </p:sp>
      <p:sp>
        <p:nvSpPr>
          <p:cNvPr id="41" name="矩形 40"/>
          <p:cNvSpPr/>
          <p:nvPr/>
        </p:nvSpPr>
        <p:spPr>
          <a:xfrm>
            <a:off x="5725497" y="3853192"/>
            <a:ext cx="1227356" cy="457218"/>
          </a:xfrm>
          <a:prstGeom prst="rect">
            <a:avLst/>
          </a:prstGeom>
        </p:spPr>
        <p:txBody>
          <a:bodyPr bIns="45729" lIns="91458" rIns="91458" tIns="45729" wrap="square">
            <a:spAutoFit/>
          </a:bodyPr>
          <a:lstStyle/>
          <a:p>
            <a:pPr algn="ctr"/>
            <a:r>
              <a:rPr altLang="en-US" lang="zh-CN" sz="800">
                <a:solidFill>
                  <a:schemeClr val="bg1">
                    <a:lumMod val="50000"/>
                  </a:schemeClr>
                </a:solidFill>
                <a:latin charset="-122" pitchFamily="34" typeface="微软雅黑"/>
                <a:ea charset="-122" pitchFamily="34" typeface="微软雅黑"/>
                <a:cs charset="-122" pitchFamily="2" typeface="华文黑体"/>
              </a:rPr>
              <a:t>点击添加文本点击添加文本点击添加文本点击添加文本</a:t>
            </a:r>
          </a:p>
        </p:txBody>
      </p:sp>
      <p:sp>
        <p:nvSpPr>
          <p:cNvPr id="42" name="矩形 41"/>
          <p:cNvSpPr/>
          <p:nvPr/>
        </p:nvSpPr>
        <p:spPr>
          <a:xfrm>
            <a:off x="7490299" y="3482639"/>
            <a:ext cx="1227355" cy="365778"/>
          </a:xfrm>
          <a:prstGeom prst="rect">
            <a:avLst/>
          </a:prstGeom>
        </p:spPr>
        <p:txBody>
          <a:bodyPr anchor="ctr" anchorCtr="0" bIns="45729" lIns="91458" rIns="91458" tIns="45729" wrap="square">
            <a:spAutoFit/>
          </a:bodyPr>
          <a:lstStyle/>
          <a:p>
            <a:pPr algn="ctr">
              <a:lnSpc>
                <a:spcPct val="150000"/>
              </a:lnSpc>
            </a:pPr>
            <a:r>
              <a:rPr altLang="en-US" b="1" lang="zh-CN" sz="1200">
                <a:solidFill>
                  <a:schemeClr val="bg1">
                    <a:lumMod val="50000"/>
                  </a:schemeClr>
                </a:solidFill>
                <a:latin charset="-122" pitchFamily="34" typeface="微软雅黑"/>
                <a:ea charset="-122" pitchFamily="34" typeface="微软雅黑"/>
              </a:rPr>
              <a:t>添加标题</a:t>
            </a:r>
          </a:p>
        </p:txBody>
      </p:sp>
      <p:sp>
        <p:nvSpPr>
          <p:cNvPr id="43" name="矩形 42"/>
          <p:cNvSpPr/>
          <p:nvPr/>
        </p:nvSpPr>
        <p:spPr>
          <a:xfrm>
            <a:off x="7490297" y="3853192"/>
            <a:ext cx="1227356" cy="457218"/>
          </a:xfrm>
          <a:prstGeom prst="rect">
            <a:avLst/>
          </a:prstGeom>
        </p:spPr>
        <p:txBody>
          <a:bodyPr bIns="45729" lIns="91458" rIns="91458" tIns="45729" wrap="square">
            <a:spAutoFit/>
          </a:bodyPr>
          <a:lstStyle/>
          <a:p>
            <a:pPr algn="ctr"/>
            <a:r>
              <a:rPr altLang="en-US" lang="zh-CN" sz="800">
                <a:solidFill>
                  <a:schemeClr val="bg1">
                    <a:lumMod val="50000"/>
                  </a:schemeClr>
                </a:solidFill>
                <a:latin charset="-122" pitchFamily="34" typeface="微软雅黑"/>
                <a:ea charset="-122" pitchFamily="34" typeface="微软雅黑"/>
                <a:cs charset="-122" pitchFamily="2" typeface="华文黑体"/>
              </a:rPr>
              <a:t>点击添加文本点击添加文本点击添加文本点击添加文本</a:t>
            </a:r>
          </a:p>
        </p:txBody>
      </p:sp>
      <p:sp>
        <p:nvSpPr>
          <p:cNvPr id="29" name="文本框 32">
            <a:extLst>
              <a:ext uri="{FF2B5EF4-FFF2-40B4-BE49-F238E27FC236}">
                <a16:creationId xmlns:a16="http://schemas.microsoft.com/office/drawing/2014/main" id="{14CA35A9-0357-460E-962B-B94A809590FE}"/>
              </a:ext>
            </a:extLst>
          </p:cNvPr>
          <p:cNvSpPr txBox="1"/>
          <p:nvPr/>
        </p:nvSpPr>
        <p:spPr>
          <a:xfrm>
            <a:off x="265159" y="268288"/>
            <a:ext cx="848368" cy="281944"/>
          </a:xfrm>
          <a:prstGeom prst="rect">
            <a:avLst/>
          </a:prstGeom>
          <a:noFill/>
        </p:spPr>
        <p:txBody>
          <a:bodyPr bIns="34292" lIns="68584" rIns="68584" tIns="34292" wrap="none">
            <a:spAutoFit/>
          </a:bodyPr>
          <a:lstStyle/>
          <a:p>
            <a:r>
              <a:rPr altLang="en-US" lang="zh-CN" sz="1400">
                <a:solidFill>
                  <a:schemeClr val="bg1">
                    <a:lumMod val="65000"/>
                  </a:schemeClr>
                </a:solidFill>
                <a:latin charset="0" panose="020b0604020202020204" pitchFamily="34" typeface="Arial"/>
                <a:ea charset="-122" pitchFamily="34" typeface="微软雅黑"/>
                <a:sym charset="0" panose="020b0604020202020204" pitchFamily="34" typeface="Arial"/>
              </a:rPr>
              <a:t>教学方案</a:t>
            </a:r>
          </a:p>
        </p:txBody>
      </p:sp>
      <p:sp>
        <p:nvSpPr>
          <p:cNvPr id="30" name="矩形 29">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4" rIns="68584" tIns="34292"/>
          <a:lstStyle/>
          <a:p>
            <a:pPr algn="ctr" defTabSz="685795">
              <a:defRPr/>
            </a:pPr>
            <a:endParaRPr altLang="en-US" lang="zh-CN" sz="1400">
              <a:solidFill>
                <a:srgbClr val="E7E6E6">
                  <a:lumMod val="50000"/>
                </a:srgbClr>
              </a:solidFill>
              <a:cs typeface="+mn-ea"/>
              <a:sym typeface="+mn-lt"/>
            </a:endParaRPr>
          </a:p>
        </p:txBody>
      </p:sp>
    </p:spTree>
    <p:extLst>
      <p:ext uri="{BB962C8B-B14F-4D97-AF65-F5344CB8AC3E}">
        <p14:creationId val="1485002965"/>
      </p:ext>
    </p:extLst>
  </p:cSld>
  <p:clrMapOvr>
    <a:masterClrMapping/>
  </p:clrMapOvr>
  <mc:AlternateContent>
    <mc:Choice Requires="p14">
      <p:transition advClick="0" p14:dur="1500" spd="slow">
        <p:wipe/>
      </p:transition>
    </mc:Choice>
    <mc:Fallback>
      <p:transition advClick="0" spd="slow">
        <p:wip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1">
                                  <p:stCondLst>
                                    <p:cond delay="0"/>
                                  </p:stCondLst>
                                  <p:childTnLst>
                                    <p:set>
                                      <p:cBhvr>
                                        <p:cTn dur="1" fill="hold" id="12">
                                          <p:stCondLst>
                                            <p:cond delay="0"/>
                                          </p:stCondLst>
                                        </p:cTn>
                                        <p:tgtEl>
                                          <p:spTgt spid="5"/>
                                        </p:tgtEl>
                                        <p:attrNameLst>
                                          <p:attrName>style.visibility</p:attrName>
                                        </p:attrNameLst>
                                      </p:cBhvr>
                                      <p:to>
                                        <p:strVal val="visible"/>
                                      </p:to>
                                    </p:set>
                                    <p:animEffect filter="wipe(up)" transition="in">
                                      <p:cBhvr>
                                        <p:cTn dur="500" id="13"/>
                                        <p:tgtEl>
                                          <p:spTgt spid="5"/>
                                        </p:tgtEl>
                                      </p:cBhvr>
                                    </p:animEffect>
                                  </p:childTnLst>
                                </p:cTn>
                              </p:par>
                              <p:par>
                                <p:cTn fill="hold" grpId="0" id="14" nodeType="withEffect" presetClass="entr" presetID="22" presetSubtype="2">
                                  <p:stCondLst>
                                    <p:cond delay="0"/>
                                  </p:stCondLst>
                                  <p:childTnLst>
                                    <p:set>
                                      <p:cBhvr>
                                        <p:cTn dur="1" fill="hold" id="15">
                                          <p:stCondLst>
                                            <p:cond delay="0"/>
                                          </p:stCondLst>
                                        </p:cTn>
                                        <p:tgtEl>
                                          <p:spTgt spid="25"/>
                                        </p:tgtEl>
                                        <p:attrNameLst>
                                          <p:attrName>style.visibility</p:attrName>
                                        </p:attrNameLst>
                                      </p:cBhvr>
                                      <p:to>
                                        <p:strVal val="visible"/>
                                      </p:to>
                                    </p:set>
                                    <p:animEffect filter="wipe(right)" transition="in">
                                      <p:cBhvr>
                                        <p:cTn dur="500" id="16"/>
                                        <p:tgtEl>
                                          <p:spTgt spid="25"/>
                                        </p:tgtEl>
                                      </p:cBhvr>
                                    </p:animEffect>
                                  </p:childTnLst>
                                </p:cTn>
                              </p:par>
                              <p:par>
                                <p:cTn fill="hold" grpId="0" id="17" nodeType="withEffect" presetClass="entr" presetID="22" presetSubtype="2">
                                  <p:stCondLst>
                                    <p:cond delay="0"/>
                                  </p:stCondLst>
                                  <p:childTnLst>
                                    <p:set>
                                      <p:cBhvr>
                                        <p:cTn dur="1" fill="hold" id="18">
                                          <p:stCondLst>
                                            <p:cond delay="0"/>
                                          </p:stCondLst>
                                        </p:cTn>
                                        <p:tgtEl>
                                          <p:spTgt spid="26"/>
                                        </p:tgtEl>
                                        <p:attrNameLst>
                                          <p:attrName>style.visibility</p:attrName>
                                        </p:attrNameLst>
                                      </p:cBhvr>
                                      <p:to>
                                        <p:strVal val="visible"/>
                                      </p:to>
                                    </p:set>
                                    <p:animEffect filter="wipe(right)" transition="in">
                                      <p:cBhvr>
                                        <p:cTn dur="500" id="19"/>
                                        <p:tgtEl>
                                          <p:spTgt spid="26"/>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27"/>
                                        </p:tgtEl>
                                        <p:attrNameLst>
                                          <p:attrName>style.visibility</p:attrName>
                                        </p:attrNameLst>
                                      </p:cBhvr>
                                      <p:to>
                                        <p:strVal val="visible"/>
                                      </p:to>
                                    </p:set>
                                    <p:animEffect filter="wipe(left)" transition="in">
                                      <p:cBhvr>
                                        <p:cTn dur="500" id="22"/>
                                        <p:tgtEl>
                                          <p:spTgt spid="27"/>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8"/>
                                        </p:tgtEl>
                                        <p:attrNameLst>
                                          <p:attrName>style.visibility</p:attrName>
                                        </p:attrNameLst>
                                      </p:cBhvr>
                                      <p:to>
                                        <p:strVal val="visible"/>
                                      </p:to>
                                    </p:set>
                                    <p:animEffect filter="wipe(left)" transition="in">
                                      <p:cBhvr>
                                        <p:cTn dur="500" id="25"/>
                                        <p:tgtEl>
                                          <p:spTgt spid="28"/>
                                        </p:tgtEl>
                                      </p:cBhvr>
                                    </p:animEffect>
                                  </p:childTnLst>
                                </p:cTn>
                              </p:par>
                            </p:childTnLst>
                          </p:cTn>
                        </p:par>
                        <p:par>
                          <p:cTn fill="hold" id="26" nodeType="afterGroup">
                            <p:stCondLst>
                              <p:cond delay="1500"/>
                            </p:stCondLst>
                            <p:childTnLst>
                              <p:par>
                                <p:cTn fill="hold" grpId="0" id="27" nodeType="afterEffect" presetClass="entr" presetID="23" presetSubtype="288">
                                  <p:stCondLst>
                                    <p:cond delay="0"/>
                                  </p:stCondLst>
                                  <p:childTnLst>
                                    <p:set>
                                      <p:cBhvr>
                                        <p:cTn dur="1" fill="hold" id="28">
                                          <p:stCondLst>
                                            <p:cond delay="0"/>
                                          </p:stCondLst>
                                        </p:cTn>
                                        <p:tgtEl>
                                          <p:spTgt spid="20"/>
                                        </p:tgtEl>
                                        <p:attrNameLst>
                                          <p:attrName>style.visibility</p:attrName>
                                        </p:attrNameLst>
                                      </p:cBhvr>
                                      <p:to>
                                        <p:strVal val="visible"/>
                                      </p:to>
                                    </p:set>
                                    <p:anim calcmode="lin" valueType="num">
                                      <p:cBhvr>
                                        <p:cTn dur="500" fill="hold" id="29"/>
                                        <p:tgtEl>
                                          <p:spTgt spid="20"/>
                                        </p:tgtEl>
                                        <p:attrNameLst>
                                          <p:attrName>ppt_w</p:attrName>
                                        </p:attrNameLst>
                                      </p:cBhvr>
                                      <p:tavLst>
                                        <p:tav tm="0">
                                          <p:val>
                                            <p:strVal val="4/3*#ppt_w"/>
                                          </p:val>
                                        </p:tav>
                                        <p:tav tm="100000">
                                          <p:val>
                                            <p:strVal val="#ppt_w"/>
                                          </p:val>
                                        </p:tav>
                                      </p:tavLst>
                                    </p:anim>
                                    <p:anim calcmode="lin" valueType="num">
                                      <p:cBhvr>
                                        <p:cTn dur="500" fill="hold" id="30"/>
                                        <p:tgtEl>
                                          <p:spTgt spid="20"/>
                                        </p:tgtEl>
                                        <p:attrNameLst>
                                          <p:attrName>ppt_h</p:attrName>
                                        </p:attrNameLst>
                                      </p:cBhvr>
                                      <p:tavLst>
                                        <p:tav tm="0">
                                          <p:val>
                                            <p:strVal val="4/3*#ppt_h"/>
                                          </p:val>
                                        </p:tav>
                                        <p:tav tm="100000">
                                          <p:val>
                                            <p:strVal val="#ppt_h"/>
                                          </p:val>
                                        </p:tav>
                                      </p:tavLst>
                                    </p:anim>
                                  </p:childTnLst>
                                </p:cTn>
                              </p:par>
                              <p:par>
                                <p:cTn fill="hold" grpId="0" id="31" nodeType="withEffect" presetClass="entr" presetID="23" presetSubtype="288">
                                  <p:stCondLst>
                                    <p:cond delay="200"/>
                                  </p:stCondLst>
                                  <p:childTnLst>
                                    <p:set>
                                      <p:cBhvr>
                                        <p:cTn dur="1" fill="hold" id="32">
                                          <p:stCondLst>
                                            <p:cond delay="0"/>
                                          </p:stCondLst>
                                        </p:cTn>
                                        <p:tgtEl>
                                          <p:spTgt spid="23"/>
                                        </p:tgtEl>
                                        <p:attrNameLst>
                                          <p:attrName>style.visibility</p:attrName>
                                        </p:attrNameLst>
                                      </p:cBhvr>
                                      <p:to>
                                        <p:strVal val="visible"/>
                                      </p:to>
                                    </p:set>
                                    <p:anim calcmode="lin" valueType="num">
                                      <p:cBhvr>
                                        <p:cTn dur="500" fill="hold" id="33"/>
                                        <p:tgtEl>
                                          <p:spTgt spid="23"/>
                                        </p:tgtEl>
                                        <p:attrNameLst>
                                          <p:attrName>ppt_w</p:attrName>
                                        </p:attrNameLst>
                                      </p:cBhvr>
                                      <p:tavLst>
                                        <p:tav tm="0">
                                          <p:val>
                                            <p:strVal val="4/3*#ppt_w"/>
                                          </p:val>
                                        </p:tav>
                                        <p:tav tm="100000">
                                          <p:val>
                                            <p:strVal val="#ppt_w"/>
                                          </p:val>
                                        </p:tav>
                                      </p:tavLst>
                                    </p:anim>
                                    <p:anim calcmode="lin" valueType="num">
                                      <p:cBhvr>
                                        <p:cTn dur="500" fill="hold" id="34"/>
                                        <p:tgtEl>
                                          <p:spTgt spid="23"/>
                                        </p:tgtEl>
                                        <p:attrNameLst>
                                          <p:attrName>ppt_h</p:attrName>
                                        </p:attrNameLst>
                                      </p:cBhvr>
                                      <p:tavLst>
                                        <p:tav tm="0">
                                          <p:val>
                                            <p:strVal val="4/3*#ppt_h"/>
                                          </p:val>
                                        </p:tav>
                                        <p:tav tm="100000">
                                          <p:val>
                                            <p:strVal val="#ppt_h"/>
                                          </p:val>
                                        </p:tav>
                                      </p:tavLst>
                                    </p:anim>
                                  </p:childTnLst>
                                </p:cTn>
                              </p:par>
                              <p:par>
                                <p:cTn fill="hold" grpId="0" id="35" nodeType="withEffect" presetClass="entr" presetID="23" presetSubtype="288">
                                  <p:stCondLst>
                                    <p:cond delay="200"/>
                                  </p:stCondLst>
                                  <p:childTnLst>
                                    <p:set>
                                      <p:cBhvr>
                                        <p:cTn dur="1" fill="hold" id="36">
                                          <p:stCondLst>
                                            <p:cond delay="0"/>
                                          </p:stCondLst>
                                        </p:cTn>
                                        <p:tgtEl>
                                          <p:spTgt spid="21"/>
                                        </p:tgtEl>
                                        <p:attrNameLst>
                                          <p:attrName>style.visibility</p:attrName>
                                        </p:attrNameLst>
                                      </p:cBhvr>
                                      <p:to>
                                        <p:strVal val="visible"/>
                                      </p:to>
                                    </p:set>
                                    <p:anim calcmode="lin" valueType="num">
                                      <p:cBhvr>
                                        <p:cTn dur="500" fill="hold" id="37"/>
                                        <p:tgtEl>
                                          <p:spTgt spid="21"/>
                                        </p:tgtEl>
                                        <p:attrNameLst>
                                          <p:attrName>ppt_w</p:attrName>
                                        </p:attrNameLst>
                                      </p:cBhvr>
                                      <p:tavLst>
                                        <p:tav tm="0">
                                          <p:val>
                                            <p:strVal val="4/3*#ppt_w"/>
                                          </p:val>
                                        </p:tav>
                                        <p:tav tm="100000">
                                          <p:val>
                                            <p:strVal val="#ppt_w"/>
                                          </p:val>
                                        </p:tav>
                                      </p:tavLst>
                                    </p:anim>
                                    <p:anim calcmode="lin" valueType="num">
                                      <p:cBhvr>
                                        <p:cTn dur="500" fill="hold" id="38"/>
                                        <p:tgtEl>
                                          <p:spTgt spid="21"/>
                                        </p:tgtEl>
                                        <p:attrNameLst>
                                          <p:attrName>ppt_h</p:attrName>
                                        </p:attrNameLst>
                                      </p:cBhvr>
                                      <p:tavLst>
                                        <p:tav tm="0">
                                          <p:val>
                                            <p:strVal val="4/3*#ppt_h"/>
                                          </p:val>
                                        </p:tav>
                                        <p:tav tm="100000">
                                          <p:val>
                                            <p:strVal val="#ppt_h"/>
                                          </p:val>
                                        </p:tav>
                                      </p:tavLst>
                                    </p:anim>
                                  </p:childTnLst>
                                </p:cTn>
                              </p:par>
                              <p:par>
                                <p:cTn fill="hold" grpId="0" id="39" nodeType="withEffect" presetClass="entr" presetID="23" presetSubtype="288">
                                  <p:stCondLst>
                                    <p:cond delay="400"/>
                                  </p:stCondLst>
                                  <p:childTnLst>
                                    <p:set>
                                      <p:cBhvr>
                                        <p:cTn dur="1" fill="hold" id="40">
                                          <p:stCondLst>
                                            <p:cond delay="0"/>
                                          </p:stCondLst>
                                        </p:cTn>
                                        <p:tgtEl>
                                          <p:spTgt spid="24"/>
                                        </p:tgtEl>
                                        <p:attrNameLst>
                                          <p:attrName>style.visibility</p:attrName>
                                        </p:attrNameLst>
                                      </p:cBhvr>
                                      <p:to>
                                        <p:strVal val="visible"/>
                                      </p:to>
                                    </p:set>
                                    <p:anim calcmode="lin" valueType="num">
                                      <p:cBhvr>
                                        <p:cTn dur="500" fill="hold" id="41"/>
                                        <p:tgtEl>
                                          <p:spTgt spid="24"/>
                                        </p:tgtEl>
                                        <p:attrNameLst>
                                          <p:attrName>ppt_w</p:attrName>
                                        </p:attrNameLst>
                                      </p:cBhvr>
                                      <p:tavLst>
                                        <p:tav tm="0">
                                          <p:val>
                                            <p:strVal val="4/3*#ppt_w"/>
                                          </p:val>
                                        </p:tav>
                                        <p:tav tm="100000">
                                          <p:val>
                                            <p:strVal val="#ppt_w"/>
                                          </p:val>
                                        </p:tav>
                                      </p:tavLst>
                                    </p:anim>
                                    <p:anim calcmode="lin" valueType="num">
                                      <p:cBhvr>
                                        <p:cTn dur="500" fill="hold" id="42"/>
                                        <p:tgtEl>
                                          <p:spTgt spid="24"/>
                                        </p:tgtEl>
                                        <p:attrNameLst>
                                          <p:attrName>ppt_h</p:attrName>
                                        </p:attrNameLst>
                                      </p:cBhvr>
                                      <p:tavLst>
                                        <p:tav tm="0">
                                          <p:val>
                                            <p:strVal val="4/3*#ppt_h"/>
                                          </p:val>
                                        </p:tav>
                                        <p:tav tm="100000">
                                          <p:val>
                                            <p:strVal val="#ppt_h"/>
                                          </p:val>
                                        </p:tav>
                                      </p:tavLst>
                                    </p:anim>
                                  </p:childTnLst>
                                </p:cTn>
                              </p:par>
                              <p:par>
                                <p:cTn fill="hold" grpId="0" id="43" nodeType="withEffect" presetClass="entr" presetID="23" presetSubtype="288">
                                  <p:stCondLst>
                                    <p:cond delay="400"/>
                                  </p:stCondLst>
                                  <p:childTnLst>
                                    <p:set>
                                      <p:cBhvr>
                                        <p:cTn dur="1" fill="hold" id="44">
                                          <p:stCondLst>
                                            <p:cond delay="0"/>
                                          </p:stCondLst>
                                        </p:cTn>
                                        <p:tgtEl>
                                          <p:spTgt spid="22"/>
                                        </p:tgtEl>
                                        <p:attrNameLst>
                                          <p:attrName>style.visibility</p:attrName>
                                        </p:attrNameLst>
                                      </p:cBhvr>
                                      <p:to>
                                        <p:strVal val="visible"/>
                                      </p:to>
                                    </p:set>
                                    <p:anim calcmode="lin" valueType="num">
                                      <p:cBhvr>
                                        <p:cTn dur="500" fill="hold" id="45"/>
                                        <p:tgtEl>
                                          <p:spTgt spid="22"/>
                                        </p:tgtEl>
                                        <p:attrNameLst>
                                          <p:attrName>ppt_w</p:attrName>
                                        </p:attrNameLst>
                                      </p:cBhvr>
                                      <p:tavLst>
                                        <p:tav tm="0">
                                          <p:val>
                                            <p:strVal val="4/3*#ppt_w"/>
                                          </p:val>
                                        </p:tav>
                                        <p:tav tm="100000">
                                          <p:val>
                                            <p:strVal val="#ppt_w"/>
                                          </p:val>
                                        </p:tav>
                                      </p:tavLst>
                                    </p:anim>
                                    <p:anim calcmode="lin" valueType="num">
                                      <p:cBhvr>
                                        <p:cTn dur="500" fill="hold" id="46"/>
                                        <p:tgtEl>
                                          <p:spTgt spid="22"/>
                                        </p:tgtEl>
                                        <p:attrNameLst>
                                          <p:attrName>ppt_h</p:attrName>
                                        </p:attrNameLst>
                                      </p:cBhvr>
                                      <p:tavLst>
                                        <p:tav tm="0">
                                          <p:val>
                                            <p:strVal val="4/3*#ppt_h"/>
                                          </p:val>
                                        </p:tav>
                                        <p:tav tm="100000">
                                          <p:val>
                                            <p:strVal val="#ppt_h"/>
                                          </p:val>
                                        </p:tav>
                                      </p:tavLst>
                                    </p:anim>
                                  </p:childTnLst>
                                </p:cTn>
                              </p:par>
                            </p:childTnLst>
                          </p:cTn>
                        </p:par>
                        <p:par>
                          <p:cTn fill="hold" id="47" nodeType="afterGroup">
                            <p:stCondLst>
                              <p:cond delay="2400"/>
                            </p:stCondLst>
                            <p:childTnLst>
                              <p:par>
                                <p:cTn fill="hold" grpId="0" id="48" nodeType="afterEffect" presetClass="entr" presetID="10" presetSubtype="0">
                                  <p:stCondLst>
                                    <p:cond delay="0"/>
                                  </p:stCondLst>
                                  <p:childTnLst>
                                    <p:set>
                                      <p:cBhvr>
                                        <p:cTn dur="1" fill="hold" id="49">
                                          <p:stCondLst>
                                            <p:cond delay="0"/>
                                          </p:stCondLst>
                                        </p:cTn>
                                        <p:tgtEl>
                                          <p:spTgt spid="32"/>
                                        </p:tgtEl>
                                        <p:attrNameLst>
                                          <p:attrName>style.visibility</p:attrName>
                                        </p:attrNameLst>
                                      </p:cBhvr>
                                      <p:to>
                                        <p:strVal val="visible"/>
                                      </p:to>
                                    </p:set>
                                    <p:animEffect filter="fade" transition="in">
                                      <p:cBhvr>
                                        <p:cTn dur="500" id="50"/>
                                        <p:tgtEl>
                                          <p:spTgt spid="32"/>
                                        </p:tgtEl>
                                      </p:cBhvr>
                                    </p:animEffect>
                                  </p:childTnLst>
                                </p:cTn>
                              </p:par>
                              <p:par>
                                <p:cTn fill="hold" grpId="0" id="51" nodeType="withEffect" presetClass="entr" presetID="10" presetSubtype="0">
                                  <p:stCondLst>
                                    <p:cond delay="0"/>
                                  </p:stCondLst>
                                  <p:childTnLst>
                                    <p:set>
                                      <p:cBhvr>
                                        <p:cTn dur="1" fill="hold" id="52">
                                          <p:stCondLst>
                                            <p:cond delay="0"/>
                                          </p:stCondLst>
                                        </p:cTn>
                                        <p:tgtEl>
                                          <p:spTgt spid="33"/>
                                        </p:tgtEl>
                                        <p:attrNameLst>
                                          <p:attrName>style.visibility</p:attrName>
                                        </p:attrNameLst>
                                      </p:cBhvr>
                                      <p:to>
                                        <p:strVal val="visible"/>
                                      </p:to>
                                    </p:set>
                                    <p:animEffect filter="fade" transition="in">
                                      <p:cBhvr>
                                        <p:cTn dur="500" id="53"/>
                                        <p:tgtEl>
                                          <p:spTgt spid="33"/>
                                        </p:tgtEl>
                                      </p:cBhvr>
                                    </p:animEffect>
                                  </p:childTnLst>
                                </p:cTn>
                              </p:par>
                            </p:childTnLst>
                          </p:cTn>
                        </p:par>
                        <p:par>
                          <p:cTn fill="hold" id="54" nodeType="afterGroup">
                            <p:stCondLst>
                              <p:cond delay="2900"/>
                            </p:stCondLst>
                            <p:childTnLst>
                              <p:par>
                                <p:cTn fill="hold" grpId="0" id="55" nodeType="afterEffect" presetClass="entr" presetID="10" presetSubtype="0">
                                  <p:stCondLst>
                                    <p:cond delay="0"/>
                                  </p:stCondLst>
                                  <p:childTnLst>
                                    <p:set>
                                      <p:cBhvr>
                                        <p:cTn dur="1" fill="hold" id="56">
                                          <p:stCondLst>
                                            <p:cond delay="0"/>
                                          </p:stCondLst>
                                        </p:cTn>
                                        <p:tgtEl>
                                          <p:spTgt spid="36"/>
                                        </p:tgtEl>
                                        <p:attrNameLst>
                                          <p:attrName>style.visibility</p:attrName>
                                        </p:attrNameLst>
                                      </p:cBhvr>
                                      <p:to>
                                        <p:strVal val="visible"/>
                                      </p:to>
                                    </p:set>
                                    <p:animEffect filter="fade" transition="in">
                                      <p:cBhvr>
                                        <p:cTn dur="500" id="57"/>
                                        <p:tgtEl>
                                          <p:spTgt spid="36"/>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37"/>
                                        </p:tgtEl>
                                        <p:attrNameLst>
                                          <p:attrName>style.visibility</p:attrName>
                                        </p:attrNameLst>
                                      </p:cBhvr>
                                      <p:to>
                                        <p:strVal val="visible"/>
                                      </p:to>
                                    </p:set>
                                    <p:animEffect filter="fade" transition="in">
                                      <p:cBhvr>
                                        <p:cTn dur="500" id="60"/>
                                        <p:tgtEl>
                                          <p:spTgt spid="37"/>
                                        </p:tgtEl>
                                      </p:cBhvr>
                                    </p:animEffect>
                                  </p:childTnLst>
                                </p:cTn>
                              </p:par>
                            </p:childTnLst>
                          </p:cTn>
                        </p:par>
                        <p:par>
                          <p:cTn fill="hold" id="61" nodeType="afterGroup">
                            <p:stCondLst>
                              <p:cond delay="3400"/>
                            </p:stCondLst>
                            <p:childTnLst>
                              <p:par>
                                <p:cTn fill="hold" grpId="0" id="62" nodeType="afterEffect" presetClass="entr" presetID="10" presetSubtype="0">
                                  <p:stCondLst>
                                    <p:cond delay="0"/>
                                  </p:stCondLst>
                                  <p:childTnLst>
                                    <p:set>
                                      <p:cBhvr>
                                        <p:cTn dur="1" fill="hold" id="63">
                                          <p:stCondLst>
                                            <p:cond delay="0"/>
                                          </p:stCondLst>
                                        </p:cTn>
                                        <p:tgtEl>
                                          <p:spTgt spid="38"/>
                                        </p:tgtEl>
                                        <p:attrNameLst>
                                          <p:attrName>style.visibility</p:attrName>
                                        </p:attrNameLst>
                                      </p:cBhvr>
                                      <p:to>
                                        <p:strVal val="visible"/>
                                      </p:to>
                                    </p:set>
                                    <p:animEffect filter="fade" transition="in">
                                      <p:cBhvr>
                                        <p:cTn dur="500" id="64"/>
                                        <p:tgtEl>
                                          <p:spTgt spid="38"/>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39"/>
                                        </p:tgtEl>
                                        <p:attrNameLst>
                                          <p:attrName>style.visibility</p:attrName>
                                        </p:attrNameLst>
                                      </p:cBhvr>
                                      <p:to>
                                        <p:strVal val="visible"/>
                                      </p:to>
                                    </p:set>
                                    <p:animEffect filter="fade" transition="in">
                                      <p:cBhvr>
                                        <p:cTn dur="500" id="67"/>
                                        <p:tgtEl>
                                          <p:spTgt spid="39"/>
                                        </p:tgtEl>
                                      </p:cBhvr>
                                    </p:animEffect>
                                  </p:childTnLst>
                                </p:cTn>
                              </p:par>
                            </p:childTnLst>
                          </p:cTn>
                        </p:par>
                        <p:par>
                          <p:cTn fill="hold" id="68" nodeType="afterGroup">
                            <p:stCondLst>
                              <p:cond delay="3900"/>
                            </p:stCondLst>
                            <p:childTnLst>
                              <p:par>
                                <p:cTn fill="hold" grpId="0" id="69" nodeType="afterEffect" presetClass="entr" presetID="10" presetSubtype="0">
                                  <p:stCondLst>
                                    <p:cond delay="0"/>
                                  </p:stCondLst>
                                  <p:childTnLst>
                                    <p:set>
                                      <p:cBhvr>
                                        <p:cTn dur="1" fill="hold" id="70">
                                          <p:stCondLst>
                                            <p:cond delay="0"/>
                                          </p:stCondLst>
                                        </p:cTn>
                                        <p:tgtEl>
                                          <p:spTgt spid="40"/>
                                        </p:tgtEl>
                                        <p:attrNameLst>
                                          <p:attrName>style.visibility</p:attrName>
                                        </p:attrNameLst>
                                      </p:cBhvr>
                                      <p:to>
                                        <p:strVal val="visible"/>
                                      </p:to>
                                    </p:set>
                                    <p:animEffect filter="fade" transition="in">
                                      <p:cBhvr>
                                        <p:cTn dur="500" id="71"/>
                                        <p:tgtEl>
                                          <p:spTgt spid="40"/>
                                        </p:tgtEl>
                                      </p:cBhvr>
                                    </p:animEffect>
                                  </p:childTnLst>
                                </p:cTn>
                              </p:par>
                              <p:par>
                                <p:cTn fill="hold" grpId="0" id="72" nodeType="withEffect" presetClass="entr" presetID="10" presetSubtype="0">
                                  <p:stCondLst>
                                    <p:cond delay="0"/>
                                  </p:stCondLst>
                                  <p:childTnLst>
                                    <p:set>
                                      <p:cBhvr>
                                        <p:cTn dur="1" fill="hold" id="73">
                                          <p:stCondLst>
                                            <p:cond delay="0"/>
                                          </p:stCondLst>
                                        </p:cTn>
                                        <p:tgtEl>
                                          <p:spTgt spid="41"/>
                                        </p:tgtEl>
                                        <p:attrNameLst>
                                          <p:attrName>style.visibility</p:attrName>
                                        </p:attrNameLst>
                                      </p:cBhvr>
                                      <p:to>
                                        <p:strVal val="visible"/>
                                      </p:to>
                                    </p:set>
                                    <p:animEffect filter="fade" transition="in">
                                      <p:cBhvr>
                                        <p:cTn dur="500" id="74"/>
                                        <p:tgtEl>
                                          <p:spTgt spid="41"/>
                                        </p:tgtEl>
                                      </p:cBhvr>
                                    </p:animEffect>
                                  </p:childTnLst>
                                </p:cTn>
                              </p:par>
                            </p:childTnLst>
                          </p:cTn>
                        </p:par>
                        <p:par>
                          <p:cTn fill="hold" id="75" nodeType="afterGroup">
                            <p:stCondLst>
                              <p:cond delay="4400"/>
                            </p:stCondLst>
                            <p:childTnLst>
                              <p:par>
                                <p:cTn fill="hold" grpId="0" id="76" nodeType="afterEffect" presetClass="entr" presetID="10" presetSubtype="0">
                                  <p:stCondLst>
                                    <p:cond delay="0"/>
                                  </p:stCondLst>
                                  <p:childTnLst>
                                    <p:set>
                                      <p:cBhvr>
                                        <p:cTn dur="1" fill="hold" id="77">
                                          <p:stCondLst>
                                            <p:cond delay="0"/>
                                          </p:stCondLst>
                                        </p:cTn>
                                        <p:tgtEl>
                                          <p:spTgt spid="42"/>
                                        </p:tgtEl>
                                        <p:attrNameLst>
                                          <p:attrName>style.visibility</p:attrName>
                                        </p:attrNameLst>
                                      </p:cBhvr>
                                      <p:to>
                                        <p:strVal val="visible"/>
                                      </p:to>
                                    </p:set>
                                    <p:animEffect filter="fade" transition="in">
                                      <p:cBhvr>
                                        <p:cTn dur="500" id="78"/>
                                        <p:tgtEl>
                                          <p:spTgt spid="42"/>
                                        </p:tgtEl>
                                      </p:cBhvr>
                                    </p:animEffect>
                                  </p:childTnLst>
                                </p:cTn>
                              </p:par>
                              <p:par>
                                <p:cTn fill="hold" grpId="0" id="79" nodeType="withEffect" presetClass="entr" presetID="10" presetSubtype="0">
                                  <p:stCondLst>
                                    <p:cond delay="0"/>
                                  </p:stCondLst>
                                  <p:childTnLst>
                                    <p:set>
                                      <p:cBhvr>
                                        <p:cTn dur="1" fill="hold" id="80">
                                          <p:stCondLst>
                                            <p:cond delay="0"/>
                                          </p:stCondLst>
                                        </p:cTn>
                                        <p:tgtEl>
                                          <p:spTgt spid="43"/>
                                        </p:tgtEl>
                                        <p:attrNameLst>
                                          <p:attrName>style.visibility</p:attrName>
                                        </p:attrNameLst>
                                      </p:cBhvr>
                                      <p:to>
                                        <p:strVal val="visible"/>
                                      </p:to>
                                    </p:set>
                                    <p:animEffect filter="fade" transition="in">
                                      <p:cBhvr>
                                        <p:cTn dur="500" id="8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20"/>
      <p:bldP grpId="0" spid="21"/>
      <p:bldP grpId="0" spid="22"/>
      <p:bldP grpId="0" spid="23"/>
      <p:bldP grpId="0" spid="24"/>
      <p:bldP grpId="0" spid="25"/>
      <p:bldP grpId="0" spid="26"/>
      <p:bldP grpId="0" spid="27"/>
      <p:bldP grpId="0" spid="28"/>
      <p:bldP grpId="0" spid="4"/>
      <p:bldP grpId="0" spid="32"/>
      <p:bldP grpId="0" spid="33"/>
      <p:bldP grpId="0" spid="36"/>
      <p:bldP grpId="0" spid="37"/>
      <p:bldP grpId="0" spid="38"/>
      <p:bldP grpId="0" spid="39"/>
      <p:bldP grpId="0" spid="40"/>
      <p:bldP grpId="0" spid="41"/>
      <p:bldP grpId="0" spid="42"/>
      <p:bldP grpId="0" spid="43"/>
    </p:bldLst>
  </p:timing>
</p:sld>
</file>

<file path=ppt/tags/tag1.xml><?xml version="1.0" encoding="utf-8"?>
<p:tagLst xmlns:p="http://schemas.openxmlformats.org/presentationml/2006/main">
  <p:tag name="ID" val="553512"/>
  <p:tag name="MH" val="20160830110146"/>
  <p:tag name="MH_LIBRARY" val="CONTENTS"/>
  <p:tag name="MH_TYPE" val="OTHERS"/>
</p:tagLst>
</file>

<file path=ppt/tags/tag10.xml><?xml version="1.0" encoding="utf-8"?>
<p:tagLst xmlns:p="http://schemas.openxmlformats.org/presentationml/2006/main">
  <p:tag name="MH" val="20161022192605"/>
  <p:tag name="MH_LIBRARY" val="GRAPHIC"/>
  <p:tag name="MH_ORDER" val="4"/>
  <p:tag name="MH_TYPE" val="Text"/>
</p:tagLst>
</file>

<file path=ppt/tags/tag11.xml><?xml version="1.0" encoding="utf-8"?>
<p:tagLst xmlns:p="http://schemas.openxmlformats.org/presentationml/2006/main">
  <p:tag name="MH" val="20161022204343"/>
  <p:tag name="MH_LIBRARY" val="GRAPHIC"/>
  <p:tag name="MH_ORDER" val="标题 5"/>
</p:tagLst>
</file>

<file path=ppt/tags/tag12.xml><?xml version="1.0" encoding="utf-8"?>
<p:tagLst xmlns:p="http://schemas.openxmlformats.org/presentationml/2006/main">
  <p:tag name="MH" val="20161022204343"/>
  <p:tag name="MH_LIBRARY" val="GRAPHIC"/>
  <p:tag name="MH_ORDER" val="文本占位符 6"/>
</p:tagLst>
</file>

<file path=ppt/tags/tag13.xml><?xml version="1.0" encoding="utf-8"?>
<p:tagLst xmlns:p="http://schemas.openxmlformats.org/presentationml/2006/main">
  <p:tag name="MH" val="20161022204303"/>
  <p:tag name="MH_LIBRARY" val="GRAPHIC"/>
</p:tagLst>
</file>

<file path=ppt/tags/tag14.xml><?xml version="1.0" encoding="utf-8"?>
<p:tagLst xmlns:p="http://schemas.openxmlformats.org/presentationml/2006/main">
  <p:tag name="MH" val="20161022204343"/>
  <p:tag name="MH_LIBRARY" val="GRAPHIC"/>
  <p:tag name="MH_ORDER" val="标题 5"/>
</p:tagLst>
</file>

<file path=ppt/tags/tag15.xml><?xml version="1.0" encoding="utf-8"?>
<p:tagLst xmlns:p="http://schemas.openxmlformats.org/presentationml/2006/main">
  <p:tag name="MH" val="20161022204343"/>
  <p:tag name="MH_LIBRARY" val="GRAPHIC"/>
  <p:tag name="MH_ORDER" val="文本占位符 6"/>
</p:tagLst>
</file>

<file path=ppt/tags/tag16.xml><?xml version="1.0" encoding="utf-8"?>
<p:tagLst xmlns:p="http://schemas.openxmlformats.org/presentationml/2006/main">
  <p:tag name="MH" val="20161022204303"/>
  <p:tag name="MH_LIBRARY" val="GRAPHIC"/>
</p:tagLst>
</file>

<file path=ppt/tags/tag17.xml><?xml version="1.0" encoding="utf-8"?>
<p:tagLst xmlns:p="http://schemas.openxmlformats.org/presentationml/2006/main">
  <p:tag name="MH" val="20161022204343"/>
  <p:tag name="MH_LIBRARY" val="GRAPHIC"/>
  <p:tag name="MH_ORDER" val="标题 5"/>
</p:tagLst>
</file>

<file path=ppt/tags/tag18.xml><?xml version="1.0" encoding="utf-8"?>
<p:tagLst xmlns:p="http://schemas.openxmlformats.org/presentationml/2006/main">
  <p:tag name="MH" val="20161022204343"/>
  <p:tag name="MH_LIBRARY" val="GRAPHIC"/>
  <p:tag name="MH_ORDER" val="文本占位符 6"/>
</p:tagLst>
</file>

<file path=ppt/tags/tag19.xml><?xml version="1.0" encoding="utf-8"?>
<p:tagLst xmlns:p="http://schemas.openxmlformats.org/presentationml/2006/main">
  <p:tag name="MH" val="20161022204303"/>
  <p:tag name="MH_LIBRARY" val="GRAPHIC"/>
</p:tagLst>
</file>

<file path=ppt/tags/tag2.xml><?xml version="1.0" encoding="utf-8"?>
<p:tagLst xmlns:p="http://schemas.openxmlformats.org/presentationml/2006/main">
  <p:tag name="ID" val="553512"/>
  <p:tag name="MH" val="20160830110146"/>
  <p:tag name="MH_LIBRARY" val="CONTENTS"/>
  <p:tag name="MH_TYPE" val="OTHERS"/>
</p:tagLst>
</file>

<file path=ppt/tags/tag20.xml><?xml version="1.0" encoding="utf-8"?>
<p:tagLst xmlns:p="http://schemas.openxmlformats.org/presentationml/2006/main">
  <p:tag name="MH" val="20161022204343"/>
  <p:tag name="MH_LIBRARY" val="GRAPHIC"/>
  <p:tag name="MH_ORDER" val="标题 5"/>
</p:tagLst>
</file>

<file path=ppt/tags/tag21.xml><?xml version="1.0" encoding="utf-8"?>
<p:tagLst xmlns:p="http://schemas.openxmlformats.org/presentationml/2006/main">
  <p:tag name="MH" val="20161022204343"/>
  <p:tag name="MH_LIBRARY" val="GRAPHIC"/>
  <p:tag name="MH_ORDER" val="文本占位符 6"/>
</p:tagLst>
</file>

<file path=ppt/tags/tag22.xml><?xml version="1.0" encoding="utf-8"?>
<p:tagLst xmlns:p="http://schemas.openxmlformats.org/presentationml/2006/main">
  <p:tag name="MH" val="20161022204303"/>
  <p:tag name="MH_LIBRARY" val="GRAPHIC"/>
</p:tagLst>
</file>

<file path=ppt/tags/tag2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OUTPUT_FOLDER" val="C:\Users\Administrator\Desktop"/>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多彩卡通幼儿园儿童小学生教育PPT课件"/>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93FDE6F3-C2C1-497D-9AC0-D418F52504A2"/>
  <p:tag name="ISPRINGCLOUDFOLDERID" val="0"/>
  <p:tag name="ISPRINGCLOUDFOLDERPATH" val="Repository"/>
  <p:tag name="ISPRINGONLINEFOLDERID" val="0"/>
  <p:tag name="ISPRINGONLINEFOLDERPATH" val="Content List"/>
</p:tagLst>
</file>

<file path=ppt/tags/tag3.xml><?xml version="1.0" encoding="utf-8"?>
<p:tagLst xmlns:p="http://schemas.openxmlformats.org/presentationml/2006/main">
  <p:tag name="MH" val="20161022203400"/>
  <p:tag name="MH_LIBRARY" val="GRAPHIC"/>
  <p:tag name="MH_ORDER" val="1"/>
  <p:tag name="MH_TYPE" val="Other"/>
</p:tagLst>
</file>

<file path=ppt/tags/tag4.xml><?xml version="1.0" encoding="utf-8"?>
<p:tagLst xmlns:p="http://schemas.openxmlformats.org/presentationml/2006/main">
  <p:tag name="MH" val="20161022203400"/>
  <p:tag name="MH_LIBRARY" val="GRAPHIC"/>
  <p:tag name="MH_ORDER" val="2"/>
  <p:tag name="MH_TYPE" val="Other"/>
</p:tagLst>
</file>

<file path=ppt/tags/tag5.xml><?xml version="1.0" encoding="utf-8"?>
<p:tagLst xmlns:p="http://schemas.openxmlformats.org/presentationml/2006/main">
  <p:tag name="MH" val="20161022203400"/>
  <p:tag name="MH_LIBRARY" val="GRAPHIC"/>
  <p:tag name="MH_ORDER" val="3"/>
  <p:tag name="MH_TYPE" val="Other"/>
</p:tagLst>
</file>

<file path=ppt/tags/tag6.xml><?xml version="1.0" encoding="utf-8"?>
<p:tagLst xmlns:p="http://schemas.openxmlformats.org/presentationml/2006/main">
  <p:tag name="MH" val="20161022203400"/>
  <p:tag name="MH_LIBRARY" val="GRAPHIC"/>
  <p:tag name="MH_ORDER" val="4"/>
  <p:tag name="MH_TYPE" val="Other"/>
</p:tagLst>
</file>

<file path=ppt/tags/tag7.xml><?xml version="1.0" encoding="utf-8"?>
<p:tagLst xmlns:p="http://schemas.openxmlformats.org/presentationml/2006/main">
  <p:tag name="MH" val="20161022192605"/>
  <p:tag name="MH_LIBRARY" val="GRAPHIC"/>
  <p:tag name="MH_ORDER" val="1"/>
  <p:tag name="MH_TYPE" val="Text"/>
</p:tagLst>
</file>

<file path=ppt/tags/tag8.xml><?xml version="1.0" encoding="utf-8"?>
<p:tagLst xmlns:p="http://schemas.openxmlformats.org/presentationml/2006/main">
  <p:tag name="MH" val="20161022192605"/>
  <p:tag name="MH_LIBRARY" val="GRAPHIC"/>
  <p:tag name="MH_ORDER" val="2"/>
  <p:tag name="MH_TYPE" val="Text"/>
</p:tagLst>
</file>

<file path=ppt/tags/tag9.xml><?xml version="1.0" encoding="utf-8"?>
<p:tagLst xmlns:p="http://schemas.openxmlformats.org/presentationml/2006/main">
  <p:tag name="MH" val="20161022192605"/>
  <p:tag name="MH_LIBRARY" val="GRAPHIC"/>
  <p:tag name="MH_ORDER" val="3"/>
  <p:tag name="MH_TYPE" val="Text"/>
</p:tagLst>
</file>

<file path=ppt/theme/theme1.xml><?xml version="1.0" encoding="utf-8"?>
<a:theme xmlns:r="http://schemas.openxmlformats.org/officeDocument/2006/relationships" xmlns:a="http://schemas.openxmlformats.org/drawingml/2006/main" name="">
  <a:themeElements>
    <a:clrScheme name="自定义 1093">
      <a:dk1>
        <a:sysClr val="windowText" lastClr="000000"/>
      </a:dk1>
      <a:lt1>
        <a:sysClr val="window" lastClr="FFFFFF"/>
      </a:lt1>
      <a:dk2>
        <a:srgbClr val="5A6378"/>
      </a:dk2>
      <a:lt2>
        <a:srgbClr val="D4D4D6"/>
      </a:lt2>
      <a:accent1>
        <a:srgbClr val="60B5CC"/>
      </a:accent1>
      <a:accent2>
        <a:srgbClr val="E66C7D"/>
      </a:accent2>
      <a:accent3>
        <a:srgbClr val="F0AD00"/>
      </a:accent3>
      <a:accent4>
        <a:srgbClr val="6BB76D"/>
      </a:accent4>
      <a:accent5>
        <a:srgbClr val="E88651"/>
      </a:accent5>
      <a:accent6>
        <a:srgbClr val="C64847"/>
      </a:accent6>
      <a:hlink>
        <a:srgbClr val="168BBA"/>
      </a:hlink>
      <a:folHlink>
        <a:srgbClr val="680000"/>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themeOverride>
</file>

<file path=ppt/theme/themeOverride2.xml><?xml version="1.0" encoding="utf-8"?>
<a:themeOverride xmlns:r="http://schemas.openxmlformats.org/officeDocument/2006/relationships"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vt="http://schemas.openxmlformats.org/officeDocument/2006/docPropsVTypes" xmlns="http://schemas.openxmlformats.org/officeDocument/2006/extended-properties">
  <Company/>
  <Paragraphs>254</Paragraphs>
  <Slides>24</Slides>
  <Notes>24</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24</vt:i4>
      </vt:variant>
    </vt:vector>
  </HeadingPairs>
  <TitlesOfParts>
    <vt:vector baseType="lpstr" size="39">
      <vt:lpstr>Arial</vt:lpstr>
      <vt:lpstr>Calibri Light</vt:lpstr>
      <vt:lpstr>Calibri</vt:lpstr>
      <vt:lpstr>等线 Light</vt:lpstr>
      <vt:lpstr>等线</vt:lpstr>
      <vt:lpstr>微软雅黑</vt:lpstr>
      <vt:lpstr>宋体</vt:lpstr>
      <vt:lpstr>Lato Regular</vt:lpstr>
      <vt:lpstr>Gungsuh</vt:lpstr>
      <vt:lpstr>Segoe UI Light</vt:lpstr>
      <vt:lpstr>AvantGarde Md BT</vt:lpstr>
      <vt:lpstr>华文黑体</vt:lpstr>
      <vt:lpstr>Wingdings</vt:lpstr>
      <vt:lpstr>黑体</vt:lpstr>
      <vt:lpstr>1_自定义设计方案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2021-08-22T11:58:22Z</dcterms:created>
  <cp:lastPrinted>2021-08-22T11:58:22Z</cp:lastPrinted>
  <dcterms:modified xsi:type="dcterms:W3CDTF">2021-08-22T05:49:41Z</dcterms:modified>
  <cp:revision>1</cp:revision>
</cp:coreProperties>
</file>