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4"/>
  </p:notesMasterIdLst>
  <p:sldIdLst>
    <p:sldId id="261" r:id="rId5"/>
    <p:sldId id="283" r:id="rId6"/>
    <p:sldId id="284" r:id="rId7"/>
    <p:sldId id="280" r:id="rId8"/>
    <p:sldId id="275" r:id="rId9"/>
    <p:sldId id="263" r:id="rId10"/>
    <p:sldId id="267" r:id="rId11"/>
    <p:sldId id="271" r:id="rId12"/>
    <p:sldId id="272" r:id="rId13"/>
    <p:sldId id="268" r:id="rId14"/>
    <p:sldId id="274" r:id="rId15"/>
    <p:sldId id="277" r:id="rId16"/>
    <p:sldId id="269" r:id="rId17"/>
    <p:sldId id="281" r:id="rId18"/>
    <p:sldId id="282" r:id="rId19"/>
    <p:sldId id="273" r:id="rId20"/>
    <p:sldId id="276" r:id="rId21"/>
    <p:sldId id="278" r:id="rId22"/>
    <p:sldId id="264" r:id="rId23"/>
    <p:sldId id="285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 autoAdjust="0"/>
    <p:restoredTop sz="95911" autoAdjust="0"/>
  </p:normalViewPr>
  <p:slideViewPr>
    <p:cSldViewPr snapToGrid="0" showGuides="1">
      <p:cViewPr varScale="1">
        <p:scale>
          <a:sx n="108" d="100"/>
          <a:sy n="108" d="100"/>
        </p:scale>
        <p:origin x="7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思源黑体 CN Light" panose="020b0300000000000000" pitchFamily="34" charset="-122"/>
            <a:ea typeface="思源黑体 CN Light" panose="020b0300000000000000" pitchFamily="34" charset="-122"/>
            <a:cs typeface="+mn-cs"/>
          </a:endParaRPr>
        </a:p>
      </c:txPr>
    </c:title>
    <c:autoTitleDeleted val="0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19-4309-BCB9-B1D9A49E1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19-4309-BCB9-B1D9A49E1C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1E78E8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19-4309-BCB9-B1D9A49E1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37529552"/>
        <c:axId val="637531232"/>
      </c:lineChart>
      <c:catAx>
        <c:axId val="63752955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c:txPr>
        <c:crossAx val="637531232"/>
        <c:crosses val="autoZero"/>
        <c:auto val="0"/>
        <c:lblAlgn val="ctr"/>
        <c:lblOffset/>
        <c:noMultiLvlLbl val="0"/>
      </c:catAx>
      <c:valAx>
        <c:axId val="63753123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c:txPr>
        <c:crossAx val="63752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思源黑体 CN Light" panose="020b0300000000000000" pitchFamily="34" charset="-122"/>
            <a:ea typeface="思源黑体 CN Light" panose="020b0300000000000000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p>
      <a:pPr>
        <a:defRPr smtId="4294967295">
          <a:latin typeface="思源黑体 CN Light" panose="020b0300000000000000" pitchFamily="34" charset="-122"/>
          <a:ea typeface="思源黑体 CN Light" panose="020b0300000000000000" pitchFamily="34" charset="-122"/>
        </a:defRPr>
      </a:pPr>
      <a:endParaRPr smtId="4294967295">
        <a:latin typeface="思源黑体 CN Light" panose="020b0300000000000000" pitchFamily="34" charset="-122"/>
        <a:ea typeface="思源黑体 CN Light" panose="020b0300000000000000" pitchFamily="34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2B93-D878-4220-82A0-3D8A37C64810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96F-7CC6-42E5-83BE-72592AAF9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6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54828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525447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721410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527622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F455-7AC8-4AD4-9CF7-1569801F24EF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4A6B-5880-4940-9CC4-EF9951EF91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326365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12061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252491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731239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255113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43973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859358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31110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4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5080340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关于陌陌</a:t>
            </a:r>
            <a:endParaRPr lang="zh-CN" altLang="en-US" sz="360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653708" y="16371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里程碑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val="258841927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421781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956294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921552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292729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346377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747703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943532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592068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80636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4231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768024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802082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833628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045080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2975919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701133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04521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01794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89497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42822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021091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786235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10" Target="../slideLayouts/slideLayout33.xml" Type="http://schemas.openxmlformats.org/officeDocument/2006/relationships/slideLayout"/><Relationship Id="rId11" Target="../slideLayouts/slideLayout3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5.xml" Type="http://schemas.openxmlformats.org/officeDocument/2006/relationships/slideLayout"/><Relationship Id="rId3" Target="../slideLayouts/slideLayout26.xml" Type="http://schemas.openxmlformats.org/officeDocument/2006/relationships/slideLayout"/><Relationship Id="rId4" Target="../slideLayouts/slideLayout27.xml" Type="http://schemas.openxmlformats.org/officeDocument/2006/relationships/slideLayout"/><Relationship Id="rId5" Target="../slideLayouts/slideLayout28.xml" Type="http://schemas.openxmlformats.org/officeDocument/2006/relationships/slideLayout"/><Relationship Id="rId6" Target="../slideLayouts/slideLayout29.xml" Type="http://schemas.openxmlformats.org/officeDocument/2006/relationships/slideLayout"/><Relationship Id="rId7" Target="../slideLayouts/slideLayout30.xml" Type="http://schemas.openxmlformats.org/officeDocument/2006/relationships/slideLayout"/><Relationship Id="rId8" Target="../slideLayouts/slideLayout31.xml" Type="http://schemas.openxmlformats.org/officeDocument/2006/relationships/slideLayout"/><Relationship Id="rId9" Target="../slideLayouts/slideLayout3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DB7C-2D6B-4C00-98DC-0DA6EC76AE3B}" type="datetimeFigureOut">
              <a:rPr lang="zh-CN" altLang="en-US" smtClean="0"/>
              <a:t>2017/3/3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407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51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79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Relationship Id="rId4" Target="../media/image32.jpeg" Type="http://schemas.openxmlformats.org/officeDocument/2006/relationships/image"/><Relationship Id="rId5" Target="../media/image3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1.xml" Type="http://schemas.openxmlformats.org/officeDocument/2006/relationships/chart"/><Relationship Id="rId3" Target="../media/image3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26.jpeg" Type="http://schemas.openxmlformats.org/officeDocument/2006/relationships/image"/><Relationship Id="rId11" Target="../media/image27.jpeg" Type="http://schemas.openxmlformats.org/officeDocument/2006/relationships/image"/><Relationship Id="rId12" Target="../media/image28.jpeg" Type="http://schemas.openxmlformats.org/officeDocument/2006/relationships/image"/><Relationship Id="rId13" Target="../media/image29.jpeg" Type="http://schemas.openxmlformats.org/officeDocument/2006/relationships/image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Relationship Id="rId8" Target="../media/image24.jpe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26.jpeg" Type="http://schemas.openxmlformats.org/officeDocument/2006/relationships/image"/><Relationship Id="rId11" Target="../media/image27.jpeg" Type="http://schemas.openxmlformats.org/officeDocument/2006/relationships/image"/><Relationship Id="rId12" Target="../media/image28.jpeg" Type="http://schemas.openxmlformats.org/officeDocument/2006/relationships/image"/><Relationship Id="rId13" Target="../media/image29.jpeg" Type="http://schemas.openxmlformats.org/officeDocument/2006/relationships/image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Relationship Id="rId8" Target="../media/image24.jpeg" Type="http://schemas.openxmlformats.org/officeDocument/2006/relationships/image"/><Relationship Id="rId9" Target="../media/image2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1999" cy="6865637"/>
          </a:xfrm>
          <a:prstGeom prst="rect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988450" y="1418265"/>
            <a:ext cx="495934" cy="530501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17404" y="1448406"/>
            <a:ext cx="538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.黑体-日本语"/>
                <a:ea charset="-122" panose="03000509000000000000" pitchFamily="65" typeface=".黑体-日本语"/>
                <a:cs charset="-122" panose="03000509000000000000" pitchFamily="65" typeface=".黑体-日本语"/>
              </a:rPr>
              <a:t>陌</a:t>
            </a:r>
          </a:p>
        </p:txBody>
      </p:sp>
      <p:sp>
        <p:nvSpPr>
          <p:cNvPr id="11" name="矩形 10"/>
          <p:cNvSpPr/>
          <p:nvPr/>
        </p:nvSpPr>
        <p:spPr>
          <a:xfrm>
            <a:off x="1880256" y="1448406"/>
            <a:ext cx="538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.黑体-日本语"/>
                <a:ea charset="-122" panose="03000509000000000000" pitchFamily="65" typeface=".黑体-日本语"/>
                <a:cs charset="-122" panose="03000509000000000000" pitchFamily="65" typeface=".黑体-日本语"/>
              </a:rPr>
              <a:t>陌</a:t>
            </a:r>
          </a:p>
        </p:txBody>
      </p:sp>
      <p:sp>
        <p:nvSpPr>
          <p:cNvPr id="13" name="矩形 12"/>
          <p:cNvSpPr/>
          <p:nvPr/>
        </p:nvSpPr>
        <p:spPr>
          <a:xfrm>
            <a:off x="988450" y="3821328"/>
            <a:ext cx="1601225" cy="514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2960125" y="3821328"/>
            <a:ext cx="1601225" cy="5143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3378" y="2159945"/>
            <a:ext cx="68503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产品商业计划书PPT模版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04163" y="389383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演讲人：小佑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55443" y="3893838"/>
            <a:ext cx="1313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2016/3/17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2987" y="3105499"/>
            <a:ext cx="55255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《陌陌》——互联网产品系列模版03——蓝计划PPT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819053" y="4335679"/>
            <a:ext cx="4372945" cy="2522319"/>
            <a:chOff x="7819053" y="4335679"/>
            <a:chExt cx="4372945" cy="252231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265"/>
            <a:stretch>
              <a:fillRect/>
            </a:stretch>
          </p:blipFill>
          <p:spPr>
            <a:xfrm>
              <a:off x="7819053" y="4335679"/>
              <a:ext cx="4372945" cy="2522319"/>
            </a:xfrm>
            <a:prstGeom prst="rect">
              <a:avLst/>
            </a:prstGeom>
          </p:spPr>
        </p:pic>
        <p:pic>
          <p:nvPicPr>
            <p:cNvPr id="2" name="图片 1">
              <a:hlinkClick action="ppaction://noaction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858249" y="5086351"/>
              <a:ext cx="428623" cy="428623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3404" r="73469" t="18124"/>
          <a:stretch>
            <a:fillRect/>
          </a:stretch>
        </p:blipFill>
        <p:spPr>
          <a:xfrm>
            <a:off x="5953123" y="4681223"/>
            <a:ext cx="1617307" cy="970384"/>
          </a:xfrm>
          <a:prstGeom prst="rect">
            <a:avLst/>
          </a:prstGeom>
        </p:spPr>
      </p:pic>
    </p:spTree>
    <p:extLst>
      <p:ext uri="{BB962C8B-B14F-4D97-AF65-F5344CB8AC3E}">
        <p14:creationId val="10905761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3"/>
      <p:bldP grpId="0" spid="14"/>
      <p:bldP grpId="0" spid="16"/>
      <p:bldP grpId="0" spid="17"/>
      <p:bldP grpId="0" spid="18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2905125" y="4107550"/>
            <a:ext cx="3259498" cy="1363633"/>
            <a:chOff x="2905125" y="2116739"/>
            <a:chExt cx="3259498" cy="1363633"/>
          </a:xfrm>
        </p:grpSpPr>
        <p:sp>
          <p:nvSpPr>
            <p:cNvPr id="29" name="圆角矩形 28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矩形 31"/>
          <p:cNvSpPr/>
          <p:nvPr/>
        </p:nvSpPr>
        <p:spPr>
          <a:xfrm>
            <a:off x="3418743" y="4884656"/>
            <a:ext cx="377539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2013 注册用户数:8,423万</a:t>
            </a:r>
          </a:p>
        </p:txBody>
      </p:sp>
      <p:sp>
        <p:nvSpPr>
          <p:cNvPr id="33" name="矩形 32"/>
          <p:cNvSpPr/>
          <p:nvPr/>
        </p:nvSpPr>
        <p:spPr>
          <a:xfrm>
            <a:off x="3418742" y="5411193"/>
            <a:ext cx="24053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1月添加留言板及好友动态等功能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6月添加会员服务及表情商城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9月上线Windows Phone版本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11月上线代理的首款联运游戏</a:t>
            </a:r>
          </a:p>
        </p:txBody>
      </p:sp>
      <p:sp>
        <p:nvSpPr>
          <p:cNvPr id="34" name="椭圆 33"/>
          <p:cNvSpPr/>
          <p:nvPr/>
        </p:nvSpPr>
        <p:spPr>
          <a:xfrm>
            <a:off x="6028401" y="4250691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 flipH="1">
            <a:off x="6027016" y="2951534"/>
            <a:ext cx="3259498" cy="1363633"/>
            <a:chOff x="2905125" y="2116739"/>
            <a:chExt cx="3259498" cy="1363633"/>
          </a:xfrm>
        </p:grpSpPr>
        <p:sp>
          <p:nvSpPr>
            <p:cNvPr id="22" name="圆角矩形 21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椭圆 24"/>
          <p:cNvSpPr/>
          <p:nvPr/>
        </p:nvSpPr>
        <p:spPr>
          <a:xfrm>
            <a:off x="6027016" y="3155648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2905125" y="1921909"/>
            <a:ext cx="3259498" cy="1295402"/>
            <a:chOff x="2905125" y="2184970"/>
            <a:chExt cx="3259498" cy="1295402"/>
          </a:xfrm>
        </p:grpSpPr>
        <p:sp>
          <p:nvSpPr>
            <p:cNvPr id="15" name="圆角矩形 14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05125" y="2184970"/>
              <a:ext cx="3259498" cy="16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矩形 17"/>
          <p:cNvSpPr/>
          <p:nvPr/>
        </p:nvSpPr>
        <p:spPr>
          <a:xfrm>
            <a:off x="3418742" y="2611734"/>
            <a:ext cx="932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2011</a:t>
            </a:r>
          </a:p>
        </p:txBody>
      </p:sp>
      <p:sp>
        <p:nvSpPr>
          <p:cNvPr id="19" name="矩形 18"/>
          <p:cNvSpPr/>
          <p:nvPr/>
        </p:nvSpPr>
        <p:spPr>
          <a:xfrm>
            <a:off x="3418742" y="3138271"/>
            <a:ext cx="17148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8月上线iOS版本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12月上线Android版本</a:t>
            </a:r>
          </a:p>
        </p:txBody>
      </p:sp>
      <p:sp>
        <p:nvSpPr>
          <p:cNvPr id="26" name="矩形 25"/>
          <p:cNvSpPr/>
          <p:nvPr/>
        </p:nvSpPr>
        <p:spPr>
          <a:xfrm>
            <a:off x="6189618" y="3731728"/>
            <a:ext cx="377539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2012 注册用户数:2,250万</a:t>
            </a:r>
          </a:p>
        </p:txBody>
      </p:sp>
      <p:sp>
        <p:nvSpPr>
          <p:cNvPr id="27" name="矩形 26"/>
          <p:cNvSpPr/>
          <p:nvPr/>
        </p:nvSpPr>
        <p:spPr>
          <a:xfrm>
            <a:off x="6189618" y="4258264"/>
            <a:ext cx="37674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2月被评为“APP中国移动应用热度榜”最受关注应用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10月添加基于地理位置的群组功能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10月完成B轮融资，估值1亿美金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App Store2012年度官方精选应用TOP20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090162" y="808096"/>
            <a:ext cx="2011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关于陌陌</a:t>
            </a:r>
          </a:p>
        </p:txBody>
      </p:sp>
      <p:sp>
        <p:nvSpPr>
          <p:cNvPr id="41" name="矩形 40"/>
          <p:cNvSpPr/>
          <p:nvPr/>
        </p:nvSpPr>
        <p:spPr>
          <a:xfrm>
            <a:off x="5657949" y="1637169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里程碑</a:t>
            </a:r>
          </a:p>
        </p:txBody>
      </p:sp>
    </p:spTree>
    <p:extLst>
      <p:ext uri="{BB962C8B-B14F-4D97-AF65-F5344CB8AC3E}">
        <p14:creationId val="199240807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25"/>
      <p:bldP grpId="0" spid="18"/>
      <p:bldP grpId="0" spid="19"/>
      <p:bldP grpId="0" spid="26"/>
      <p:bldP grpId="0" spid="27"/>
      <p:bldP grpId="0" spid="40"/>
      <p:bldP grpId="0" spid="4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2917051" y="3379266"/>
            <a:ext cx="3259498" cy="1363633"/>
            <a:chOff x="2905125" y="2116739"/>
            <a:chExt cx="3259498" cy="1363633"/>
          </a:xfrm>
        </p:grpSpPr>
        <p:sp>
          <p:nvSpPr>
            <p:cNvPr id="29" name="圆角矩形 28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0669" y="4156371"/>
            <a:ext cx="932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2015</a:t>
            </a:r>
          </a:p>
        </p:txBody>
      </p:sp>
      <p:sp>
        <p:nvSpPr>
          <p:cNvPr id="33" name="矩形 32"/>
          <p:cNvSpPr/>
          <p:nvPr/>
        </p:nvSpPr>
        <p:spPr>
          <a:xfrm>
            <a:off x="3430669" y="4682910"/>
            <a:ext cx="27101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1月添加礼物商城功能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2月推出首款自研游戏《陌陌熊熊消》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3月，陌陌月活跃用户数达7810万</a:t>
            </a:r>
          </a:p>
        </p:txBody>
      </p:sp>
      <p:sp>
        <p:nvSpPr>
          <p:cNvPr id="34" name="椭圆 33"/>
          <p:cNvSpPr/>
          <p:nvPr/>
        </p:nvSpPr>
        <p:spPr>
          <a:xfrm>
            <a:off x="6040327" y="3522407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 flipH="1">
            <a:off x="6038942" y="2223250"/>
            <a:ext cx="3259498" cy="1363633"/>
            <a:chOff x="2905125" y="2116739"/>
            <a:chExt cx="3259498" cy="1363633"/>
          </a:xfrm>
        </p:grpSpPr>
        <p:sp>
          <p:nvSpPr>
            <p:cNvPr id="22" name="圆角矩形 21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椭圆 24"/>
          <p:cNvSpPr/>
          <p:nvPr/>
        </p:nvSpPr>
        <p:spPr>
          <a:xfrm>
            <a:off x="6038942" y="2427364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6201544" y="3003444"/>
            <a:ext cx="932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2014</a:t>
            </a:r>
          </a:p>
        </p:txBody>
      </p:sp>
      <p:sp>
        <p:nvSpPr>
          <p:cNvPr id="27" name="矩形 26"/>
          <p:cNvSpPr/>
          <p:nvPr/>
        </p:nvSpPr>
        <p:spPr>
          <a:xfrm>
            <a:off x="6201544" y="3529981"/>
            <a:ext cx="3434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3月添加短视频、阅后即焚等功能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4月上线代理的第四款联运游戏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12月，陌陌月活跃用户数6930万</a:t>
            </a:r>
          </a:p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12月11日，陌陌在美国纳斯达克交易所挂牌上市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090162" y="808096"/>
            <a:ext cx="2011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关于陌陌</a:t>
            </a:r>
          </a:p>
        </p:txBody>
      </p:sp>
      <p:sp>
        <p:nvSpPr>
          <p:cNvPr id="41" name="矩形 40"/>
          <p:cNvSpPr/>
          <p:nvPr/>
        </p:nvSpPr>
        <p:spPr>
          <a:xfrm>
            <a:off x="5657949" y="1637169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里程碑</a:t>
            </a:r>
          </a:p>
        </p:txBody>
      </p:sp>
    </p:spTree>
    <p:extLst>
      <p:ext uri="{BB962C8B-B14F-4D97-AF65-F5344CB8AC3E}">
        <p14:creationId val="1561408645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25"/>
      <p:bldP grpId="0" spid="26"/>
      <p:bldP grpId="0" spid="2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090165" y="808096"/>
            <a:ext cx="2011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会员特权</a:t>
            </a:r>
          </a:p>
        </p:txBody>
      </p:sp>
      <p:sp>
        <p:nvSpPr>
          <p:cNvPr id="7" name="矩形 6"/>
          <p:cNvSpPr/>
          <p:nvPr/>
        </p:nvSpPr>
        <p:spPr>
          <a:xfrm>
            <a:off x="4172050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0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2300282" y="2653208"/>
            <a:ext cx="1762021" cy="2341456"/>
            <a:chOff x="1931982" y="2653208"/>
            <a:chExt cx="1762021" cy="23414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40686" y="2653208"/>
              <a:ext cx="1744614" cy="234145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59552" y="2705100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群组上限提升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44826" y="2653208"/>
            <a:ext cx="1762021" cy="2341456"/>
            <a:chOff x="4130289" y="2653208"/>
            <a:chExt cx="1762021" cy="2341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38993" y="2653208"/>
              <a:ext cx="1744614" cy="234145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157859" y="2705100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语音自我介绍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9370" y="2653208"/>
            <a:ext cx="1744614" cy="2341456"/>
            <a:chOff x="6337300" y="2653208"/>
            <a:chExt cx="1744614" cy="2341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337300" y="2653208"/>
              <a:ext cx="1744614" cy="234145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610168" y="27051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悄悄查看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16507" y="2653208"/>
            <a:ext cx="1744614" cy="2341456"/>
            <a:chOff x="8535607" y="2653208"/>
            <a:chExt cx="1744614" cy="23414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535607" y="2653208"/>
              <a:ext cx="1744614" cy="234145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808474" y="27051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访客记录</a:t>
              </a:r>
            </a:p>
          </p:txBody>
        </p:sp>
      </p:grpSp>
    </p:spTree>
    <p:extLst>
      <p:ext uri="{BB962C8B-B14F-4D97-AF65-F5344CB8AC3E}">
        <p14:creationId val="36111039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4404360" y="808096"/>
            <a:ext cx="3383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总有新奇在身边</a:t>
            </a:r>
          </a:p>
        </p:txBody>
      </p:sp>
      <p:sp>
        <p:nvSpPr>
          <p:cNvPr id="13" name="矩形 12"/>
          <p:cNvSpPr/>
          <p:nvPr/>
        </p:nvSpPr>
        <p:spPr>
          <a:xfrm>
            <a:off x="4172047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681183" y="3429000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6817303" y="2889037"/>
            <a:ext cx="1019175" cy="1019175"/>
            <a:chOff x="6817303" y="2889037"/>
            <a:chExt cx="1019175" cy="1019175"/>
          </a:xfrm>
        </p:grpSpPr>
        <p:sp>
          <p:nvSpPr>
            <p:cNvPr id="19" name="椭圆 18"/>
            <p:cNvSpPr/>
            <p:nvPr/>
          </p:nvSpPr>
          <p:spPr>
            <a:xfrm>
              <a:off x="6817303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02122" y="3010599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步骤</a:t>
              </a:r>
            </a:p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03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6336486" y="4029774"/>
            <a:ext cx="198080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9234156" y="2889037"/>
            <a:ext cx="1019175" cy="1019175"/>
            <a:chOff x="9234156" y="2889037"/>
            <a:chExt cx="1019175" cy="1019175"/>
          </a:xfrm>
        </p:grpSpPr>
        <p:sp>
          <p:nvSpPr>
            <p:cNvPr id="25" name="椭圆 24"/>
            <p:cNvSpPr/>
            <p:nvPr/>
          </p:nvSpPr>
          <p:spPr>
            <a:xfrm>
              <a:off x="9234156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18973" y="3010599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步骤</a:t>
              </a:r>
            </a:p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04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8753339" y="4029774"/>
            <a:ext cx="198080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115364" y="3444906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2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983599" y="2889037"/>
            <a:ext cx="1019175" cy="1019175"/>
            <a:chOff x="1983599" y="2889037"/>
            <a:chExt cx="1019175" cy="1019175"/>
          </a:xfrm>
        </p:grpSpPr>
        <p:sp>
          <p:nvSpPr>
            <p:cNvPr id="11" name="椭圆 10"/>
            <p:cNvSpPr/>
            <p:nvPr/>
          </p:nvSpPr>
          <p:spPr>
            <a:xfrm>
              <a:off x="1983599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68417" y="3010599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步骤</a:t>
              </a:r>
            </a:p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01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502782" y="4029774"/>
            <a:ext cx="198080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3247002" y="3444906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400451" y="2889037"/>
            <a:ext cx="1019175" cy="1019175"/>
            <a:chOff x="4400451" y="2889037"/>
            <a:chExt cx="1019175" cy="1019175"/>
          </a:xfrm>
        </p:grpSpPr>
        <p:sp>
          <p:nvSpPr>
            <p:cNvPr id="40" name="椭圆 39"/>
            <p:cNvSpPr/>
            <p:nvPr/>
          </p:nvSpPr>
          <p:spPr>
            <a:xfrm>
              <a:off x="4400451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585270" y="3010599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步骤</a:t>
              </a:r>
            </a:p>
            <a:p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02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3919634" y="4029774"/>
            <a:ext cx="198080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</p:spTree>
    <p:extLst>
      <p:ext uri="{BB962C8B-B14F-4D97-AF65-F5344CB8AC3E}">
        <p14:creationId val="3281704793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21"/>
      <p:bldP grpId="0" spid="27"/>
      <p:bldP grpId="0" spid="16"/>
      <p:bldP grpId="0" spid="4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404360" y="808096"/>
            <a:ext cx="3383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总有新奇在身边</a:t>
            </a:r>
          </a:p>
        </p:txBody>
      </p:sp>
      <p:sp>
        <p:nvSpPr>
          <p:cNvPr id="8" name="矩形 7"/>
          <p:cNvSpPr/>
          <p:nvPr/>
        </p:nvSpPr>
        <p:spPr>
          <a:xfrm>
            <a:off x="4172047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759397" y="3000665"/>
            <a:ext cx="652273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近日，陌陌公司（NASDAQ:MOMO）在北京JW万豪酒店召开首届全国商业合作伙伴峰会。本次峰会主题是“总有NewBiz在身边”，来自全国各地的150多家广告代理商参加了此次峰会。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282866" y="2537364"/>
            <a:ext cx="1244518" cy="1279411"/>
            <a:chOff x="1412112" y="2723975"/>
            <a:chExt cx="2109882" cy="2169038"/>
          </a:xfrm>
        </p:grpSpPr>
        <p:sp>
          <p:nvSpPr>
            <p:cNvPr id="40" name="矩形 39"/>
            <p:cNvSpPr/>
            <p:nvPr/>
          </p:nvSpPr>
          <p:spPr>
            <a:xfrm>
              <a:off x="1412112" y="2723975"/>
              <a:ext cx="2109882" cy="216903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http://photocdn.sohu.com/20150526/mp16363782_1432602101895_1_th.jpeg" id="41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31134" y="3061182"/>
              <a:ext cx="1066800" cy="80201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文本框 41"/>
            <p:cNvSpPr txBox="1"/>
            <p:nvPr/>
          </p:nvSpPr>
          <p:spPr>
            <a:xfrm>
              <a:off x="1532752" y="3990695"/>
              <a:ext cx="1863561" cy="620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iphone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759397" y="2537364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请输入副标题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857626" y="3930105"/>
            <a:ext cx="6248400" cy="1815882"/>
            <a:chOff x="3857626" y="3863430"/>
            <a:chExt cx="6248400" cy="1815882"/>
          </a:xfrm>
        </p:grpSpPr>
        <p:sp>
          <p:nvSpPr>
            <p:cNvPr id="16" name="矩形 15"/>
            <p:cNvSpPr/>
            <p:nvPr/>
          </p:nvSpPr>
          <p:spPr>
            <a:xfrm>
              <a:off x="3857626" y="3863430"/>
              <a:ext cx="6248400" cy="1815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57627" y="3863430"/>
              <a:ext cx="6248400" cy="1798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CN" lang="en-US" sz="14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9月7日，国内首个音乐互动直播平台——陌陌现场正式上线，开启演唱会3.0时代。华语乐坛金牌制作人梁翘柏监制并担任首席内容官。陌陌现场采用职业歌手直播演唱，粉丝发弹幕、赠送虚拟礼物的形式，是一个高音乐水准、可互动、强社交的“全线上互动演唱会”。北京时间8月20日，移动社交平台陌陌（纳斯达克股票代码：MOMO）发布了该公司截至2015年6月30日的第二季度未经审计的财报。财报显 示，2015年第二季度，陌陌净营收达到3070万美元，同比大幅增长了264%；不按照美国通用会计准则计量，归属于陌陌的净利润为600万美元，去年</a:t>
              </a:r>
            </a:p>
          </p:txBody>
        </p:sp>
      </p:grpSp>
    </p:spTree>
    <p:extLst>
      <p:ext uri="{BB962C8B-B14F-4D97-AF65-F5344CB8AC3E}">
        <p14:creationId val="214445958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7" nodeType="click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2" nodeType="with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3"/>
      <p:bldP grpId="1" spid="13"/>
      <p:bldP grpId="0" spid="14"/>
      <p:bldP grpId="1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404360" y="808096"/>
            <a:ext cx="3383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总有新奇在身边</a:t>
            </a:r>
          </a:p>
        </p:txBody>
      </p:sp>
      <p:sp>
        <p:nvSpPr>
          <p:cNvPr id="8" name="矩形 7"/>
          <p:cNvSpPr/>
          <p:nvPr/>
        </p:nvSpPr>
        <p:spPr>
          <a:xfrm>
            <a:off x="4172047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/>
          <p:cNvGraphicFramePr/>
          <p:nvPr>
            <p:extLst>
              <p:ext uri="{D42A27DB-BD31-4B8C-83A1-F6EECF244321}">
                <p14:modId val="3423584525"/>
              </p:ext>
            </p:extLst>
          </p:nvPr>
        </p:nvGraphicFramePr>
        <p:xfrm>
          <a:off x="3758034" y="2537364"/>
          <a:ext cx="5959898" cy="356603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2282866" y="2537364"/>
            <a:ext cx="1244518" cy="1279411"/>
            <a:chOff x="1412112" y="2723975"/>
            <a:chExt cx="2109882" cy="2169038"/>
          </a:xfrm>
        </p:grpSpPr>
        <p:sp>
          <p:nvSpPr>
            <p:cNvPr id="22" name="矩形 21"/>
            <p:cNvSpPr/>
            <p:nvPr/>
          </p:nvSpPr>
          <p:spPr>
            <a:xfrm>
              <a:off x="1412112" y="2723975"/>
              <a:ext cx="2109882" cy="216903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http://photocdn.sohu.com/20150526/mp16363782_1432602101895_1_th.jpeg" id="23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31134" y="3061182"/>
              <a:ext cx="1066800" cy="80201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/>
            <p:cNvSpPr txBox="1"/>
            <p:nvPr/>
          </p:nvSpPr>
          <p:spPr>
            <a:xfrm>
              <a:off x="1532752" y="3990695"/>
              <a:ext cx="1863561" cy="620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iphone</a:t>
              </a:r>
            </a:p>
          </p:txBody>
        </p:sp>
      </p:grpSp>
    </p:spTree>
    <p:extLst>
      <p:ext uri="{BB962C8B-B14F-4D97-AF65-F5344CB8AC3E}">
        <p14:creationId val="147286353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AsOne/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90160" y="795433"/>
            <a:ext cx="2011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陌陌团队</a:t>
            </a:r>
          </a:p>
        </p:txBody>
      </p:sp>
      <p:sp>
        <p:nvSpPr>
          <p:cNvPr id="10" name="矩形 9"/>
          <p:cNvSpPr/>
          <p:nvPr/>
        </p:nvSpPr>
        <p:spPr>
          <a:xfrm>
            <a:off x="4153295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92559" y="2236800"/>
            <a:ext cx="1214399" cy="1214399"/>
            <a:chOff x="3114737" y="2532273"/>
            <a:chExt cx="1332000" cy="1332000"/>
          </a:xfrm>
        </p:grpSpPr>
        <p:sp>
          <p:nvSpPr>
            <p:cNvPr id="14" name="椭圆 13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26276" y="2843668"/>
              <a:ext cx="702065" cy="7020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填充</a:t>
              </a:r>
            </a:p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头像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77010" y="2236800"/>
            <a:ext cx="1214399" cy="1214399"/>
            <a:chOff x="3114737" y="2532273"/>
            <a:chExt cx="1332000" cy="1332000"/>
          </a:xfrm>
        </p:grpSpPr>
        <p:sp>
          <p:nvSpPr>
            <p:cNvPr id="18" name="椭圆 17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26275" y="2854655"/>
              <a:ext cx="702065" cy="7020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填充</a:t>
              </a:r>
            </a:p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头像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868159" y="3506788"/>
            <a:ext cx="18689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唐岩</a:t>
            </a:r>
          </a:p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联合创始人/CEO/董事长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488800" y="2236800"/>
            <a:ext cx="1214399" cy="1214399"/>
            <a:chOff x="3114737" y="2532273"/>
            <a:chExt cx="1332000" cy="1332000"/>
          </a:xfrm>
        </p:grpSpPr>
        <p:sp>
          <p:nvSpPr>
            <p:cNvPr id="22" name="椭圆 21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20272" y="2854655"/>
              <a:ext cx="702065" cy="7020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填充</a:t>
              </a:r>
            </a:p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头像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157816" y="3506788"/>
            <a:ext cx="18689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唐岩</a:t>
            </a:r>
          </a:p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联合创始人/CEO/董事长</a:t>
            </a:r>
          </a:p>
        </p:txBody>
      </p:sp>
      <p:sp>
        <p:nvSpPr>
          <p:cNvPr id="25" name="矩形 24"/>
          <p:cNvSpPr/>
          <p:nvPr/>
        </p:nvSpPr>
        <p:spPr>
          <a:xfrm>
            <a:off x="7349738" y="3502155"/>
            <a:ext cx="18689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唐岩</a:t>
            </a:r>
          </a:p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联合创始人/CEO/董事长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390883" y="4376763"/>
            <a:ext cx="1106861" cy="1106861"/>
            <a:chOff x="3114737" y="2532273"/>
            <a:chExt cx="1332000" cy="1332000"/>
          </a:xfrm>
        </p:grpSpPr>
        <p:sp>
          <p:nvSpPr>
            <p:cNvPr id="30" name="椭圆 29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391836" y="2809372"/>
              <a:ext cx="770274" cy="770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填充</a:t>
              </a:r>
            </a:p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头像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07948" y="4376763"/>
            <a:ext cx="1106861" cy="1106861"/>
            <a:chOff x="3114737" y="2532273"/>
            <a:chExt cx="1332000" cy="1332000"/>
          </a:xfrm>
        </p:grpSpPr>
        <p:sp>
          <p:nvSpPr>
            <p:cNvPr id="33" name="椭圆 32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91836" y="2809374"/>
              <a:ext cx="770274" cy="770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填充</a:t>
              </a:r>
            </a:p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头像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6481" y="4376763"/>
            <a:ext cx="1106861" cy="1106861"/>
            <a:chOff x="3114737" y="2532273"/>
            <a:chExt cx="1332000" cy="1332000"/>
          </a:xfrm>
        </p:grpSpPr>
        <p:sp>
          <p:nvSpPr>
            <p:cNvPr id="36" name="椭圆 35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91837" y="2809374"/>
              <a:ext cx="770274" cy="770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填充</a:t>
              </a:r>
            </a:p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头像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99415" y="4376763"/>
            <a:ext cx="1106861" cy="1106861"/>
            <a:chOff x="3114737" y="2532273"/>
            <a:chExt cx="1332000" cy="1332000"/>
          </a:xfrm>
        </p:grpSpPr>
        <p:sp>
          <p:nvSpPr>
            <p:cNvPr id="39" name="椭圆 38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91838" y="2809374"/>
              <a:ext cx="770274" cy="770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填充</a:t>
              </a:r>
            </a:p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头像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2335439" y="5573823"/>
            <a:ext cx="18689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唐岩</a:t>
            </a:r>
          </a:p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联合创始人/CEO/董事长</a:t>
            </a:r>
          </a:p>
        </p:txBody>
      </p:sp>
      <p:sp>
        <p:nvSpPr>
          <p:cNvPr id="42" name="矩形 41"/>
          <p:cNvSpPr/>
          <p:nvPr/>
        </p:nvSpPr>
        <p:spPr>
          <a:xfrm>
            <a:off x="4226906" y="5579649"/>
            <a:ext cx="18689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唐岩</a:t>
            </a:r>
          </a:p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联合创始人/CEO/董事长</a:t>
            </a:r>
          </a:p>
        </p:txBody>
      </p:sp>
      <p:sp>
        <p:nvSpPr>
          <p:cNvPr id="43" name="矩形 42"/>
          <p:cNvSpPr/>
          <p:nvPr/>
        </p:nvSpPr>
        <p:spPr>
          <a:xfrm>
            <a:off x="6118373" y="5573823"/>
            <a:ext cx="18689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唐岩</a:t>
            </a:r>
          </a:p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联合创始人/CEO/董事长</a:t>
            </a:r>
          </a:p>
        </p:txBody>
      </p:sp>
      <p:sp>
        <p:nvSpPr>
          <p:cNvPr id="44" name="矩形 43"/>
          <p:cNvSpPr/>
          <p:nvPr/>
        </p:nvSpPr>
        <p:spPr>
          <a:xfrm>
            <a:off x="8024357" y="5573823"/>
            <a:ext cx="18689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唐岩</a:t>
            </a:r>
          </a:p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联合创始人/CEO/董事长</a:t>
            </a:r>
          </a:p>
        </p:txBody>
      </p:sp>
    </p:spTree>
    <p:extLst>
      <p:ext uri="{BB962C8B-B14F-4D97-AF65-F5344CB8AC3E}">
        <p14:creationId val="3803751615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20"/>
      <p:bldP grpId="0" spid="24"/>
      <p:bldP grpId="0" spid="25"/>
      <p:bldP grpId="0" spid="41"/>
      <p:bldP grpId="0" spid="42"/>
      <p:bldP grpId="0" spid="43"/>
      <p:bldP grpId="0" spid="4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img.momocdn.com/banner/8F/90/8F9053FE-3BCD-0019-51BC-67245153ED4A.jpg" id="205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76375" y="2420616"/>
            <a:ext cx="9239250" cy="36957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90161" y="795433"/>
            <a:ext cx="2011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加入我们</a:t>
            </a:r>
          </a:p>
        </p:txBody>
      </p:sp>
      <p:sp>
        <p:nvSpPr>
          <p:cNvPr id="12" name="矩形 11"/>
          <p:cNvSpPr/>
          <p:nvPr/>
        </p:nvSpPr>
        <p:spPr>
          <a:xfrm>
            <a:off x="2121774" y="1595282"/>
            <a:ext cx="808569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         在这里，你将拥有宽松、愉悦、平等的工作环境，你将收获友爱、尊重、温暖的创业伙伴，更重要的是，你有可能实现自己最大的价值。</a:t>
            </a:r>
          </a:p>
        </p:txBody>
      </p:sp>
    </p:spTree>
    <p:extLst>
      <p:ext uri="{BB962C8B-B14F-4D97-AF65-F5344CB8AC3E}">
        <p14:creationId val="27945053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3719032" y="2527371"/>
            <a:ext cx="1587500" cy="736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PPT设计师</a:t>
            </a:r>
          </a:p>
        </p:txBody>
      </p:sp>
      <p:sp>
        <p:nvSpPr>
          <p:cNvPr id="4" name="矩形 3"/>
          <p:cNvSpPr/>
          <p:nvPr/>
        </p:nvSpPr>
        <p:spPr>
          <a:xfrm>
            <a:off x="5090161" y="795433"/>
            <a:ext cx="2011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加入我们</a:t>
            </a:r>
          </a:p>
        </p:txBody>
      </p:sp>
      <p:sp>
        <p:nvSpPr>
          <p:cNvPr id="5" name="矩形 4"/>
          <p:cNvSpPr/>
          <p:nvPr/>
        </p:nvSpPr>
        <p:spPr>
          <a:xfrm>
            <a:off x="2121774" y="1595282"/>
            <a:ext cx="808569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         在这里，你将拥有宽松、愉悦、平等的工作环境，你将收获友爱、尊重、温暖的创业伙伴，更重要的是，你有可能实现自己最大的价值。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31532" y="2527544"/>
            <a:ext cx="1587500" cy="736600"/>
          </a:xfrm>
          <a:prstGeom prst="rect">
            <a:avLst/>
          </a:prstGeom>
          <a:solidFill>
            <a:srgbClr val="1E78E8"/>
          </a:solidFill>
          <a:ln>
            <a:solidFill>
              <a:srgbClr val="1E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产品经理</a:t>
            </a:r>
          </a:p>
        </p:txBody>
      </p:sp>
      <p:sp>
        <p:nvSpPr>
          <p:cNvPr id="19" name="矩形 18"/>
          <p:cNvSpPr/>
          <p:nvPr/>
        </p:nvSpPr>
        <p:spPr>
          <a:xfrm>
            <a:off x="5303358" y="2527371"/>
            <a:ext cx="1587500" cy="736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技术类</a:t>
            </a:r>
          </a:p>
        </p:txBody>
      </p:sp>
      <p:sp>
        <p:nvSpPr>
          <p:cNvPr id="20" name="矩形 19"/>
          <p:cNvSpPr/>
          <p:nvPr/>
        </p:nvSpPr>
        <p:spPr>
          <a:xfrm>
            <a:off x="6890858" y="2527371"/>
            <a:ext cx="1587500" cy="736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运营类</a:t>
            </a:r>
          </a:p>
        </p:txBody>
      </p:sp>
      <p:sp>
        <p:nvSpPr>
          <p:cNvPr id="21" name="矩形 20"/>
          <p:cNvSpPr/>
          <p:nvPr/>
        </p:nvSpPr>
        <p:spPr>
          <a:xfrm>
            <a:off x="8477565" y="2527371"/>
            <a:ext cx="1587500" cy="736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职能类</a:t>
            </a:r>
          </a:p>
        </p:txBody>
      </p:sp>
      <p:sp>
        <p:nvSpPr>
          <p:cNvPr id="15" name="矩形 14"/>
          <p:cNvSpPr/>
          <p:nvPr/>
        </p:nvSpPr>
        <p:spPr>
          <a:xfrm>
            <a:off x="2131531" y="3505407"/>
            <a:ext cx="7933533" cy="24686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srgbClr val="1E78E8"/>
              </a:solidFill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12423" y="4049485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12423" y="4676502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512423" y="5303519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11692" y="3620396"/>
            <a:ext cx="92475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职位                                                               类别                                           工作地点</a:t>
            </a:r>
          </a:p>
        </p:txBody>
      </p:sp>
      <p:sp>
        <p:nvSpPr>
          <p:cNvPr id="12" name="矩形 11"/>
          <p:cNvSpPr/>
          <p:nvPr/>
        </p:nvSpPr>
        <p:spPr>
          <a:xfrm>
            <a:off x="2411989" y="4244877"/>
            <a:ext cx="8661718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创意PPT设计师                                                              设计类                                                     厦门集美</a:t>
            </a:r>
          </a:p>
        </p:txBody>
      </p:sp>
      <p:sp>
        <p:nvSpPr>
          <p:cNvPr id="25" name="矩形 24"/>
          <p:cNvSpPr/>
          <p:nvPr/>
        </p:nvSpPr>
        <p:spPr>
          <a:xfrm>
            <a:off x="2411988" y="4855209"/>
            <a:ext cx="864425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商业规划策划师                                                             产品类                                                     厦门集美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786735" y="4287322"/>
            <a:ext cx="194381" cy="195415"/>
          </a:xfrm>
          <a:prstGeom prst="roundRect">
            <a:avLst>
              <a:gd fmla="val 9980" name="adj"/>
            </a:avLst>
          </a:prstGeom>
          <a:solidFill>
            <a:srgbClr val="F36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05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急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786735" y="4914338"/>
            <a:ext cx="194381" cy="195415"/>
          </a:xfrm>
          <a:prstGeom prst="roundRect">
            <a:avLst>
              <a:gd fmla="val 9980" name="adj"/>
            </a:avLst>
          </a:prstGeom>
          <a:solidFill>
            <a:srgbClr val="30C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05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新</a:t>
            </a:r>
          </a:p>
        </p:txBody>
      </p:sp>
      <p:sp>
        <p:nvSpPr>
          <p:cNvPr id="30" name="矩形 29"/>
          <p:cNvSpPr/>
          <p:nvPr/>
        </p:nvSpPr>
        <p:spPr>
          <a:xfrm>
            <a:off x="2411989" y="5503994"/>
            <a:ext cx="87363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高级UI设计师                                                                  设计类                                                     厦门集美</a:t>
            </a:r>
          </a:p>
        </p:txBody>
      </p:sp>
    </p:spTree>
    <p:extLst>
      <p:ext uri="{BB962C8B-B14F-4D97-AF65-F5344CB8AC3E}">
        <p14:creationId val="219525484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4"/>
      <p:bldP grpId="0" spid="19"/>
      <p:bldP grpId="0" spid="20"/>
      <p:bldP grpId="0" spid="21"/>
      <p:bldP grpId="0" spid="15"/>
      <p:bldP grpId="0" spid="11"/>
      <p:bldP grpId="0" spid="12"/>
      <p:bldP grpId="0" spid="25"/>
      <p:bldP grpId="0" spid="13"/>
      <p:bldP grpId="0" spid="29"/>
      <p:bldP grpId="0" spid="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23" l="15290" r="15455"/>
          <a:stretch>
            <a:fillRect/>
          </a:stretch>
        </p:blipFill>
        <p:spPr>
          <a:xfrm>
            <a:off x="257308" y="1197516"/>
            <a:ext cx="11814629" cy="45501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7328" y="1197517"/>
            <a:ext cx="4146896" cy="2548984"/>
          </a:xfrm>
          <a:prstGeom prst="rect">
            <a:avLst/>
          </a:prstGeom>
          <a:solidFill>
            <a:srgbClr val="1E78E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064919" y="1252226"/>
            <a:ext cx="3531714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定制请联系：</a:t>
            </a:r>
          </a:p>
          <a:p>
            <a:pPr>
              <a:lnSpc>
                <a:spcPct val="20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一封邮件或许就是一次出色演示的开端</a:t>
            </a:r>
          </a:p>
          <a:p>
            <a:pPr>
              <a:lnSpc>
                <a:spcPct val="200000"/>
              </a:lnSpc>
            </a:pPr>
            <a:endParaRPr altLang="en-US" b="1" lang="zh-CN" smtClean="0" sz="2000">
              <a:solidFill>
                <a:schemeClr val="bg1"/>
              </a:solidFill>
              <a:latin charset="-122" panose="020b0600000000000000" pitchFamily="34" typeface="思源黑体 CN Medium"/>
              <a:ea charset="-122" panose="020b0600000000000000" pitchFamily="34" typeface="思源黑体 CN Medium"/>
            </a:endParaRPr>
          </a:p>
          <a:p>
            <a:pPr>
              <a:lnSpc>
                <a:spcPct val="20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电话（微信）：15985823781</a:t>
            </a:r>
          </a:p>
          <a:p>
            <a:pPr>
              <a:lnSpc>
                <a:spcPct val="20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QQ（邮箱）：1822998979</a:t>
            </a:r>
          </a:p>
          <a:p>
            <a:pPr>
              <a:lnSpc>
                <a:spcPct val="20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地址: 厦门市集美区海凤路顶斌大厦611室</a:t>
            </a:r>
          </a:p>
          <a:p>
            <a:pPr>
              <a:lnSpc>
                <a:spcPct val="200000"/>
              </a:lnSpc>
            </a:pPr>
            <a:endParaRPr altLang="en-US" b="1" lang="zh-CN" smtClean="0" sz="2000">
              <a:solidFill>
                <a:schemeClr val="bg1"/>
              </a:solidFill>
              <a:latin charset="-122" panose="020b0600000000000000" pitchFamily="34" typeface="思源黑体 CN Medium"/>
              <a:ea charset="-122" panose="020b0600000000000000" pitchFamily="34" typeface="思源黑体 CN Medium"/>
            </a:endParaRPr>
          </a:p>
          <a:p>
            <a:pPr>
              <a:lnSpc>
                <a:spcPct val="20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谢谢观看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08057424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418529" y="3342314"/>
            <a:ext cx="3735950" cy="3996349"/>
            <a:chOff x="1508125" y="1420813"/>
            <a:chExt cx="2232025" cy="2387600"/>
          </a:xfrm>
        </p:grpSpPr>
        <p:sp>
          <p:nvSpPr>
            <p:cNvPr id="3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" name="矩形 12"/>
          <p:cNvSpPr/>
          <p:nvPr/>
        </p:nvSpPr>
        <p:spPr>
          <a:xfrm>
            <a:off x="5547360" y="808096"/>
            <a:ext cx="1097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5506341" y="1637169"/>
            <a:ext cx="117189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15737" y="2934142"/>
            <a:ext cx="1259069" cy="390525"/>
            <a:chOff x="3415737" y="2934142"/>
            <a:chExt cx="1259069" cy="3905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15737" y="2934142"/>
              <a:ext cx="390525" cy="3905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797643" y="2944738"/>
              <a:ext cx="868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标题一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41631" y="2934142"/>
            <a:ext cx="1278526" cy="390525"/>
            <a:chOff x="5441631" y="2934142"/>
            <a:chExt cx="1278526" cy="3905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441631" y="2934142"/>
              <a:ext cx="390525" cy="390525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842995" y="2944738"/>
              <a:ext cx="868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标题二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67525" y="2934142"/>
            <a:ext cx="1279924" cy="390525"/>
            <a:chOff x="7467525" y="2934142"/>
            <a:chExt cx="1279924" cy="3905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67525" y="2934142"/>
              <a:ext cx="390525" cy="390525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7870287" y="2944738"/>
              <a:ext cx="868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标题三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15737" y="4032250"/>
            <a:ext cx="1249506" cy="381000"/>
            <a:chOff x="3415737" y="4032250"/>
            <a:chExt cx="1249506" cy="381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15737" y="4032250"/>
              <a:ext cx="390525" cy="38100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3788080" y="4038085"/>
              <a:ext cx="868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标题四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40233" y="4027488"/>
            <a:ext cx="1267688" cy="390525"/>
            <a:chOff x="5440233" y="4027488"/>
            <a:chExt cx="1267688" cy="3905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440233" y="4027488"/>
              <a:ext cx="390525" cy="390525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5830759" y="4038084"/>
              <a:ext cx="868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标题五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67525" y="4027488"/>
            <a:ext cx="1293336" cy="390525"/>
            <a:chOff x="7467525" y="4027488"/>
            <a:chExt cx="1293336" cy="3905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67525" y="4027488"/>
              <a:ext cx="390525" cy="39052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7858051" y="4038084"/>
              <a:ext cx="868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标题六</a:t>
              </a:r>
            </a:p>
          </p:txBody>
        </p:sp>
      </p:grpSp>
    </p:spTree>
    <p:extLst>
      <p:ext uri="{BB962C8B-B14F-4D97-AF65-F5344CB8AC3E}">
        <p14:creationId val="2782104527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http://www.youyedoc.com/article/2017/3676.html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327120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908531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963665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http://www.youyedoc.com/article/2017/3741.html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388061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78" y="1436125"/>
            <a:ext cx="3139712" cy="646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22" y="3264518"/>
            <a:ext cx="3517697" cy="646232"/>
          </a:xfrm>
          <a:prstGeom prst="rect">
            <a:avLst/>
          </a:prstGeom>
        </p:spPr>
      </p:pic>
    </p:spTree>
    <p:extLst>
      <p:ext uri="{BB962C8B-B14F-4D97-AF65-F5344CB8AC3E}">
        <p14:creationId val="271730021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481547" y="2986091"/>
            <a:ext cx="1554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过度页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861300" y="1657354"/>
            <a:ext cx="3694969" cy="3494564"/>
            <a:chOff x="6845300" y="1657354"/>
            <a:chExt cx="3694969" cy="349456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45300" y="1657354"/>
              <a:ext cx="3694969" cy="349456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379872" y="2814412"/>
              <a:ext cx="26212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3200">
                  <a:solidFill>
                    <a:srgbClr val="90CCF4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输入你的标题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7700" y="3009069"/>
            <a:ext cx="739582" cy="791132"/>
            <a:chOff x="1508125" y="1420813"/>
            <a:chExt cx="2232025" cy="2387600"/>
          </a:xfrm>
        </p:grpSpPr>
        <p:sp>
          <p:nvSpPr>
            <p:cNvPr id="13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6" name="直接连接符 15"/>
          <p:cNvCxnSpPr>
            <a:stCxn id="5" idx="3"/>
            <a:endCxn id="7" idx="1"/>
          </p:cNvCxnSpPr>
          <p:nvPr/>
        </p:nvCxnSpPr>
        <p:spPr>
          <a:xfrm flipV="1">
            <a:off x="3036027" y="3404636"/>
            <a:ext cx="4825273" cy="3865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709400" y="3404635"/>
            <a:ext cx="48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404635"/>
            <a:ext cx="48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29204910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404360" y="808096"/>
            <a:ext cx="3383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总有新奇在身边</a:t>
            </a:r>
          </a:p>
        </p:txBody>
      </p:sp>
      <p:sp>
        <p:nvSpPr>
          <p:cNvPr id="8" name="矩形 7"/>
          <p:cNvSpPr/>
          <p:nvPr/>
        </p:nvSpPr>
        <p:spPr>
          <a:xfrm>
            <a:off x="4172047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18" name="组合 7"/>
          <p:cNvGrpSpPr/>
          <p:nvPr/>
        </p:nvGrpSpPr>
        <p:grpSpPr>
          <a:xfrm rot="5400000">
            <a:off x="1405854" y="3952452"/>
            <a:ext cx="271992" cy="137879"/>
            <a:chExt cx="383575" cy="195163"/>
          </a:xfrm>
        </p:grpSpPr>
        <p:cxnSp>
          <p:nvCxnSpPr>
            <p:cNvPr id="19" name="直接连接符 8"/>
            <p:cNvCxnSpPr>
              <a:cxnSpLocks noChangeShapeType="1"/>
            </p:cNvCxnSpPr>
            <p:nvPr/>
          </p:nvCxnSpPr>
          <p:spPr bwMode="auto">
            <a:xfrm>
              <a:off x="0" y="0"/>
              <a:ext cx="194444" cy="195163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0" name="直接连接符 9"/>
            <p:cNvCxnSpPr>
              <a:cxnSpLocks noChangeShapeType="1"/>
            </p:cNvCxnSpPr>
            <p:nvPr/>
          </p:nvCxnSpPr>
          <p:spPr bwMode="auto">
            <a:xfrm flipV="1">
              <a:off x="181693" y="0"/>
              <a:ext cx="201882" cy="19303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1" name="组合 10"/>
          <p:cNvGrpSpPr/>
          <p:nvPr/>
        </p:nvGrpSpPr>
        <p:grpSpPr>
          <a:xfrm rot="-5400000">
            <a:off x="10287808" y="3952451"/>
            <a:ext cx="271241" cy="137881"/>
            <a:chExt cx="383575" cy="194854"/>
          </a:xfrm>
        </p:grpSpPr>
        <p:cxnSp>
          <p:nvCxnSpPr>
            <p:cNvPr id="22" name="直接连接符 11"/>
            <p:cNvCxnSpPr>
              <a:cxnSpLocks noChangeShapeType="1"/>
            </p:cNvCxnSpPr>
            <p:nvPr/>
          </p:nvCxnSpPr>
          <p:spPr bwMode="auto">
            <a:xfrm>
              <a:off x="14917" y="0"/>
              <a:ext cx="194984" cy="194854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3" name="直接连接符 12"/>
            <p:cNvCxnSpPr>
              <a:cxnSpLocks noChangeShapeType="1"/>
            </p:cNvCxnSpPr>
            <p:nvPr/>
          </p:nvCxnSpPr>
          <p:spPr bwMode="auto">
            <a:xfrm flipV="1">
              <a:off x="197115" y="1065"/>
              <a:ext cx="201377" cy="193789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2574017" y="2779132"/>
            <a:ext cx="1579278" cy="1029796"/>
            <a:chOff x="2574017" y="2779132"/>
            <a:chExt cx="1579278" cy="10297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3099" r="91589" t="5942"/>
            <a:stretch>
              <a:fillRect/>
            </a:stretch>
          </p:blipFill>
          <p:spPr>
            <a:xfrm>
              <a:off x="3071539" y="2779132"/>
              <a:ext cx="606746" cy="606746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2574017" y="343959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定向设置隐身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06361" y="2766128"/>
            <a:ext cx="1579278" cy="1037617"/>
            <a:chOff x="5306361" y="2766128"/>
            <a:chExt cx="1579278" cy="10376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223" l="9003" r="82225" t="6349"/>
            <a:stretch>
              <a:fillRect/>
            </a:stretch>
          </p:blipFill>
          <p:spPr>
            <a:xfrm>
              <a:off x="5781937" y="2766128"/>
              <a:ext cx="632754" cy="632754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5306361" y="3434412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个性资料页面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63010" y="2791932"/>
            <a:ext cx="1579278" cy="1006210"/>
            <a:chOff x="8163010" y="2791932"/>
            <a:chExt cx="1579278" cy="10062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3777" l="19493" r="72450" t="5726"/>
            <a:stretch>
              <a:fillRect/>
            </a:stretch>
          </p:blipFill>
          <p:spPr>
            <a:xfrm>
              <a:off x="8662076" y="2791932"/>
              <a:ext cx="581146" cy="58114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8163011" y="342881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专属会员标识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99424" y="4380818"/>
            <a:ext cx="1569660" cy="1082391"/>
            <a:chOff x="2599424" y="4380818"/>
            <a:chExt cx="1569660" cy="108239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800" l="28575" r="62755" t="5718"/>
            <a:stretch>
              <a:fillRect/>
            </a:stretch>
          </p:blipFill>
          <p:spPr>
            <a:xfrm>
              <a:off x="3071539" y="4380818"/>
              <a:ext cx="625430" cy="63568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2599424" y="5093877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更多筛选条件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18816" y="4380381"/>
            <a:ext cx="1569660" cy="1078947"/>
            <a:chOff x="5318816" y="4380381"/>
            <a:chExt cx="1569660" cy="10789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105" l="38651" r="52748" t="6405"/>
            <a:stretch>
              <a:fillRect/>
            </a:stretch>
          </p:blipFill>
          <p:spPr>
            <a:xfrm>
              <a:off x="5782338" y="4380381"/>
              <a:ext cx="620413" cy="63612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5318816" y="508999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会员专属表情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67819" y="4348594"/>
            <a:ext cx="1569660" cy="1110734"/>
            <a:chOff x="8167819" y="4348594"/>
            <a:chExt cx="1569660" cy="11107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176" l="48140" r="41302" t="5760"/>
            <a:stretch>
              <a:fillRect/>
            </a:stretch>
          </p:blipFill>
          <p:spPr>
            <a:xfrm>
              <a:off x="8571825" y="4348594"/>
              <a:ext cx="761649" cy="667907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8167820" y="5089995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关注上限提升</a:t>
              </a:r>
            </a:p>
          </p:txBody>
        </p:sp>
      </p:grpSp>
    </p:spTree>
    <p:extLst>
      <p:ext uri="{BB962C8B-B14F-4D97-AF65-F5344CB8AC3E}">
        <p14:creationId val="338112163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32689" y="2701646"/>
            <a:ext cx="103725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i="1" lang="en-US" smtClean="0">
                <a:solidFill>
                  <a:schemeClr val="bg1">
                    <a:lumMod val="50000"/>
                  </a:schemeClr>
                </a:solidFill>
              </a:rPr>
              <a:t>Mar.16th</a:t>
            </a:r>
          </a:p>
          <a:p>
            <a:r>
              <a:rPr altLang="zh-CN" i="1" lang="en-US" smtClean="0">
                <a:solidFill>
                  <a:schemeClr val="bg1">
                    <a:lumMod val="50000"/>
                  </a:schemeClr>
                </a:solidFill>
              </a:rPr>
              <a:t>2016</a:t>
            </a:r>
          </a:p>
        </p:txBody>
      </p:sp>
      <p:sp>
        <p:nvSpPr>
          <p:cNvPr id="8" name="矩形 7"/>
          <p:cNvSpPr/>
          <p:nvPr/>
        </p:nvSpPr>
        <p:spPr>
          <a:xfrm>
            <a:off x="4404360" y="808096"/>
            <a:ext cx="3383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请输入你的标题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153295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385711" y="2701646"/>
            <a:ext cx="933856" cy="0"/>
          </a:xfrm>
          <a:prstGeom prst="line">
            <a:avLst/>
          </a:prstGeom>
          <a:ln w="31750">
            <a:solidFill>
              <a:srgbClr val="1E7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714359" y="2590057"/>
            <a:ext cx="4297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请输入一段你要说的话，这是一个小标题。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14359" y="2964375"/>
            <a:ext cx="793208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北京时间3月15日，移动社交平台陌陌(纳斯达克股票代码：MOMO)发布了截至2015年12月31日的第四季度及2015年全年未经审计的财报。财报显示，2015年第四季度，陌陌净营收达到3950万美元，同比增长113%;归属于陌陌的净利润为1180万美元，持续四个季度实现盈利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825405" y="3723927"/>
            <a:ext cx="77334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32689" y="4584068"/>
            <a:ext cx="933856" cy="0"/>
          </a:xfrm>
          <a:prstGeom prst="line">
            <a:avLst/>
          </a:prstGeom>
          <a:ln w="31750">
            <a:solidFill>
              <a:srgbClr val="1E7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279667" y="4584067"/>
            <a:ext cx="99380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i="1" lang="en-US" smtClean="0">
                <a:solidFill>
                  <a:schemeClr val="bg1">
                    <a:lumMod val="50000"/>
                  </a:schemeClr>
                </a:solidFill>
              </a:rPr>
              <a:t>Feb.21th</a:t>
            </a:r>
          </a:p>
          <a:p>
            <a:r>
              <a:rPr altLang="zh-CN" i="1" lang="en-US" smtClean="0">
                <a:solidFill>
                  <a:schemeClr val="bg1">
                    <a:lumMod val="50000"/>
                  </a:schemeClr>
                </a:solidFill>
              </a:rPr>
              <a:t>2016</a:t>
            </a:r>
          </a:p>
        </p:txBody>
      </p:sp>
      <p:sp>
        <p:nvSpPr>
          <p:cNvPr id="24" name="矩形 23"/>
          <p:cNvSpPr/>
          <p:nvPr/>
        </p:nvSpPr>
        <p:spPr>
          <a:xfrm>
            <a:off x="2661338" y="4472479"/>
            <a:ext cx="5280343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陌陌首届商业合作伙伴峰会召开 挖掘平台商业价值</a:t>
            </a:r>
          </a:p>
        </p:txBody>
      </p:sp>
      <p:sp>
        <p:nvSpPr>
          <p:cNvPr id="25" name="矩形 24"/>
          <p:cNvSpPr/>
          <p:nvPr/>
        </p:nvSpPr>
        <p:spPr>
          <a:xfrm>
            <a:off x="2661337" y="4846797"/>
            <a:ext cx="793208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近日，陌陌公司（NASDAQ:MOMO）在北京JW万豪酒店召开首届全国商业合作伙伴峰会。本次峰会主题是“总有NewBiz在身边”，来自全国各地的150多家广告代理商参加了此次峰会。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772383" y="5606349"/>
            <a:ext cx="77334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5135403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10"/>
      <p:bldP grpId="0" spid="11"/>
      <p:bldP grpId="0" spid="23"/>
      <p:bldP grpId="0" spid="24"/>
      <p:bldP grpId="0" spid="2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818" t="11907"/>
          <a:stretch>
            <a:fillRect/>
          </a:stretch>
        </p:blipFill>
        <p:spPr>
          <a:xfrm>
            <a:off x="0" y="-133350"/>
            <a:ext cx="12192000" cy="7016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33350"/>
            <a:ext cx="12192000" cy="70167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1824672" y="2725690"/>
            <a:ext cx="8542655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36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陌陌附近活动</a:t>
            </a:r>
          </a:p>
          <a:p>
            <a:pPr algn="ctr">
              <a:lnSpc>
                <a:spcPct val="150000"/>
              </a:lnSpc>
            </a:pPr>
            <a:r>
              <a:rPr altLang="en-US" b="1" lang="zh-CN" sz="36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请输入你的宣传话语在这里,这是一长段话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295386" y="4440906"/>
            <a:ext cx="1601225" cy="514350"/>
            <a:chOff x="5295386" y="4440906"/>
            <a:chExt cx="1601225" cy="514350"/>
          </a:xfrm>
        </p:grpSpPr>
        <p:sp>
          <p:nvSpPr>
            <p:cNvPr id="5" name="矩形 4"/>
            <p:cNvSpPr/>
            <p:nvPr/>
          </p:nvSpPr>
          <p:spPr>
            <a:xfrm>
              <a:off x="5295386" y="4440906"/>
              <a:ext cx="1601225" cy="514350"/>
            </a:xfrm>
            <a:prstGeom prst="rect">
              <a:avLst/>
            </a:prstGeom>
            <a:solidFill>
              <a:srgbClr val="1E78E8"/>
            </a:solidFill>
            <a:ln w="12700"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42001" y="4513415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我要参加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9968" l="49535" r="41102" t="18826"/>
          <a:stretch>
            <a:fillRect/>
          </a:stretch>
        </p:blipFill>
        <p:spPr>
          <a:xfrm>
            <a:off x="5745886" y="2212691"/>
            <a:ext cx="700227" cy="643231"/>
          </a:xfrm>
          <a:prstGeom prst="rect">
            <a:avLst/>
          </a:prstGeom>
        </p:spPr>
      </p:pic>
    </p:spTree>
    <p:extLst>
      <p:ext uri="{BB962C8B-B14F-4D97-AF65-F5344CB8AC3E}">
        <p14:creationId val="2823182453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s.momocdn.com/static/w5/img/website/item1.jpg?20141105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26135" y="2300051"/>
            <a:ext cx="2342865" cy="347390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26460" y="2300051"/>
            <a:ext cx="2342865" cy="3473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5335" y="2300051"/>
            <a:ext cx="2342865" cy="3473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07735" y="2300051"/>
            <a:ext cx="2342865" cy="34739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04360" y="808096"/>
            <a:ext cx="3383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总有新奇在身边</a:t>
            </a:r>
          </a:p>
        </p:txBody>
      </p:sp>
      <p:sp>
        <p:nvSpPr>
          <p:cNvPr id="9" name="矩形 8"/>
          <p:cNvSpPr/>
          <p:nvPr/>
        </p:nvSpPr>
        <p:spPr>
          <a:xfrm>
            <a:off x="4172047" y="1637169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7004049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714848" y="806466"/>
            <a:ext cx="4754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超过一亿人的社交选择</a:t>
            </a:r>
          </a:p>
        </p:txBody>
      </p:sp>
      <p:sp>
        <p:nvSpPr>
          <p:cNvPr id="9" name="矩形 8"/>
          <p:cNvSpPr/>
          <p:nvPr/>
        </p:nvSpPr>
        <p:spPr>
          <a:xfrm>
            <a:off x="4114800" y="1628135"/>
            <a:ext cx="394772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149" y="2215246"/>
            <a:ext cx="1390650" cy="1390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42992" y="2215246"/>
            <a:ext cx="1390650" cy="139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89646" y="3663955"/>
            <a:ext cx="2457450" cy="2457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6942" y="2215246"/>
            <a:ext cx="2457450" cy="2457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98269" y="3663955"/>
            <a:ext cx="1158109" cy="2457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27276" y="2215246"/>
            <a:ext cx="1171575" cy="24860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1266" y="3635380"/>
            <a:ext cx="1171575" cy="24860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25683" y="2215246"/>
            <a:ext cx="2238375" cy="13906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1735" y="2215246"/>
            <a:ext cx="2238375" cy="1390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5727" y="3663955"/>
            <a:ext cx="2457450" cy="24574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22034" y="4730755"/>
            <a:ext cx="1390651" cy="13906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61328" y="4730755"/>
            <a:ext cx="2238375" cy="1390650"/>
          </a:xfrm>
          <a:prstGeom prst="rect">
            <a:avLst/>
          </a:prstGeom>
        </p:spPr>
      </p:pic>
    </p:spTree>
    <p:extLst>
      <p:ext uri="{BB962C8B-B14F-4D97-AF65-F5344CB8AC3E}">
        <p14:creationId val="329480785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714848" y="806466"/>
            <a:ext cx="4754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600">
                <a:solidFill>
                  <a:srgbClr val="1E78E8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超过一亿人的社交选择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gdLst>
                <a:gd fmla="*/ 741 w 741" name="T0"/>
                <a:gd fmla="*/ 370 h 793" name="T1"/>
                <a:gd fmla="*/ 370 w 741" name="T2"/>
                <a:gd fmla="*/ 0 h 793" name="T3"/>
                <a:gd fmla="*/ 0 w 741" name="T4"/>
                <a:gd fmla="*/ 370 h 793" name="T5"/>
                <a:gd fmla="*/ 223 w 741" name="T6"/>
                <a:gd fmla="*/ 711 h 793" name="T7"/>
                <a:gd fmla="*/ 370 w 741" name="T8"/>
                <a:gd fmla="*/ 793 h 793" name="T9"/>
                <a:gd fmla="*/ 511 w 741" name="T10"/>
                <a:gd fmla="*/ 713 h 793" name="T11"/>
                <a:gd fmla="*/ 741 w 741" name="T12"/>
                <a:gd fmla="*/ 370 h 7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3" w="741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gdLst>
                <a:gd fmla="*/ 378 w 380" name="T0"/>
                <a:gd fmla="*/ 357 h 364" name="T1"/>
                <a:gd fmla="*/ 355 w 380" name="T2"/>
                <a:gd fmla="*/ 263 h 364" name="T3"/>
                <a:gd fmla="*/ 355 w 380" name="T4"/>
                <a:gd fmla="*/ 91 h 364" name="T5"/>
                <a:gd fmla="*/ 264 w 380" name="T6"/>
                <a:gd fmla="*/ 0 h 364" name="T7"/>
                <a:gd fmla="*/ 91 w 380" name="T8"/>
                <a:gd fmla="*/ 0 h 364" name="T9"/>
                <a:gd fmla="*/ 0 w 380" name="T10"/>
                <a:gd fmla="*/ 91 h 364" name="T11"/>
                <a:gd fmla="*/ 0 w 380" name="T12"/>
                <a:gd fmla="*/ 263 h 364" name="T13"/>
                <a:gd fmla="*/ 91 w 380" name="T14"/>
                <a:gd fmla="*/ 354 h 364" name="T15"/>
                <a:gd fmla="*/ 264 w 380" name="T16"/>
                <a:gd fmla="*/ 354 h 364" name="T17"/>
                <a:gd fmla="*/ 375 w 380" name="T18"/>
                <a:gd fmla="*/ 362 h 364" name="T19"/>
                <a:gd fmla="*/ 378 w 380" name="T20"/>
                <a:gd fmla="*/ 357 h 364" name="T21"/>
                <a:gd fmla="*/ 141 w 380" name="T22"/>
                <a:gd fmla="*/ 198 h 364" name="T23"/>
                <a:gd fmla="*/ 115 w 380" name="T24"/>
                <a:gd fmla="*/ 224 h 364" name="T25"/>
                <a:gd fmla="*/ 88 w 380" name="T26"/>
                <a:gd fmla="*/ 198 h 364" name="T27"/>
                <a:gd fmla="*/ 88 w 380" name="T28"/>
                <a:gd fmla="*/ 151 h 364" name="T29"/>
                <a:gd fmla="*/ 115 w 380" name="T30"/>
                <a:gd fmla="*/ 124 h 364" name="T31"/>
                <a:gd fmla="*/ 141 w 380" name="T32"/>
                <a:gd fmla="*/ 151 h 364" name="T33"/>
                <a:gd fmla="*/ 141 w 380" name="T34"/>
                <a:gd fmla="*/ 198 h 364" name="T35"/>
                <a:gd fmla="*/ 265 w 380" name="T36"/>
                <a:gd fmla="*/ 198 h 364" name="T37"/>
                <a:gd fmla="*/ 239 w 380" name="T38"/>
                <a:gd fmla="*/ 224 h 364" name="T39"/>
                <a:gd fmla="*/ 212 w 380" name="T40"/>
                <a:gd fmla="*/ 198 h 364" name="T41"/>
                <a:gd fmla="*/ 212 w 380" name="T42"/>
                <a:gd fmla="*/ 151 h 364" name="T43"/>
                <a:gd fmla="*/ 239 w 380" name="T44"/>
                <a:gd fmla="*/ 124 h 364" name="T45"/>
                <a:gd fmla="*/ 265 w 380" name="T46"/>
                <a:gd fmla="*/ 151 h 364" name="T47"/>
                <a:gd fmla="*/ 265 w 380" name="T48"/>
                <a:gd fmla="*/ 198 h 3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4" w="380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149" y="2215246"/>
            <a:ext cx="1390650" cy="1390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42992" y="2215246"/>
            <a:ext cx="1390650" cy="139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89646" y="3663955"/>
            <a:ext cx="2457450" cy="2457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6942" y="2215246"/>
            <a:ext cx="2457450" cy="2457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98269" y="3663955"/>
            <a:ext cx="1158109" cy="2457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27276" y="2215246"/>
            <a:ext cx="1171575" cy="24860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1266" y="3635380"/>
            <a:ext cx="1171575" cy="24860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25683" y="2215246"/>
            <a:ext cx="2238375" cy="13906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1735" y="2215246"/>
            <a:ext cx="2238375" cy="1390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5727" y="3663955"/>
            <a:ext cx="2457450" cy="24574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22034" y="4730755"/>
            <a:ext cx="1390651" cy="13906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61328" y="4730755"/>
            <a:ext cx="2238375" cy="139065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82149" y="4502772"/>
            <a:ext cx="2461028" cy="1648117"/>
            <a:chOff x="582149" y="4502772"/>
            <a:chExt cx="2461028" cy="1648117"/>
          </a:xfrm>
        </p:grpSpPr>
        <p:sp>
          <p:nvSpPr>
            <p:cNvPr id="6" name="矩形 5"/>
            <p:cNvSpPr/>
            <p:nvPr/>
          </p:nvSpPr>
          <p:spPr>
            <a:xfrm>
              <a:off x="582149" y="4502772"/>
              <a:ext cx="246102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732880" y="4581851"/>
              <a:ext cx="2976880" cy="192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晚安徽州行者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男24岁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城市：安徽合肥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宣言：徒步，给身心修行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18486" y="2134456"/>
            <a:ext cx="2245572" cy="1523494"/>
            <a:chOff x="576273" y="4421982"/>
            <a:chExt cx="2245572" cy="1523494"/>
          </a:xfrm>
        </p:grpSpPr>
        <p:sp>
          <p:nvSpPr>
            <p:cNvPr id="39" name="矩形 38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576273" y="4421981"/>
              <a:ext cx="1960880" cy="192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小标题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请输入描述文字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请输入描述文字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53178" y="4647396"/>
            <a:ext cx="2245572" cy="1523494"/>
            <a:chOff x="576273" y="4421982"/>
            <a:chExt cx="2245572" cy="1523494"/>
          </a:xfrm>
        </p:grpSpPr>
        <p:sp>
          <p:nvSpPr>
            <p:cNvPr id="42" name="矩形 41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>
              <a:off x="576274" y="4421982"/>
              <a:ext cx="1960880" cy="192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小标题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请输入描述文字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请输入描述文字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19972" y="3023804"/>
            <a:ext cx="2489833" cy="1648117"/>
            <a:chOff x="582149" y="4502772"/>
            <a:chExt cx="2489833" cy="1648117"/>
          </a:xfrm>
        </p:grpSpPr>
        <p:sp>
          <p:nvSpPr>
            <p:cNvPr id="45" name="矩形 44"/>
            <p:cNvSpPr/>
            <p:nvPr/>
          </p:nvSpPr>
          <p:spPr>
            <a:xfrm>
              <a:off x="582149" y="4502772"/>
              <a:ext cx="245547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732880" y="4581850"/>
              <a:ext cx="3230880" cy="192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Justin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男24岁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城市：北京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宣言：我敬重你是条女汉子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8136" y="2134148"/>
            <a:ext cx="2245572" cy="1523494"/>
            <a:chOff x="576273" y="4421982"/>
            <a:chExt cx="2245572" cy="1523494"/>
          </a:xfrm>
        </p:grpSpPr>
        <p:sp>
          <p:nvSpPr>
            <p:cNvPr id="48" name="矩形 47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576274" y="4421982"/>
              <a:ext cx="2722880" cy="192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妮妮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女23岁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城市：北京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宣言：表说偶系女汉几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282075" y="4490368"/>
            <a:ext cx="2455478" cy="1648117"/>
            <a:chOff x="582149" y="4502772"/>
            <a:chExt cx="2455478" cy="1648117"/>
          </a:xfrm>
        </p:grpSpPr>
        <p:sp>
          <p:nvSpPr>
            <p:cNvPr id="51" name="矩形 50"/>
            <p:cNvSpPr/>
            <p:nvPr/>
          </p:nvSpPr>
          <p:spPr>
            <a:xfrm>
              <a:off x="582149" y="4502772"/>
              <a:ext cx="245547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732879" y="4581851"/>
              <a:ext cx="1960880" cy="192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小标题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请输入描述文字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000">
                  <a:solidFill>
                    <a:schemeClr val="bg1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请输入描述文字</a:t>
              </a:r>
            </a:p>
          </p:txBody>
        </p:sp>
      </p:grpSp>
      <p:sp>
        <p:nvSpPr>
          <p:cNvPr id="53" name="矩形 52"/>
          <p:cNvSpPr/>
          <p:nvPr/>
        </p:nvSpPr>
        <p:spPr>
          <a:xfrm>
            <a:off x="4114800" y="1628135"/>
            <a:ext cx="394772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请输入一段你的文字描述在这个位置</a:t>
            </a:r>
          </a:p>
        </p:txBody>
      </p:sp>
    </p:spTree>
    <p:extLst>
      <p:ext uri="{BB962C8B-B14F-4D97-AF65-F5344CB8AC3E}">
        <p14:creationId val="117731815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82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AE6F2518-B084-4896-AF52-66CC2144AA26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182</Paragraphs>
  <Slides>20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1">
      <vt:lpstr>Arial</vt:lpstr>
      <vt:lpstr>Calibri Light</vt:lpstr>
      <vt:lpstr>Calibri</vt:lpstr>
      <vt:lpstr>思源黑体 CN Light</vt:lpstr>
      <vt:lpstr>等线 Light</vt:lpstr>
      <vt:lpstr>等线</vt:lpstr>
      <vt:lpstr>.黑体-日本语</vt:lpstr>
      <vt:lpstr>思源黑体 CN Medium</vt:lpstr>
      <vt:lpstr>华文琥珀</vt:lpstr>
      <vt:lpstr>微软雅黑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2021-08-22T12:08:35Z</dcterms:created>
  <cp:lastPrinted>2021-08-22T12:08:35Z</cp:lastPrinted>
  <dcterms:modified xsi:type="dcterms:W3CDTF">2021-08-22T05:52:23Z</dcterms:modified>
  <cp:revision>1</cp:revision>
</cp:coreProperties>
</file>