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Lst>
  <p:notesMasterIdLst>
    <p:notesMasterId r:id="rId3"/>
  </p:notesMasterIdLst>
  <p:sldIdLst>
    <p:sldId id="256" r:id="rId4"/>
    <p:sldId id="257" r:id="rId5"/>
    <p:sldId id="258" r:id="rId6"/>
    <p:sldId id="264" r:id="rId7"/>
    <p:sldId id="265" r:id="rId8"/>
    <p:sldId id="266" r:id="rId9"/>
    <p:sldId id="267" r:id="rId10"/>
    <p:sldId id="268" r:id="rId11"/>
    <p:sldId id="259" r:id="rId12"/>
    <p:sldId id="270" r:id="rId13"/>
    <p:sldId id="271" r:id="rId14"/>
    <p:sldId id="272" r:id="rId15"/>
    <p:sldId id="273" r:id="rId16"/>
    <p:sldId id="274" r:id="rId17"/>
    <p:sldId id="260" r:id="rId18"/>
    <p:sldId id="276" r:id="rId19"/>
    <p:sldId id="277" r:id="rId20"/>
    <p:sldId id="278" r:id="rId21"/>
    <p:sldId id="279" r:id="rId22"/>
    <p:sldId id="280" r:id="rId23"/>
    <p:sldId id="261" r:id="rId24"/>
    <p:sldId id="282" r:id="rId25"/>
    <p:sldId id="283" r:id="rId26"/>
    <p:sldId id="284" r:id="rId27"/>
    <p:sldId id="285" r:id="rId28"/>
    <p:sldId id="286" r:id="rId29"/>
    <p:sldId id="262" r:id="rId30"/>
    <p:sldId id="288" r:id="rId31"/>
    <p:sldId id="289" r:id="rId32"/>
    <p:sldId id="290" r:id="rId33"/>
    <p:sldId id="291" r:id="rId34"/>
    <p:sldId id="292" r:id="rId35"/>
    <p:sldId id="293" r:id="rId36"/>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402" y="96"/>
      </p:cViewPr>
      <p:guideLst>
        <p:guide orient="horz" pos="1620"/>
        <p:guide pos="2880"/>
      </p:guideLst>
    </p:cSldViewPr>
  </p:slideViewPr>
  <p:notesTextViewPr>
    <p:cViewPr>
      <p:scale>
        <a:sx n="1" d="1"/>
        <a:sy n="1" d="1"/>
      </p:scale>
      <p:origin x="0" y="0"/>
    </p:cViewPr>
  </p:notesTextViewPr>
  <p:sorterViewPr>
    <p:cViewPr>
      <p:scale>
        <a:sx n="100" d="100"/>
        <a:sy n="100" d="100"/>
      </p:scale>
      <p:origin x="0" y="4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F81C2-FAB1-4618-B116-6B9186536CB4}"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47F7C-9778-4EF1-8115-9E1A807FE7BF}" type="slidenum">
              <a:rPr lang="zh-CN" altLang="en-US" smtClean="0"/>
              <a:t>‹#›</a:t>
            </a:fld>
            <a:endParaRPr lang="zh-CN" altLang="en-US"/>
          </a:p>
        </p:txBody>
      </p:sp>
    </p:spTree>
    <p:extLst>
      <p:ext uri="{BB962C8B-B14F-4D97-AF65-F5344CB8AC3E}">
        <p14:creationId val="78367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042112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865812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663347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67453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277960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665377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178532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53494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913062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266845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844978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672807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26EB0D8-D049-4A31-8F2D-814DBCEBC8C0}" type="datetimeFigureOut">
              <a:rPr lang="zh-CN" altLang="en-US" smtClean="0"/>
              <a:t>2018/6/4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7D73C6-6C2F-48CB-8888-B8D11C5DB61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272423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 Id="rId5"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25.png" Type="http://schemas.openxmlformats.org/officeDocument/2006/relationships/image"/><Relationship Id="rId4" Target="../media/image2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7.png" Type="http://schemas.openxmlformats.org/officeDocument/2006/relationships/image"/><Relationship Id="rId3" Target="../media/image28.jpeg" Type="http://schemas.openxmlformats.org/officeDocument/2006/relationships/image"/><Relationship Id="rId4"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9.png" Type="http://schemas.openxmlformats.org/officeDocument/2006/relationships/image"/><Relationship Id="rId3" Target="../media/image30.jpeg" Type="http://schemas.openxmlformats.org/officeDocument/2006/relationships/image"/><Relationship Id="rId4"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5.jpeg" Type="http://schemas.openxmlformats.org/officeDocument/2006/relationships/image"/><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1619672" y="2211710"/>
            <a:ext cx="5904656" cy="579120"/>
          </a:xfrm>
          <a:prstGeom prst="rect">
            <a:avLst/>
          </a:prstGeom>
          <a:noFill/>
        </p:spPr>
        <p:txBody>
          <a:bodyPr lIns="0" rIns="0" rtlCol="0" wrap="square">
            <a:spAutoFit/>
          </a:bodyPr>
          <a:lstStyle/>
          <a:p>
            <a:pPr algn="dist"/>
            <a:r>
              <a:rPr altLang="en-US" lang="zh-CN" sz="3200">
                <a:ln w="6350">
                  <a:noFill/>
                </a:ln>
                <a:solidFill>
                  <a:schemeClr val="accent1"/>
                </a:solidFill>
                <a:latin charset="-122" panose="020b0502040204020203" pitchFamily="34" typeface="微软雅黑 Light"/>
                <a:ea charset="-122" panose="020b0502040204020203" pitchFamily="34" typeface="微软雅黑 Light"/>
              </a:rPr>
              <a:t>小清新水彩花草通用幻灯片模板</a:t>
            </a:r>
          </a:p>
        </p:txBody>
      </p:sp>
      <p:sp>
        <p:nvSpPr>
          <p:cNvPr id="8" name="矩形 7"/>
          <p:cNvSpPr/>
          <p:nvPr/>
        </p:nvSpPr>
        <p:spPr>
          <a:xfrm>
            <a:off x="1619672" y="2859782"/>
            <a:ext cx="5904656" cy="274320"/>
          </a:xfrm>
          <a:prstGeom prst="rect">
            <a:avLst/>
          </a:prstGeom>
          <a:ln w="6350">
            <a:solidFill>
              <a:schemeClr val="bg1">
                <a:lumMod val="50000"/>
              </a:schemeClr>
            </a:solidFill>
          </a:ln>
        </p:spPr>
        <p:txBody>
          <a:bodyPr wrap="square">
            <a:spAutoFit/>
          </a:bodyPr>
          <a:lstStyle/>
          <a:p>
            <a:pPr algn="dist"/>
            <a:r>
              <a:rPr altLang="zh-CN" lang="en-US" smtClean="0" sz="1200">
                <a:solidFill>
                  <a:schemeClr val="bg1">
                    <a:lumMod val="50000"/>
                  </a:schemeClr>
                </a:solidFill>
                <a:latin charset="-122" panose="020b0502040204020203" pitchFamily="34" typeface="微软雅黑 Light"/>
                <a:ea charset="-122" panose="020b0502040204020203" pitchFamily="34" typeface="微软雅黑 Light"/>
              </a:rPr>
              <a:t>THESIS DEFENSE POWERPOINT TEMPLATE</a:t>
            </a:r>
          </a:p>
        </p:txBody>
      </p:sp>
      <p:grpSp>
        <p:nvGrpSpPr>
          <p:cNvPr id="10" name="组合 9"/>
          <p:cNvGrpSpPr/>
          <p:nvPr/>
        </p:nvGrpSpPr>
        <p:grpSpPr>
          <a:xfrm>
            <a:off x="5324428" y="3691986"/>
            <a:ext cx="117790" cy="133898"/>
            <a:chOff x="860980" y="3583766"/>
            <a:chExt cx="100336" cy="114060"/>
          </a:xfrm>
          <a:solidFill>
            <a:schemeClr val="bg1">
              <a:lumMod val="65000"/>
            </a:schemeClr>
          </a:solidFill>
        </p:grpSpPr>
        <p:sp>
          <p:nvSpPr>
            <p:cNvPr id="11"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400">
                <a:solidFill>
                  <a:schemeClr val="bg1">
                    <a:lumMod val="65000"/>
                  </a:schemeClr>
                </a:solidFill>
                <a:latin charset="-122" panose="020b0502040204020203" pitchFamily="34" typeface="微软雅黑 Light"/>
                <a:ea charset="-122" panose="020b0502040204020203" pitchFamily="34" typeface="微软雅黑 Light"/>
              </a:endParaRPr>
            </a:p>
          </p:txBody>
        </p:sp>
        <p:sp>
          <p:nvSpPr>
            <p:cNvPr id="12"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400">
                <a:solidFill>
                  <a:schemeClr val="bg1">
                    <a:lumMod val="65000"/>
                  </a:schemeClr>
                </a:solidFill>
                <a:latin charset="-122" panose="020b0502040204020203" pitchFamily="34" typeface="微软雅黑 Light"/>
                <a:ea charset="-122" panose="020b0502040204020203" pitchFamily="34" typeface="微软雅黑 Light"/>
              </a:endParaRPr>
            </a:p>
          </p:txBody>
        </p:sp>
      </p:grpSp>
      <p:sp>
        <p:nvSpPr>
          <p:cNvPr id="16" name="Text Box 19"/>
          <p:cNvSpPr txBox="1">
            <a:spLocks noChangeArrowheads="1"/>
          </p:cNvSpPr>
          <p:nvPr/>
        </p:nvSpPr>
        <p:spPr bwMode="auto">
          <a:xfrm>
            <a:off x="5508104" y="3638501"/>
            <a:ext cx="11639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00">
                <a:solidFill>
                  <a:schemeClr val="bg1">
                    <a:lumMod val="50000"/>
                  </a:schemeClr>
                </a:solidFill>
                <a:latin charset="-122" panose="020b0502040204020203" pitchFamily="34" typeface="微软雅黑 Light"/>
                <a:ea charset="-122" panose="020b0502040204020203" pitchFamily="34" typeface="微软雅黑 Light"/>
              </a:rPr>
              <a:t>汇报人：优页PPT</a:t>
            </a:r>
          </a:p>
        </p:txBody>
      </p:sp>
      <p:pic>
        <p:nvPicPr>
          <p:cNvPr descr="D:\1稻壳模板\ppt\2016.4\小清新水彩花卉毕业答辩模板\小清新水彩花卉毕业答辩模板.png" id="2" name="Picture 2"/>
          <p:cNvPicPr>
            <a:picLocks noChangeArrowheads="1" noChangeAspect="1"/>
          </p:cNvPicPr>
          <p:nvPr/>
        </p:nvPicPr>
        <p:blipFill>
          <a:blip r:embed="rId2">
            <a:extLst>
              <a:ext uri="{28A0092B-C50C-407E-A947-70E740481C1C}">
                <a14:useLocalDpi val="0"/>
              </a:ext>
            </a:extLst>
          </a:blip>
          <a:stretch>
            <a:fillRect/>
          </a:stretch>
        </p:blipFill>
        <p:spPr bwMode="auto">
          <a:xfrm>
            <a:off x="894522" y="0"/>
            <a:ext cx="7354956" cy="1369694"/>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001e90bc453a118d6b4237" id="3113" name="Rectangle 41"/>
          <p:cNvSpPr>
            <a:spLocks noChangeArrowheads="1"/>
          </p:cNvSpPr>
          <p:nvPr/>
        </p:nvSpPr>
        <p:spPr bwMode="auto">
          <a:xfrm>
            <a:off x="1582739" y="1794627"/>
            <a:ext cx="1404937" cy="1376787"/>
          </a:xfrm>
          <a:prstGeom prst="rect">
            <a:avLst/>
          </a:prstGeom>
          <a:blipFill dpi="0" rotWithShape="1">
            <a:blip r:embed="rId2">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descr="160621-20121008053042-5" id="3114" name="Rectangle 42"/>
          <p:cNvSpPr>
            <a:spLocks noChangeArrowheads="1"/>
          </p:cNvSpPr>
          <p:nvPr/>
        </p:nvSpPr>
        <p:spPr bwMode="auto">
          <a:xfrm>
            <a:off x="3168651" y="3171414"/>
            <a:ext cx="1408113" cy="1376788"/>
          </a:xfrm>
          <a:prstGeom prst="rect">
            <a:avLst/>
          </a:prstGeom>
          <a:blipFill dpi="0" rotWithShape="1">
            <a:blip r:embed="rId3">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descr="160621-20121008052951-1" id="3115" name="Rectangle 43"/>
          <p:cNvSpPr>
            <a:spLocks noChangeArrowheads="1"/>
          </p:cNvSpPr>
          <p:nvPr/>
        </p:nvSpPr>
        <p:spPr bwMode="auto">
          <a:xfrm>
            <a:off x="4783138" y="1794627"/>
            <a:ext cx="1408112" cy="1376787"/>
          </a:xfrm>
          <a:prstGeom prst="rect">
            <a:avLst/>
          </a:prstGeom>
          <a:blipFill dpi="0" rotWithShape="1">
            <a:blip r:embed="rId4">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descr="160621-20121008053041-4" id="3116" name="Rectangle 44"/>
          <p:cNvSpPr>
            <a:spLocks noChangeArrowheads="1"/>
          </p:cNvSpPr>
          <p:nvPr/>
        </p:nvSpPr>
        <p:spPr bwMode="auto">
          <a:xfrm>
            <a:off x="6407150" y="3171414"/>
            <a:ext cx="1404938" cy="1376788"/>
          </a:xfrm>
          <a:prstGeom prst="rect">
            <a:avLst/>
          </a:prstGeom>
          <a:blipFill dpi="0" rotWithShape="1">
            <a:blip r:embed="rId5">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3117" name="Rectangle 45"/>
          <p:cNvSpPr>
            <a:spLocks noChangeArrowheads="1"/>
          </p:cNvSpPr>
          <p:nvPr/>
        </p:nvSpPr>
        <p:spPr bwMode="auto">
          <a:xfrm>
            <a:off x="1" y="3076134"/>
            <a:ext cx="9153525" cy="95279"/>
          </a:xfrm>
          <a:prstGeom prst="rect">
            <a:avLst/>
          </a:prstGeom>
          <a:solidFill>
            <a:schemeClr val="bg1">
              <a:lumMod val="95000"/>
            </a:schemeClr>
          </a:solidFill>
          <a:ln>
            <a:noFill/>
          </a:ln>
        </p:spPr>
        <p:txBody>
          <a:bodyPr/>
          <a:lstStyle/>
          <a:p>
            <a:endParaRPr altLang="en-US" lang="zh-CN">
              <a:solidFill>
                <a:prstClr val="black"/>
              </a:solidFill>
            </a:endParaRPr>
          </a:p>
        </p:txBody>
      </p:sp>
      <p:sp>
        <p:nvSpPr>
          <p:cNvPr id="3118" name="Rectangle 46"/>
          <p:cNvSpPr>
            <a:spLocks noChangeArrowheads="1"/>
          </p:cNvSpPr>
          <p:nvPr/>
        </p:nvSpPr>
        <p:spPr bwMode="auto">
          <a:xfrm>
            <a:off x="1582739" y="2803000"/>
            <a:ext cx="263525" cy="273134"/>
          </a:xfrm>
          <a:prstGeom prst="rect">
            <a:avLst/>
          </a:prstGeom>
          <a:solidFill>
            <a:schemeClr val="accent1">
              <a:alpha val="90000"/>
            </a:schemeClr>
          </a:solidFill>
          <a:ln>
            <a:noFill/>
          </a:ln>
        </p:spPr>
        <p:txBody>
          <a:bodyPr/>
          <a:lstStyle/>
          <a:p>
            <a:endParaRPr altLang="en-US" lang="zh-CN">
              <a:solidFill>
                <a:prstClr val="black"/>
              </a:solidFill>
            </a:endParaRPr>
          </a:p>
        </p:txBody>
      </p:sp>
      <p:sp>
        <p:nvSpPr>
          <p:cNvPr id="3119" name="Rectangle 47"/>
          <p:cNvSpPr>
            <a:spLocks noChangeArrowheads="1"/>
          </p:cNvSpPr>
          <p:nvPr/>
        </p:nvSpPr>
        <p:spPr bwMode="auto">
          <a:xfrm>
            <a:off x="4783139" y="2803000"/>
            <a:ext cx="263525" cy="273134"/>
          </a:xfrm>
          <a:prstGeom prst="rect">
            <a:avLst/>
          </a:prstGeom>
          <a:solidFill>
            <a:schemeClr val="accent3">
              <a:alpha val="90000"/>
            </a:schemeClr>
          </a:solidFill>
          <a:ln>
            <a:noFill/>
          </a:ln>
        </p:spPr>
        <p:txBody>
          <a:bodyPr/>
          <a:lstStyle/>
          <a:p>
            <a:endParaRPr altLang="en-US" lang="zh-CN">
              <a:solidFill>
                <a:prstClr val="black"/>
              </a:solidFill>
            </a:endParaRPr>
          </a:p>
        </p:txBody>
      </p:sp>
      <p:sp>
        <p:nvSpPr>
          <p:cNvPr id="3120" name="Rectangle 48"/>
          <p:cNvSpPr>
            <a:spLocks noChangeArrowheads="1"/>
          </p:cNvSpPr>
          <p:nvPr/>
        </p:nvSpPr>
        <p:spPr bwMode="auto">
          <a:xfrm>
            <a:off x="3168651" y="3171414"/>
            <a:ext cx="265113" cy="273134"/>
          </a:xfrm>
          <a:prstGeom prst="rect">
            <a:avLst/>
          </a:prstGeom>
          <a:solidFill>
            <a:schemeClr val="accent2">
              <a:alpha val="90000"/>
            </a:schemeClr>
          </a:solidFill>
          <a:ln>
            <a:noFill/>
          </a:ln>
        </p:spPr>
        <p:txBody>
          <a:bodyPr/>
          <a:lstStyle/>
          <a:p>
            <a:endParaRPr altLang="en-US" lang="zh-CN">
              <a:solidFill>
                <a:prstClr val="black"/>
              </a:solidFill>
            </a:endParaRPr>
          </a:p>
        </p:txBody>
      </p:sp>
      <p:sp>
        <p:nvSpPr>
          <p:cNvPr id="3121" name="Rectangle 49"/>
          <p:cNvSpPr>
            <a:spLocks noChangeArrowheads="1"/>
          </p:cNvSpPr>
          <p:nvPr/>
        </p:nvSpPr>
        <p:spPr bwMode="auto">
          <a:xfrm>
            <a:off x="6407151" y="3171414"/>
            <a:ext cx="263525" cy="273134"/>
          </a:xfrm>
          <a:prstGeom prst="rect">
            <a:avLst/>
          </a:prstGeom>
          <a:solidFill>
            <a:schemeClr val="accent4">
              <a:alpha val="90000"/>
            </a:schemeClr>
          </a:solidFill>
          <a:ln>
            <a:noFill/>
          </a:ln>
        </p:spPr>
        <p:txBody>
          <a:bodyPr/>
          <a:lstStyle/>
          <a:p>
            <a:endParaRPr altLang="en-US" lang="zh-CN">
              <a:solidFill>
                <a:prstClr val="black"/>
              </a:solidFill>
            </a:endParaRPr>
          </a:p>
        </p:txBody>
      </p:sp>
      <p:sp>
        <p:nvSpPr>
          <p:cNvPr id="3122" name="Text Box 50"/>
          <p:cNvSpPr txBox="1">
            <a:spLocks noChangeArrowheads="1"/>
          </p:cNvSpPr>
          <p:nvPr/>
        </p:nvSpPr>
        <p:spPr bwMode="auto">
          <a:xfrm>
            <a:off x="1553211" y="2822056"/>
            <a:ext cx="313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en-US" sz="1000">
                <a:solidFill>
                  <a:prstClr val="white"/>
                </a:solidFill>
              </a:rPr>
              <a:t>01</a:t>
            </a:r>
          </a:p>
        </p:txBody>
      </p:sp>
      <p:sp>
        <p:nvSpPr>
          <p:cNvPr id="3123" name="Text Box 51"/>
          <p:cNvSpPr txBox="1">
            <a:spLocks noChangeArrowheads="1"/>
          </p:cNvSpPr>
          <p:nvPr/>
        </p:nvSpPr>
        <p:spPr bwMode="auto">
          <a:xfrm>
            <a:off x="4758372" y="2822056"/>
            <a:ext cx="313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en-US" sz="1000">
                <a:solidFill>
                  <a:prstClr val="white"/>
                </a:solidFill>
              </a:rPr>
              <a:t>03</a:t>
            </a:r>
          </a:p>
        </p:txBody>
      </p:sp>
      <p:sp>
        <p:nvSpPr>
          <p:cNvPr id="3124" name="Text Box 52"/>
          <p:cNvSpPr txBox="1">
            <a:spLocks noChangeArrowheads="1"/>
          </p:cNvSpPr>
          <p:nvPr/>
        </p:nvSpPr>
        <p:spPr bwMode="auto">
          <a:xfrm>
            <a:off x="3150236" y="3174590"/>
            <a:ext cx="313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en-US" sz="1000">
                <a:solidFill>
                  <a:prstClr val="white"/>
                </a:solidFill>
              </a:rPr>
              <a:t>02</a:t>
            </a:r>
          </a:p>
        </p:txBody>
      </p:sp>
      <p:sp>
        <p:nvSpPr>
          <p:cNvPr id="3125" name="Text Box 53"/>
          <p:cNvSpPr txBox="1">
            <a:spLocks noChangeArrowheads="1"/>
          </p:cNvSpPr>
          <p:nvPr/>
        </p:nvSpPr>
        <p:spPr bwMode="auto">
          <a:xfrm>
            <a:off x="6390322" y="3174590"/>
            <a:ext cx="31305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en-US" sz="1000">
                <a:solidFill>
                  <a:prstClr val="white"/>
                </a:solidFill>
              </a:rPr>
              <a:t>04</a:t>
            </a:r>
          </a:p>
        </p:txBody>
      </p:sp>
      <p:sp>
        <p:nvSpPr>
          <p:cNvPr id="3127" name="Rectangle 55"/>
          <p:cNvSpPr>
            <a:spLocks noChangeArrowheads="1"/>
          </p:cNvSpPr>
          <p:nvPr/>
        </p:nvSpPr>
        <p:spPr bwMode="auto">
          <a:xfrm>
            <a:off x="1598614" y="3587468"/>
            <a:ext cx="13684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HEAD INFO HERE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128" name="Rectangle 56"/>
          <p:cNvSpPr>
            <a:spLocks noChangeArrowheads="1"/>
          </p:cNvSpPr>
          <p:nvPr/>
        </p:nvSpPr>
        <p:spPr bwMode="auto">
          <a:xfrm>
            <a:off x="4800601" y="3587468"/>
            <a:ext cx="13684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HEAD INFO HERE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129" name="Rectangle 57"/>
          <p:cNvSpPr>
            <a:spLocks noChangeArrowheads="1"/>
          </p:cNvSpPr>
          <p:nvPr/>
        </p:nvSpPr>
        <p:spPr bwMode="auto">
          <a:xfrm>
            <a:off x="3184526" y="2147160"/>
            <a:ext cx="13684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HEAD INFO HERE</a:t>
            </a:r>
          </a:p>
          <a:p>
            <a:pPr algn="ctr">
              <a:lnSpc>
                <a:spcPct val="120000"/>
              </a:lnSpc>
              <a:buFont charset="0" pitchFamily="34" typeface="Arial"/>
              <a:buNone/>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130" name="Rectangle 58"/>
          <p:cNvSpPr>
            <a:spLocks noChangeArrowheads="1"/>
          </p:cNvSpPr>
          <p:nvPr/>
        </p:nvSpPr>
        <p:spPr bwMode="auto">
          <a:xfrm>
            <a:off x="6421439" y="2147160"/>
            <a:ext cx="13684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HEAD INFO HERE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22"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3"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4" name="Picture 2"/>
          <p:cNvPicPr>
            <a:picLocks noChangeArrowheads="1" noChangeAspect="1"/>
          </p:cNvPicPr>
          <p:nvPr/>
        </p:nvPicPr>
        <p:blipFill>
          <a:blip r:embed="rId6">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9" name="Freeform 5"/>
          <p:cNvSpPr/>
          <p:nvPr/>
        </p:nvSpPr>
        <p:spPr bwMode="auto">
          <a:xfrm>
            <a:off x="922338" y="1392350"/>
            <a:ext cx="2228850" cy="1595930"/>
          </a:xfrm>
          <a:custGeom>
            <a:gdLst>
              <a:gd fmla="*/ 1740 w 1817" name="T0"/>
              <a:gd fmla="*/ 0 h 1299" name="T1"/>
              <a:gd fmla="*/ 77 w 1817" name="T2"/>
              <a:gd fmla="*/ 0 h 1299" name="T3"/>
              <a:gd fmla="*/ 0 w 1817" name="T4"/>
              <a:gd fmla="*/ 77 h 1299" name="T5"/>
              <a:gd fmla="*/ 0 w 1817" name="T6"/>
              <a:gd fmla="*/ 1071 h 1299" name="T7"/>
              <a:gd fmla="*/ 77 w 1817" name="T8"/>
              <a:gd fmla="*/ 1148 h 1299" name="T9"/>
              <a:gd fmla="*/ 258 w 1817" name="T10"/>
              <a:gd fmla="*/ 1148 h 1299" name="T11"/>
              <a:gd fmla="*/ 258 w 1817" name="T12"/>
              <a:gd fmla="*/ 1299 h 1299" name="T13"/>
              <a:gd fmla="*/ 409 w 1817" name="T14"/>
              <a:gd fmla="*/ 1148 h 1299" name="T15"/>
              <a:gd fmla="*/ 1740 w 1817" name="T16"/>
              <a:gd fmla="*/ 1148 h 1299" name="T17"/>
              <a:gd fmla="*/ 1817 w 1817" name="T18"/>
              <a:gd fmla="*/ 1071 h 1299" name="T19"/>
              <a:gd fmla="*/ 1817 w 1817" name="T20"/>
              <a:gd fmla="*/ 77 h 1299" name="T21"/>
              <a:gd fmla="*/ 1740 w 1817" name="T22"/>
              <a:gd fmla="*/ 0 h 1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9" w="1817">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1"/>
          </a:solidFill>
          <a:ln>
            <a:noFill/>
          </a:ln>
          <a:effectLst/>
        </p:spPr>
        <p:txBody>
          <a:bodyPr/>
          <a:lstStyle/>
          <a:p>
            <a:endParaRPr altLang="en-US" lang="zh-CN">
              <a:solidFill>
                <a:prstClr val="black"/>
              </a:solidFill>
            </a:endParaRPr>
          </a:p>
        </p:txBody>
      </p:sp>
      <p:sp>
        <p:nvSpPr>
          <p:cNvPr id="11271" name="Freeform 7"/>
          <p:cNvSpPr/>
          <p:nvPr/>
        </p:nvSpPr>
        <p:spPr bwMode="auto">
          <a:xfrm>
            <a:off x="6227763" y="1392350"/>
            <a:ext cx="2228850" cy="1595930"/>
          </a:xfrm>
          <a:custGeom>
            <a:gdLst>
              <a:gd fmla="*/ 1740 w 1817" name="T0"/>
              <a:gd fmla="*/ 0 h 1299" name="T1"/>
              <a:gd fmla="*/ 77 w 1817" name="T2"/>
              <a:gd fmla="*/ 0 h 1299" name="T3"/>
              <a:gd fmla="*/ 0 w 1817" name="T4"/>
              <a:gd fmla="*/ 77 h 1299" name="T5"/>
              <a:gd fmla="*/ 0 w 1817" name="T6"/>
              <a:gd fmla="*/ 1071 h 1299" name="T7"/>
              <a:gd fmla="*/ 77 w 1817" name="T8"/>
              <a:gd fmla="*/ 1148 h 1299" name="T9"/>
              <a:gd fmla="*/ 258 w 1817" name="T10"/>
              <a:gd fmla="*/ 1148 h 1299" name="T11"/>
              <a:gd fmla="*/ 258 w 1817" name="T12"/>
              <a:gd fmla="*/ 1299 h 1299" name="T13"/>
              <a:gd fmla="*/ 409 w 1817" name="T14"/>
              <a:gd fmla="*/ 1148 h 1299" name="T15"/>
              <a:gd fmla="*/ 1740 w 1817" name="T16"/>
              <a:gd fmla="*/ 1148 h 1299" name="T17"/>
              <a:gd fmla="*/ 1817 w 1817" name="T18"/>
              <a:gd fmla="*/ 1071 h 1299" name="T19"/>
              <a:gd fmla="*/ 1817 w 1817" name="T20"/>
              <a:gd fmla="*/ 77 h 1299" name="T21"/>
              <a:gd fmla="*/ 1740 w 1817" name="T22"/>
              <a:gd fmla="*/ 0 h 1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9" w="1817">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3"/>
          </a:solidFill>
          <a:ln>
            <a:noFill/>
          </a:ln>
          <a:effectLst/>
        </p:spPr>
        <p:txBody>
          <a:bodyPr/>
          <a:lstStyle/>
          <a:p>
            <a:endParaRPr altLang="en-US" lang="zh-CN">
              <a:solidFill>
                <a:prstClr val="black"/>
              </a:solidFill>
            </a:endParaRPr>
          </a:p>
        </p:txBody>
      </p:sp>
      <p:sp>
        <p:nvSpPr>
          <p:cNvPr id="11273" name="Freeform 9"/>
          <p:cNvSpPr/>
          <p:nvPr/>
        </p:nvSpPr>
        <p:spPr bwMode="auto">
          <a:xfrm>
            <a:off x="3578225" y="1392350"/>
            <a:ext cx="2228850" cy="1595930"/>
          </a:xfrm>
          <a:custGeom>
            <a:gdLst>
              <a:gd fmla="*/ 1740 w 1817" name="T0"/>
              <a:gd fmla="*/ 0 h 1299" name="T1"/>
              <a:gd fmla="*/ 77 w 1817" name="T2"/>
              <a:gd fmla="*/ 0 h 1299" name="T3"/>
              <a:gd fmla="*/ 0 w 1817" name="T4"/>
              <a:gd fmla="*/ 77 h 1299" name="T5"/>
              <a:gd fmla="*/ 0 w 1817" name="T6"/>
              <a:gd fmla="*/ 1071 h 1299" name="T7"/>
              <a:gd fmla="*/ 77 w 1817" name="T8"/>
              <a:gd fmla="*/ 1148 h 1299" name="T9"/>
              <a:gd fmla="*/ 258 w 1817" name="T10"/>
              <a:gd fmla="*/ 1148 h 1299" name="T11"/>
              <a:gd fmla="*/ 258 w 1817" name="T12"/>
              <a:gd fmla="*/ 1299 h 1299" name="T13"/>
              <a:gd fmla="*/ 409 w 1817" name="T14"/>
              <a:gd fmla="*/ 1148 h 1299" name="T15"/>
              <a:gd fmla="*/ 1740 w 1817" name="T16"/>
              <a:gd fmla="*/ 1148 h 1299" name="T17"/>
              <a:gd fmla="*/ 1817 w 1817" name="T18"/>
              <a:gd fmla="*/ 1071 h 1299" name="T19"/>
              <a:gd fmla="*/ 1817 w 1817" name="T20"/>
              <a:gd fmla="*/ 77 h 1299" name="T21"/>
              <a:gd fmla="*/ 1740 w 1817" name="T22"/>
              <a:gd fmla="*/ 0 h 1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9" w="1817">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2"/>
          </a:solidFill>
          <a:ln>
            <a:noFill/>
          </a:ln>
          <a:effectLst/>
        </p:spPr>
        <p:txBody>
          <a:bodyPr/>
          <a:lstStyle/>
          <a:p>
            <a:endParaRPr altLang="en-US" lang="zh-CN">
              <a:solidFill>
                <a:prstClr val="black"/>
              </a:solidFill>
            </a:endParaRPr>
          </a:p>
        </p:txBody>
      </p:sp>
      <p:grpSp>
        <p:nvGrpSpPr>
          <p:cNvPr id="11275" name="Group 11"/>
          <p:cNvGrpSpPr/>
          <p:nvPr/>
        </p:nvGrpSpPr>
        <p:grpSpPr>
          <a:xfrm>
            <a:off x="684213" y="1608316"/>
            <a:ext cx="392112" cy="393822"/>
            <a:chExt cx="247" cy="248"/>
          </a:xfrm>
          <a:solidFill>
            <a:schemeClr val="accent1"/>
          </a:solidFill>
        </p:grpSpPr>
        <p:sp>
          <p:nvSpPr>
            <p:cNvPr id="11276" name="Oval 12"/>
            <p:cNvSpPr>
              <a:spLocks noChangeArrowheads="1"/>
            </p:cNvSpPr>
            <p:nvPr/>
          </p:nvSpPr>
          <p:spPr bwMode="auto">
            <a:xfrm>
              <a:off x="0" y="0"/>
              <a:ext cx="247" cy="248"/>
            </a:xfrm>
            <a:prstGeom prst="ellipse">
              <a:avLst/>
            </a:prstGeom>
            <a:grpFill/>
            <a:ln w="12700">
              <a:solidFill>
                <a:srgbClr val="F8F8F8"/>
              </a:solidFill>
              <a:round/>
            </a:ln>
            <a:effectLst/>
            <a:extLst>
              <a:ext uri="{AF507438-7753-43E0-B8FC-AC1667EBCBE1}">
                <a14:hiddenEffects>
                  <a:effectLst>
                    <a:outerShdw algn="ctr" dir="2700000" dist="35921" rotWithShape="0">
                      <a:srgbClr val="1C1C1C"/>
                    </a:outerShdw>
                  </a:effectLst>
                </a14:hiddenEffects>
              </a:ext>
            </a:extLst>
          </p:spPr>
          <p:txBody>
            <a:bodyPr/>
            <a:lstStyle/>
            <a:p>
              <a:endParaRPr altLang="en-US" lang="zh-CN">
                <a:solidFill>
                  <a:prstClr val="black"/>
                </a:solidFill>
              </a:endParaRPr>
            </a:p>
          </p:txBody>
        </p:sp>
        <p:grpSp>
          <p:nvGrpSpPr>
            <p:cNvPr id="11277" name="Group 13"/>
            <p:cNvGrpSpPr/>
            <p:nvPr/>
          </p:nvGrpSpPr>
          <p:grpSpPr>
            <a:xfrm>
              <a:off x="80" y="80"/>
              <a:ext cx="88" cy="89"/>
              <a:chExt cx="88" cy="89"/>
            </a:xfrm>
            <a:grpFill/>
          </p:grpSpPr>
          <p:sp>
            <p:nvSpPr>
              <p:cNvPr id="11278" name="Line 14"/>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solidFill>
                    <a:prstClr val="black"/>
                  </a:solidFill>
                </a:endParaRPr>
              </a:p>
            </p:txBody>
          </p:sp>
          <p:sp>
            <p:nvSpPr>
              <p:cNvPr id="11279" name="Line 15"/>
              <p:cNvSpPr>
                <a:spLocks noChangeShapeType="1"/>
              </p:cNvSpPr>
              <p:nvPr/>
            </p:nvSpPr>
            <p:spPr bwMode="auto">
              <a:xfrm flipH="1">
                <a:off x="44" y="0"/>
                <a:ext cx="0" cy="89"/>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solidFill>
                    <a:prstClr val="black"/>
                  </a:solidFill>
                </a:endParaRPr>
              </a:p>
            </p:txBody>
          </p:sp>
        </p:grpSp>
      </p:grpSp>
      <p:sp>
        <p:nvSpPr>
          <p:cNvPr descr="0x786" id="11282" name="Oval 18"/>
          <p:cNvSpPr>
            <a:spLocks noChangeArrowheads="1"/>
          </p:cNvSpPr>
          <p:nvPr/>
        </p:nvSpPr>
        <p:spPr bwMode="auto">
          <a:xfrm>
            <a:off x="777875" y="3134376"/>
            <a:ext cx="712788" cy="714595"/>
          </a:xfrm>
          <a:prstGeom prst="ellipse">
            <a:avLst/>
          </a:prstGeom>
          <a:blipFill dpi="0" rotWithShape="1">
            <a:blip r:embed="rId2"/>
            <a:stretch>
              <a:fillRect/>
            </a:stretch>
          </a:bli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nvGrpSpPr>
          <p:cNvPr id="11283" name="Group 19"/>
          <p:cNvGrpSpPr/>
          <p:nvPr/>
        </p:nvGrpSpPr>
        <p:grpSpPr>
          <a:xfrm>
            <a:off x="3348038" y="1608316"/>
            <a:ext cx="392112" cy="393822"/>
            <a:chExt cx="247" cy="248"/>
          </a:xfrm>
          <a:solidFill>
            <a:schemeClr val="accent2"/>
          </a:solidFill>
        </p:grpSpPr>
        <p:sp>
          <p:nvSpPr>
            <p:cNvPr id="11284" name="Oval 20"/>
            <p:cNvSpPr>
              <a:spLocks noChangeArrowheads="1"/>
            </p:cNvSpPr>
            <p:nvPr/>
          </p:nvSpPr>
          <p:spPr bwMode="auto">
            <a:xfrm>
              <a:off x="0" y="0"/>
              <a:ext cx="247" cy="248"/>
            </a:xfrm>
            <a:prstGeom prst="ellipse">
              <a:avLst/>
            </a:prstGeom>
            <a:grpFill/>
            <a:ln w="12700">
              <a:solidFill>
                <a:srgbClr val="F8F8F8"/>
              </a:solidFill>
              <a:round/>
            </a:ln>
            <a:effectLst/>
            <a:extLst>
              <a:ext uri="{AF507438-7753-43E0-B8FC-AC1667EBCBE1}">
                <a14:hiddenEffects>
                  <a:effectLst>
                    <a:outerShdw algn="ctr" dir="2700000" dist="35921" rotWithShape="0">
                      <a:srgbClr val="1C1C1C"/>
                    </a:outerShdw>
                  </a:effectLst>
                </a14:hiddenEffects>
              </a:ext>
            </a:extLst>
          </p:spPr>
          <p:txBody>
            <a:bodyPr/>
            <a:lstStyle/>
            <a:p>
              <a:endParaRPr altLang="en-US" lang="zh-CN">
                <a:solidFill>
                  <a:prstClr val="black"/>
                </a:solidFill>
              </a:endParaRPr>
            </a:p>
          </p:txBody>
        </p:sp>
        <p:grpSp>
          <p:nvGrpSpPr>
            <p:cNvPr id="11285" name="Group 21"/>
            <p:cNvGrpSpPr/>
            <p:nvPr/>
          </p:nvGrpSpPr>
          <p:grpSpPr>
            <a:xfrm>
              <a:off x="80" y="80"/>
              <a:ext cx="88" cy="89"/>
              <a:chExt cx="88" cy="89"/>
            </a:xfrm>
            <a:grpFill/>
          </p:grpSpPr>
          <p:sp>
            <p:nvSpPr>
              <p:cNvPr id="11286" name="Line 22"/>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solidFill>
                    <a:prstClr val="black"/>
                  </a:solidFill>
                </a:endParaRPr>
              </a:p>
            </p:txBody>
          </p:sp>
          <p:sp>
            <p:nvSpPr>
              <p:cNvPr id="11287" name="Line 23"/>
              <p:cNvSpPr>
                <a:spLocks noChangeShapeType="1"/>
              </p:cNvSpPr>
              <p:nvPr/>
            </p:nvSpPr>
            <p:spPr bwMode="auto">
              <a:xfrm flipH="1">
                <a:off x="44" y="0"/>
                <a:ext cx="0" cy="89"/>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solidFill>
                    <a:prstClr val="black"/>
                  </a:solidFill>
                </a:endParaRPr>
              </a:p>
            </p:txBody>
          </p:sp>
        </p:grpSp>
      </p:grpSp>
      <p:sp>
        <p:nvSpPr>
          <p:cNvPr descr="0115mvtps00039" id="11290" name="Oval 26"/>
          <p:cNvSpPr>
            <a:spLocks noChangeArrowheads="1"/>
          </p:cNvSpPr>
          <p:nvPr/>
        </p:nvSpPr>
        <p:spPr bwMode="auto">
          <a:xfrm>
            <a:off x="3433764" y="3134376"/>
            <a:ext cx="714375" cy="714595"/>
          </a:xfrm>
          <a:prstGeom prst="ellipse">
            <a:avLst/>
          </a:prstGeom>
          <a:blipFill dpi="0" rotWithShape="1">
            <a:blip r:embed="rId3"/>
            <a:stretch>
              <a:fillRect/>
            </a:stretch>
          </a:bli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nvGrpSpPr>
          <p:cNvPr id="11291" name="Group 27"/>
          <p:cNvGrpSpPr/>
          <p:nvPr/>
        </p:nvGrpSpPr>
        <p:grpSpPr>
          <a:xfrm>
            <a:off x="6011863" y="1608316"/>
            <a:ext cx="392112" cy="393822"/>
            <a:chExt cx="247" cy="248"/>
          </a:xfrm>
          <a:solidFill>
            <a:schemeClr val="accent3"/>
          </a:solidFill>
        </p:grpSpPr>
        <p:sp>
          <p:nvSpPr>
            <p:cNvPr id="11292" name="Oval 28"/>
            <p:cNvSpPr>
              <a:spLocks noChangeArrowheads="1"/>
            </p:cNvSpPr>
            <p:nvPr/>
          </p:nvSpPr>
          <p:spPr bwMode="auto">
            <a:xfrm>
              <a:off x="0" y="0"/>
              <a:ext cx="247" cy="248"/>
            </a:xfrm>
            <a:prstGeom prst="ellipse">
              <a:avLst/>
            </a:prstGeom>
            <a:grpFill/>
            <a:ln w="12700">
              <a:solidFill>
                <a:srgbClr val="F8F8F8"/>
              </a:solidFill>
              <a:round/>
            </a:ln>
            <a:effectLst/>
            <a:extLst>
              <a:ext uri="{AF507438-7753-43E0-B8FC-AC1667EBCBE1}">
                <a14:hiddenEffects>
                  <a:effectLst>
                    <a:outerShdw algn="ctr" dir="2700000" dist="35921" rotWithShape="0">
                      <a:srgbClr val="1C1C1C"/>
                    </a:outerShdw>
                  </a:effectLst>
                </a14:hiddenEffects>
              </a:ext>
            </a:extLst>
          </p:spPr>
          <p:txBody>
            <a:bodyPr/>
            <a:lstStyle/>
            <a:p>
              <a:endParaRPr altLang="en-US" lang="zh-CN">
                <a:solidFill>
                  <a:prstClr val="black"/>
                </a:solidFill>
              </a:endParaRPr>
            </a:p>
          </p:txBody>
        </p:sp>
        <p:grpSp>
          <p:nvGrpSpPr>
            <p:cNvPr id="11293" name="Group 29"/>
            <p:cNvGrpSpPr/>
            <p:nvPr/>
          </p:nvGrpSpPr>
          <p:grpSpPr>
            <a:xfrm>
              <a:off x="79" y="80"/>
              <a:ext cx="89" cy="89"/>
              <a:chExt cx="89" cy="89"/>
            </a:xfrm>
            <a:grpFill/>
          </p:grpSpPr>
          <p:sp>
            <p:nvSpPr>
              <p:cNvPr id="11294" name="Line 30"/>
              <p:cNvSpPr>
                <a:spLocks noChangeShapeType="1"/>
              </p:cNvSpPr>
              <p:nvPr/>
            </p:nvSpPr>
            <p:spPr bwMode="auto">
              <a:xfrm>
                <a:off x="0" y="44"/>
                <a:ext cx="89" cy="0"/>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solidFill>
                    <a:prstClr val="black"/>
                  </a:solidFill>
                </a:endParaRPr>
              </a:p>
            </p:txBody>
          </p:sp>
          <p:sp>
            <p:nvSpPr>
              <p:cNvPr id="11295" name="Line 31"/>
              <p:cNvSpPr>
                <a:spLocks noChangeShapeType="1"/>
              </p:cNvSpPr>
              <p:nvPr/>
            </p:nvSpPr>
            <p:spPr bwMode="auto">
              <a:xfrm flipH="1">
                <a:off x="45" y="0"/>
                <a:ext cx="0" cy="89"/>
              </a:xfrm>
              <a:prstGeom prst="line">
                <a:avLst/>
              </a:prstGeom>
              <a:grpFill/>
              <a:ln w="25400">
                <a:solidFill>
                  <a:srgbClr val="F8F8F8"/>
                </a:solidFill>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solidFill>
                    <a:prstClr val="black"/>
                  </a:solidFill>
                </a:endParaRPr>
              </a:p>
            </p:txBody>
          </p:sp>
        </p:grpSp>
      </p:grpSp>
      <p:sp>
        <p:nvSpPr>
          <p:cNvPr descr="u=290065061,2920051158&amp;fm=15&amp;gp=0" id="11298" name="Oval 34"/>
          <p:cNvSpPr>
            <a:spLocks noChangeArrowheads="1"/>
          </p:cNvSpPr>
          <p:nvPr/>
        </p:nvSpPr>
        <p:spPr bwMode="auto">
          <a:xfrm>
            <a:off x="6091239" y="3134376"/>
            <a:ext cx="714375" cy="714595"/>
          </a:xfrm>
          <a:prstGeom prst="ellipse">
            <a:avLst/>
          </a:prstGeom>
          <a:blipFill dpi="0" rotWithShape="1">
            <a:blip r:embed="rId4"/>
            <a:stretch>
              <a:fillRect/>
            </a:stretch>
          </a:bli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1299" name="Rectangle 35"/>
          <p:cNvSpPr>
            <a:spLocks noChangeArrowheads="1"/>
          </p:cNvSpPr>
          <p:nvPr/>
        </p:nvSpPr>
        <p:spPr bwMode="auto">
          <a:xfrm>
            <a:off x="1258889" y="1746472"/>
            <a:ext cx="1728787"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800">
                <a:solidFill>
                  <a:prstClr val="white"/>
                </a:solidFill>
              </a:rPr>
              <a:t>“We have many PowerPoint templates that has been specifically designed to help anyone that is stepping into the world of PowerPoint for the very first time. “</a:t>
            </a:r>
          </a:p>
        </p:txBody>
      </p:sp>
      <p:sp>
        <p:nvSpPr>
          <p:cNvPr id="11300" name="Rectangle 36"/>
          <p:cNvSpPr>
            <a:spLocks noChangeArrowheads="1"/>
          </p:cNvSpPr>
          <p:nvPr/>
        </p:nvSpPr>
        <p:spPr bwMode="auto">
          <a:xfrm>
            <a:off x="3932238" y="1746472"/>
            <a:ext cx="1728787"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800">
                <a:solidFill>
                  <a:prstClr val="white"/>
                </a:solidFill>
              </a:rPr>
              <a:t>“We have many PowerPoint templates that has been specifically designed to help anyone that is stepping into the world of PowerPoint for the very first time. “</a:t>
            </a:r>
          </a:p>
        </p:txBody>
      </p:sp>
      <p:sp>
        <p:nvSpPr>
          <p:cNvPr id="11301" name="Rectangle 37"/>
          <p:cNvSpPr>
            <a:spLocks noChangeArrowheads="1"/>
          </p:cNvSpPr>
          <p:nvPr/>
        </p:nvSpPr>
        <p:spPr bwMode="auto">
          <a:xfrm>
            <a:off x="6573839" y="1746472"/>
            <a:ext cx="1728787"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800">
                <a:solidFill>
                  <a:prstClr val="white"/>
                </a:solidFill>
              </a:rPr>
              <a:t>“We have many PowerPoint templates that has been specifically designed to help anyone that is stepping into the world of PowerPoint for the very first time. “</a:t>
            </a:r>
          </a:p>
        </p:txBody>
      </p:sp>
      <p:sp>
        <p:nvSpPr>
          <p:cNvPr id="11302" name="Rectangle 38"/>
          <p:cNvSpPr>
            <a:spLocks noChangeArrowheads="1"/>
          </p:cNvSpPr>
          <p:nvPr/>
        </p:nvSpPr>
        <p:spPr bwMode="auto">
          <a:xfrm>
            <a:off x="1701801" y="3337638"/>
            <a:ext cx="725488"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Mark J.Smith</a:t>
            </a:r>
          </a:p>
        </p:txBody>
      </p:sp>
      <p:sp>
        <p:nvSpPr>
          <p:cNvPr id="11303" name="Rectangle 39"/>
          <p:cNvSpPr>
            <a:spLocks noChangeArrowheads="1"/>
          </p:cNvSpPr>
          <p:nvPr/>
        </p:nvSpPr>
        <p:spPr bwMode="auto">
          <a:xfrm>
            <a:off x="1701801" y="3561544"/>
            <a:ext cx="7286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CEO &amp; Founder</a:t>
            </a:r>
          </a:p>
        </p:txBody>
      </p:sp>
      <p:sp>
        <p:nvSpPr>
          <p:cNvPr id="11304" name="Rectangle 40"/>
          <p:cNvSpPr>
            <a:spLocks noChangeArrowheads="1"/>
          </p:cNvSpPr>
          <p:nvPr/>
        </p:nvSpPr>
        <p:spPr bwMode="auto">
          <a:xfrm>
            <a:off x="4368800" y="3337638"/>
            <a:ext cx="9271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Paula M.Ricardo</a:t>
            </a:r>
          </a:p>
        </p:txBody>
      </p:sp>
      <p:sp>
        <p:nvSpPr>
          <p:cNvPr id="11305" name="Rectangle 41"/>
          <p:cNvSpPr>
            <a:spLocks noChangeArrowheads="1"/>
          </p:cNvSpPr>
          <p:nvPr/>
        </p:nvSpPr>
        <p:spPr bwMode="auto">
          <a:xfrm>
            <a:off x="4368800" y="3561544"/>
            <a:ext cx="5413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Data Analys</a:t>
            </a:r>
          </a:p>
        </p:txBody>
      </p:sp>
      <p:sp>
        <p:nvSpPr>
          <p:cNvPr id="11306" name="Rectangle 42"/>
          <p:cNvSpPr>
            <a:spLocks noChangeArrowheads="1"/>
          </p:cNvSpPr>
          <p:nvPr/>
        </p:nvSpPr>
        <p:spPr bwMode="auto">
          <a:xfrm>
            <a:off x="7016750" y="3337638"/>
            <a:ext cx="106997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Melinda K.Johnson</a:t>
            </a:r>
          </a:p>
        </p:txBody>
      </p:sp>
      <p:sp>
        <p:nvSpPr>
          <p:cNvPr id="11307" name="Rectangle 43"/>
          <p:cNvSpPr>
            <a:spLocks noChangeArrowheads="1"/>
          </p:cNvSpPr>
          <p:nvPr/>
        </p:nvSpPr>
        <p:spPr bwMode="auto">
          <a:xfrm>
            <a:off x="7016751" y="3561544"/>
            <a:ext cx="5254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buFont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Accountant</a:t>
            </a:r>
          </a:p>
        </p:txBody>
      </p:sp>
      <p:sp>
        <p:nvSpPr>
          <p:cNvPr id="11308" name="Rectangle 44"/>
          <p:cNvSpPr>
            <a:spLocks noChangeArrowheads="1"/>
          </p:cNvSpPr>
          <p:nvPr/>
        </p:nvSpPr>
        <p:spPr bwMode="auto">
          <a:xfrm>
            <a:off x="1403350" y="4274552"/>
            <a:ext cx="6337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6"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7"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8" name="Picture 2"/>
          <p:cNvPicPr>
            <a:picLocks noChangeArrowheads="1" noChangeAspect="1"/>
          </p:cNvPicPr>
          <p:nvPr/>
        </p:nvPicPr>
        <p:blipFill>
          <a:blip r:embed="rId5">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39751" y="3213297"/>
            <a:ext cx="3279775" cy="1524470"/>
            <a:chOff x="539750" y="3212305"/>
            <a:chExt cx="3279775" cy="1524000"/>
          </a:xfrm>
        </p:grpSpPr>
        <p:sp>
          <p:nvSpPr>
            <p:cNvPr id="17427" name="Rectangle 19"/>
            <p:cNvSpPr>
              <a:spLocks noChangeArrowheads="1"/>
            </p:cNvSpPr>
            <p:nvPr/>
          </p:nvSpPr>
          <p:spPr bwMode="auto">
            <a:xfrm>
              <a:off x="3044825" y="3212305"/>
              <a:ext cx="774700" cy="136525"/>
            </a:xfrm>
            <a:prstGeom prst="rect">
              <a:avLst/>
            </a:prstGeom>
            <a:solidFill>
              <a:schemeClr val="accent4"/>
            </a:solidFill>
            <a:ln>
              <a:noFill/>
            </a:ln>
          </p:spPr>
          <p:txBody>
            <a:bodyPr/>
            <a:lstStyle/>
            <a:p>
              <a:endParaRPr altLang="en-US" lang="zh-CN">
                <a:solidFill>
                  <a:prstClr val="black"/>
                </a:solidFill>
              </a:endParaRPr>
            </a:p>
          </p:txBody>
        </p:sp>
        <p:sp>
          <p:nvSpPr>
            <p:cNvPr id="17434" name="Freeform 26"/>
            <p:cNvSpPr/>
            <p:nvPr/>
          </p:nvSpPr>
          <p:spPr bwMode="auto">
            <a:xfrm>
              <a:off x="539750" y="3920330"/>
              <a:ext cx="1730375" cy="815975"/>
            </a:xfrm>
            <a:custGeom>
              <a:gdLst>
                <a:gd fmla="*/ 122 w 518" name="T0"/>
                <a:gd fmla="*/ 0 h 244" name="T1"/>
                <a:gd fmla="*/ 0 w 518" name="T2"/>
                <a:gd fmla="*/ 122 h 244" name="T3"/>
                <a:gd fmla="*/ 122 w 518" name="T4"/>
                <a:gd fmla="*/ 244 h 244" name="T5"/>
                <a:gd fmla="*/ 518 w 518" name="T6"/>
                <a:gd fmla="*/ 244 h 244" name="T7"/>
                <a:gd fmla="*/ 518 w 518" name="T8"/>
                <a:gd fmla="*/ 0 h 244" name="T9"/>
                <a:gd fmla="*/ 122 w 518" name="T10"/>
                <a:gd fmla="*/ 0 h 244" name="T11"/>
              </a:gdLst>
              <a:cxnLst>
                <a:cxn ang="0">
                  <a:pos x="T0" y="T1"/>
                </a:cxn>
                <a:cxn ang="0">
                  <a:pos x="T2" y="T3"/>
                </a:cxn>
                <a:cxn ang="0">
                  <a:pos x="T4" y="T5"/>
                </a:cxn>
                <a:cxn ang="0">
                  <a:pos x="T6" y="T7"/>
                </a:cxn>
                <a:cxn ang="0">
                  <a:pos x="T8" y="T9"/>
                </a:cxn>
                <a:cxn ang="0">
                  <a:pos x="T10" y="T11"/>
                </a:cxn>
              </a:cxnLst>
              <a:rect b="b" l="0" r="r" t="0"/>
              <a:pathLst>
                <a:path h="244" w="518">
                  <a:moveTo>
                    <a:pt x="122" y="0"/>
                  </a:moveTo>
                  <a:cubicBezTo>
                    <a:pt x="55" y="0"/>
                    <a:pt x="0" y="55"/>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4"/>
            </a:solidFill>
            <a:ln>
              <a:noFill/>
            </a:ln>
          </p:spPr>
          <p:txBody>
            <a:bodyPr/>
            <a:lstStyle/>
            <a:p>
              <a:endParaRPr altLang="en-US" lang="zh-CN">
                <a:solidFill>
                  <a:prstClr val="black"/>
                </a:solidFill>
              </a:endParaRPr>
            </a:p>
          </p:txBody>
        </p:sp>
        <p:sp>
          <p:nvSpPr>
            <p:cNvPr id="17436" name="Freeform 28"/>
            <p:cNvSpPr/>
            <p:nvPr/>
          </p:nvSpPr>
          <p:spPr bwMode="auto">
            <a:xfrm>
              <a:off x="2270125" y="3212305"/>
              <a:ext cx="774700" cy="1524000"/>
            </a:xfrm>
            <a:custGeom>
              <a:gdLst>
                <a:gd fmla="*/ 488 w 488" name="T0"/>
                <a:gd fmla="*/ 86 h 960" name="T1"/>
                <a:gd fmla="*/ 0 w 488" name="T2"/>
                <a:gd fmla="*/ 960 h 960" name="T3"/>
                <a:gd fmla="*/ 0 w 488" name="T4"/>
                <a:gd fmla="*/ 446 h 960" name="T5"/>
                <a:gd fmla="*/ 488 w 488" name="T6"/>
                <a:gd fmla="*/ 0 h 960" name="T7"/>
                <a:gd fmla="*/ 488 w 488" name="T8"/>
                <a:gd fmla="*/ 86 h 960" name="T9"/>
              </a:gdLst>
              <a:cxnLst>
                <a:cxn ang="0">
                  <a:pos x="T0" y="T1"/>
                </a:cxn>
                <a:cxn ang="0">
                  <a:pos x="T2" y="T3"/>
                </a:cxn>
                <a:cxn ang="0">
                  <a:pos x="T4" y="T5"/>
                </a:cxn>
                <a:cxn ang="0">
                  <a:pos x="T6" y="T7"/>
                </a:cxn>
                <a:cxn ang="0">
                  <a:pos x="T8" y="T9"/>
                </a:cxn>
              </a:cxnLst>
              <a:rect b="b" l="0" r="r" t="0"/>
              <a:pathLst>
                <a:path h="960" w="488">
                  <a:moveTo>
                    <a:pt x="488" y="86"/>
                  </a:moveTo>
                  <a:lnTo>
                    <a:pt x="0" y="960"/>
                  </a:lnTo>
                  <a:lnTo>
                    <a:pt x="0" y="446"/>
                  </a:lnTo>
                  <a:lnTo>
                    <a:pt x="488" y="0"/>
                  </a:lnTo>
                  <a:lnTo>
                    <a:pt x="488" y="86"/>
                  </a:lnTo>
                  <a:close/>
                </a:path>
              </a:pathLst>
            </a:custGeom>
            <a:solidFill>
              <a:schemeClr val="accent4">
                <a:lumMod val="90000"/>
              </a:schemeClr>
            </a:solidFill>
            <a:ln>
              <a:noFill/>
            </a:ln>
          </p:spPr>
          <p:txBody>
            <a:bodyPr/>
            <a:lstStyle/>
            <a:p>
              <a:endParaRPr altLang="en-US" lang="zh-CN">
                <a:solidFill>
                  <a:prstClr val="black"/>
                </a:solidFill>
              </a:endParaRPr>
            </a:p>
          </p:txBody>
        </p:sp>
      </p:grpSp>
      <p:grpSp>
        <p:nvGrpSpPr>
          <p:cNvPr id="4" name="组合 3"/>
          <p:cNvGrpSpPr/>
          <p:nvPr/>
        </p:nvGrpSpPr>
        <p:grpSpPr>
          <a:xfrm>
            <a:off x="539751" y="3049733"/>
            <a:ext cx="3279775" cy="816227"/>
            <a:chOff x="539750" y="3048792"/>
            <a:chExt cx="3279775" cy="815975"/>
          </a:xfrm>
        </p:grpSpPr>
        <p:sp>
          <p:nvSpPr>
            <p:cNvPr id="17426" name="Rectangle 18"/>
            <p:cNvSpPr>
              <a:spLocks noChangeArrowheads="1"/>
            </p:cNvSpPr>
            <p:nvPr/>
          </p:nvSpPr>
          <p:spPr bwMode="auto">
            <a:xfrm>
              <a:off x="3044825" y="3048792"/>
              <a:ext cx="774700" cy="136525"/>
            </a:xfrm>
            <a:prstGeom prst="rect">
              <a:avLst/>
            </a:prstGeom>
            <a:solidFill>
              <a:schemeClr val="accent3"/>
            </a:solidFill>
            <a:ln>
              <a:noFill/>
            </a:ln>
          </p:spPr>
          <p:txBody>
            <a:bodyPr/>
            <a:lstStyle/>
            <a:p>
              <a:endParaRPr altLang="en-US" lang="zh-CN">
                <a:solidFill>
                  <a:prstClr val="black"/>
                </a:solidFill>
              </a:endParaRPr>
            </a:p>
          </p:txBody>
        </p:sp>
        <p:sp>
          <p:nvSpPr>
            <p:cNvPr id="17431" name="Freeform 23"/>
            <p:cNvSpPr/>
            <p:nvPr/>
          </p:nvSpPr>
          <p:spPr bwMode="auto">
            <a:xfrm>
              <a:off x="539750" y="3048792"/>
              <a:ext cx="1730375" cy="815975"/>
            </a:xfrm>
            <a:custGeom>
              <a:gdLst>
                <a:gd fmla="*/ 122 w 518" name="T0"/>
                <a:gd fmla="*/ 0 h 244" name="T1"/>
                <a:gd fmla="*/ 0 w 518" name="T2"/>
                <a:gd fmla="*/ 122 h 244" name="T3"/>
                <a:gd fmla="*/ 122 w 518" name="T4"/>
                <a:gd fmla="*/ 244 h 244" name="T5"/>
                <a:gd fmla="*/ 518 w 518" name="T6"/>
                <a:gd fmla="*/ 244 h 244" name="T7"/>
                <a:gd fmla="*/ 518 w 518" name="T8"/>
                <a:gd fmla="*/ 0 h 244" name="T9"/>
                <a:gd fmla="*/ 122 w 518" name="T10"/>
                <a:gd fmla="*/ 0 h 244" name="T11"/>
              </a:gdLst>
              <a:cxnLst>
                <a:cxn ang="0">
                  <a:pos x="T0" y="T1"/>
                </a:cxn>
                <a:cxn ang="0">
                  <a:pos x="T2" y="T3"/>
                </a:cxn>
                <a:cxn ang="0">
                  <a:pos x="T4" y="T5"/>
                </a:cxn>
                <a:cxn ang="0">
                  <a:pos x="T6" y="T7"/>
                </a:cxn>
                <a:cxn ang="0">
                  <a:pos x="T8" y="T9"/>
                </a:cxn>
                <a:cxn ang="0">
                  <a:pos x="T10" y="T11"/>
                </a:cxn>
              </a:cxnLst>
              <a:rect b="b" l="0" r="r" t="0"/>
              <a:pathLst>
                <a:path h="244" w="518">
                  <a:moveTo>
                    <a:pt x="122" y="0"/>
                  </a:moveTo>
                  <a:cubicBezTo>
                    <a:pt x="55" y="0"/>
                    <a:pt x="0" y="54"/>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3"/>
            </a:solidFill>
            <a:ln>
              <a:noFill/>
            </a:ln>
          </p:spPr>
          <p:txBody>
            <a:bodyPr/>
            <a:lstStyle/>
            <a:p>
              <a:endParaRPr altLang="en-US" lang="zh-CN">
                <a:solidFill>
                  <a:prstClr val="black"/>
                </a:solidFill>
              </a:endParaRPr>
            </a:p>
          </p:txBody>
        </p:sp>
        <p:sp>
          <p:nvSpPr>
            <p:cNvPr id="17433" name="Freeform 25"/>
            <p:cNvSpPr/>
            <p:nvPr/>
          </p:nvSpPr>
          <p:spPr bwMode="auto">
            <a:xfrm>
              <a:off x="2270125" y="3048792"/>
              <a:ext cx="774700" cy="815975"/>
            </a:xfrm>
            <a:custGeom>
              <a:gdLst>
                <a:gd fmla="*/ 488 w 488" name="T0"/>
                <a:gd fmla="*/ 86 h 514" name="T1"/>
                <a:gd fmla="*/ 0 w 488" name="T2"/>
                <a:gd fmla="*/ 514 h 514" name="T3"/>
                <a:gd fmla="*/ 0 w 488" name="T4"/>
                <a:gd fmla="*/ 0 h 514" name="T5"/>
                <a:gd fmla="*/ 488 w 488" name="T6"/>
                <a:gd fmla="*/ 0 h 514" name="T7"/>
                <a:gd fmla="*/ 488 w 488" name="T8"/>
                <a:gd fmla="*/ 86 h 514" name="T9"/>
              </a:gdLst>
              <a:cxnLst>
                <a:cxn ang="0">
                  <a:pos x="T0" y="T1"/>
                </a:cxn>
                <a:cxn ang="0">
                  <a:pos x="T2" y="T3"/>
                </a:cxn>
                <a:cxn ang="0">
                  <a:pos x="T4" y="T5"/>
                </a:cxn>
                <a:cxn ang="0">
                  <a:pos x="T6" y="T7"/>
                </a:cxn>
                <a:cxn ang="0">
                  <a:pos x="T8" y="T9"/>
                </a:cxn>
              </a:cxnLst>
              <a:rect b="b" l="0" r="r" t="0"/>
              <a:pathLst>
                <a:path h="514" w="488">
                  <a:moveTo>
                    <a:pt x="488" y="86"/>
                  </a:moveTo>
                  <a:lnTo>
                    <a:pt x="0" y="514"/>
                  </a:lnTo>
                  <a:lnTo>
                    <a:pt x="0" y="0"/>
                  </a:lnTo>
                  <a:lnTo>
                    <a:pt x="488" y="0"/>
                  </a:lnTo>
                  <a:lnTo>
                    <a:pt x="488" y="86"/>
                  </a:lnTo>
                  <a:close/>
                </a:path>
              </a:pathLst>
            </a:custGeom>
            <a:solidFill>
              <a:schemeClr val="accent3">
                <a:lumMod val="75000"/>
              </a:schemeClr>
            </a:solidFill>
            <a:ln>
              <a:noFill/>
            </a:ln>
          </p:spPr>
          <p:txBody>
            <a:bodyPr/>
            <a:lstStyle/>
            <a:p>
              <a:endParaRPr altLang="en-US" lang="zh-CN">
                <a:solidFill>
                  <a:prstClr val="black"/>
                </a:solidFill>
              </a:endParaRPr>
            </a:p>
          </p:txBody>
        </p:sp>
      </p:grpSp>
      <p:grpSp>
        <p:nvGrpSpPr>
          <p:cNvPr id="3" name="组合 2"/>
          <p:cNvGrpSpPr/>
          <p:nvPr/>
        </p:nvGrpSpPr>
        <p:grpSpPr>
          <a:xfrm>
            <a:off x="539751" y="2173163"/>
            <a:ext cx="3279775" cy="846399"/>
            <a:chOff x="539750" y="2172492"/>
            <a:chExt cx="3279775" cy="846138"/>
          </a:xfrm>
        </p:grpSpPr>
        <p:sp>
          <p:nvSpPr>
            <p:cNvPr id="17425" name="Rectangle 17"/>
            <p:cNvSpPr>
              <a:spLocks noChangeArrowheads="1"/>
            </p:cNvSpPr>
            <p:nvPr/>
          </p:nvSpPr>
          <p:spPr bwMode="auto">
            <a:xfrm>
              <a:off x="3044825" y="2882105"/>
              <a:ext cx="774700" cy="136525"/>
            </a:xfrm>
            <a:prstGeom prst="rect">
              <a:avLst/>
            </a:prstGeom>
            <a:solidFill>
              <a:schemeClr val="accent2"/>
            </a:solidFill>
            <a:ln>
              <a:noFill/>
            </a:ln>
          </p:spPr>
          <p:txBody>
            <a:bodyPr/>
            <a:lstStyle/>
            <a:p>
              <a:endParaRPr altLang="en-US" lang="zh-CN">
                <a:solidFill>
                  <a:prstClr val="black"/>
                </a:solidFill>
              </a:endParaRPr>
            </a:p>
          </p:txBody>
        </p:sp>
        <p:sp>
          <p:nvSpPr>
            <p:cNvPr id="17428" name="Freeform 20"/>
            <p:cNvSpPr/>
            <p:nvPr/>
          </p:nvSpPr>
          <p:spPr bwMode="auto">
            <a:xfrm>
              <a:off x="539750" y="2172492"/>
              <a:ext cx="1730375" cy="815975"/>
            </a:xfrm>
            <a:custGeom>
              <a:gdLst>
                <a:gd fmla="*/ 122 w 518" name="T0"/>
                <a:gd fmla="*/ 0 h 244" name="T1"/>
                <a:gd fmla="*/ 0 w 518" name="T2"/>
                <a:gd fmla="*/ 122 h 244" name="T3"/>
                <a:gd fmla="*/ 122 w 518" name="T4"/>
                <a:gd fmla="*/ 244 h 244" name="T5"/>
                <a:gd fmla="*/ 518 w 518" name="T6"/>
                <a:gd fmla="*/ 244 h 244" name="T7"/>
                <a:gd fmla="*/ 518 w 518" name="T8"/>
                <a:gd fmla="*/ 0 h 244" name="T9"/>
                <a:gd fmla="*/ 122 w 518" name="T10"/>
                <a:gd fmla="*/ 0 h 244" name="T11"/>
              </a:gdLst>
              <a:cxnLst>
                <a:cxn ang="0">
                  <a:pos x="T0" y="T1"/>
                </a:cxn>
                <a:cxn ang="0">
                  <a:pos x="T2" y="T3"/>
                </a:cxn>
                <a:cxn ang="0">
                  <a:pos x="T4" y="T5"/>
                </a:cxn>
                <a:cxn ang="0">
                  <a:pos x="T6" y="T7"/>
                </a:cxn>
                <a:cxn ang="0">
                  <a:pos x="T8" y="T9"/>
                </a:cxn>
                <a:cxn ang="0">
                  <a:pos x="T10" y="T11"/>
                </a:cxn>
              </a:cxnLst>
              <a:rect b="b" l="0" r="r" t="0"/>
              <a:pathLst>
                <a:path h="244" w="518">
                  <a:moveTo>
                    <a:pt x="122" y="0"/>
                  </a:moveTo>
                  <a:cubicBezTo>
                    <a:pt x="55" y="0"/>
                    <a:pt x="0" y="55"/>
                    <a:pt x="0" y="122"/>
                  </a:cubicBezTo>
                  <a:cubicBezTo>
                    <a:pt x="0" y="190"/>
                    <a:pt x="55" y="244"/>
                    <a:pt x="122" y="244"/>
                  </a:cubicBezTo>
                  <a:cubicBezTo>
                    <a:pt x="518" y="244"/>
                    <a:pt x="518" y="244"/>
                    <a:pt x="518" y="244"/>
                  </a:cubicBezTo>
                  <a:cubicBezTo>
                    <a:pt x="518" y="0"/>
                    <a:pt x="518" y="0"/>
                    <a:pt x="518" y="0"/>
                  </a:cubicBezTo>
                  <a:lnTo>
                    <a:pt x="122" y="0"/>
                  </a:lnTo>
                  <a:close/>
                </a:path>
              </a:pathLst>
            </a:custGeom>
            <a:solidFill>
              <a:schemeClr val="accent2"/>
            </a:solidFill>
            <a:ln>
              <a:noFill/>
            </a:ln>
          </p:spPr>
          <p:txBody>
            <a:bodyPr/>
            <a:lstStyle/>
            <a:p>
              <a:endParaRPr altLang="en-US" lang="zh-CN">
                <a:solidFill>
                  <a:prstClr val="black"/>
                </a:solidFill>
              </a:endParaRPr>
            </a:p>
          </p:txBody>
        </p:sp>
        <p:sp>
          <p:nvSpPr>
            <p:cNvPr id="17430" name="Freeform 22"/>
            <p:cNvSpPr/>
            <p:nvPr/>
          </p:nvSpPr>
          <p:spPr bwMode="auto">
            <a:xfrm>
              <a:off x="2270125" y="2172492"/>
              <a:ext cx="774700" cy="846138"/>
            </a:xfrm>
            <a:custGeom>
              <a:gdLst>
                <a:gd fmla="*/ 488 w 488" name="T0"/>
                <a:gd fmla="*/ 533 h 533" name="T1"/>
                <a:gd fmla="*/ 0 w 488" name="T2"/>
                <a:gd fmla="*/ 514 h 533" name="T3"/>
                <a:gd fmla="*/ 0 w 488" name="T4"/>
                <a:gd fmla="*/ 0 h 533" name="T5"/>
                <a:gd fmla="*/ 488 w 488" name="T6"/>
                <a:gd fmla="*/ 447 h 533" name="T7"/>
                <a:gd fmla="*/ 488 w 488" name="T8"/>
                <a:gd fmla="*/ 533 h 533" name="T9"/>
              </a:gdLst>
              <a:cxnLst>
                <a:cxn ang="0">
                  <a:pos x="T0" y="T1"/>
                </a:cxn>
                <a:cxn ang="0">
                  <a:pos x="T2" y="T3"/>
                </a:cxn>
                <a:cxn ang="0">
                  <a:pos x="T4" y="T5"/>
                </a:cxn>
                <a:cxn ang="0">
                  <a:pos x="T6" y="T7"/>
                </a:cxn>
                <a:cxn ang="0">
                  <a:pos x="T8" y="T9"/>
                </a:cxn>
              </a:cxnLst>
              <a:rect b="b" l="0" r="r" t="0"/>
              <a:pathLst>
                <a:path h="533" w="488">
                  <a:moveTo>
                    <a:pt x="488" y="533"/>
                  </a:moveTo>
                  <a:lnTo>
                    <a:pt x="0" y="514"/>
                  </a:lnTo>
                  <a:lnTo>
                    <a:pt x="0" y="0"/>
                  </a:lnTo>
                  <a:lnTo>
                    <a:pt x="488" y="447"/>
                  </a:lnTo>
                  <a:lnTo>
                    <a:pt x="488" y="533"/>
                  </a:lnTo>
                  <a:close/>
                </a:path>
              </a:pathLst>
            </a:custGeom>
            <a:solidFill>
              <a:schemeClr val="accent2">
                <a:lumMod val="75000"/>
              </a:schemeClr>
            </a:solidFill>
            <a:ln>
              <a:noFill/>
            </a:ln>
          </p:spPr>
          <p:txBody>
            <a:bodyPr/>
            <a:lstStyle/>
            <a:p>
              <a:endParaRPr altLang="en-US" lang="zh-CN">
                <a:solidFill>
                  <a:prstClr val="black"/>
                </a:solidFill>
              </a:endParaRPr>
            </a:p>
          </p:txBody>
        </p:sp>
      </p:grpSp>
      <p:grpSp>
        <p:nvGrpSpPr>
          <p:cNvPr id="2" name="组合 1"/>
          <p:cNvGrpSpPr/>
          <p:nvPr/>
        </p:nvGrpSpPr>
        <p:grpSpPr>
          <a:xfrm>
            <a:off x="539751" y="1301357"/>
            <a:ext cx="3279775" cy="1556230"/>
            <a:chOff x="539750" y="1300955"/>
            <a:chExt cx="3279775" cy="1555750"/>
          </a:xfrm>
        </p:grpSpPr>
        <p:sp>
          <p:nvSpPr>
            <p:cNvPr id="17421" name="Freeform 13"/>
            <p:cNvSpPr/>
            <p:nvPr/>
          </p:nvSpPr>
          <p:spPr bwMode="auto">
            <a:xfrm>
              <a:off x="539750" y="1300955"/>
              <a:ext cx="1730375" cy="815975"/>
            </a:xfrm>
            <a:custGeom>
              <a:gdLst>
                <a:gd fmla="*/ 122 w 518" name="T0"/>
                <a:gd fmla="*/ 0 h 244" name="T1"/>
                <a:gd fmla="*/ 0 w 518" name="T2"/>
                <a:gd fmla="*/ 122 h 244" name="T3"/>
                <a:gd fmla="*/ 122 w 518" name="T4"/>
                <a:gd fmla="*/ 244 h 244" name="T5"/>
                <a:gd fmla="*/ 518 w 518" name="T6"/>
                <a:gd fmla="*/ 244 h 244" name="T7"/>
                <a:gd fmla="*/ 518 w 518" name="T8"/>
                <a:gd fmla="*/ 0 h 244" name="T9"/>
                <a:gd fmla="*/ 122 w 518" name="T10"/>
                <a:gd fmla="*/ 0 h 244" name="T11"/>
              </a:gdLst>
              <a:cxnLst>
                <a:cxn ang="0">
                  <a:pos x="T0" y="T1"/>
                </a:cxn>
                <a:cxn ang="0">
                  <a:pos x="T2" y="T3"/>
                </a:cxn>
                <a:cxn ang="0">
                  <a:pos x="T4" y="T5"/>
                </a:cxn>
                <a:cxn ang="0">
                  <a:pos x="T6" y="T7"/>
                </a:cxn>
                <a:cxn ang="0">
                  <a:pos x="T8" y="T9"/>
                </a:cxn>
                <a:cxn ang="0">
                  <a:pos x="T10" y="T11"/>
                </a:cxn>
              </a:cxnLst>
              <a:rect b="b" l="0" r="r" t="0"/>
              <a:pathLst>
                <a:path h="244" w="518">
                  <a:moveTo>
                    <a:pt x="122" y="0"/>
                  </a:moveTo>
                  <a:cubicBezTo>
                    <a:pt x="55" y="0"/>
                    <a:pt x="0" y="55"/>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1"/>
            </a:solidFill>
            <a:ln>
              <a:noFill/>
            </a:ln>
          </p:spPr>
          <p:txBody>
            <a:bodyPr/>
            <a:lstStyle/>
            <a:p>
              <a:endParaRPr altLang="en-US" lang="zh-CN">
                <a:solidFill>
                  <a:prstClr val="black"/>
                </a:solidFill>
              </a:endParaRPr>
            </a:p>
          </p:txBody>
        </p:sp>
        <p:sp>
          <p:nvSpPr>
            <p:cNvPr id="17423" name="Freeform 15"/>
            <p:cNvSpPr/>
            <p:nvPr/>
          </p:nvSpPr>
          <p:spPr bwMode="auto">
            <a:xfrm>
              <a:off x="2268538" y="1302542"/>
              <a:ext cx="774700" cy="1554163"/>
            </a:xfrm>
            <a:custGeom>
              <a:gdLst>
                <a:gd fmla="*/ 488 w 488" name="T0"/>
                <a:gd fmla="*/ 979 h 979" name="T1"/>
                <a:gd fmla="*/ 0 w 488" name="T2"/>
                <a:gd fmla="*/ 514 h 979" name="T3"/>
                <a:gd fmla="*/ 0 w 488" name="T4"/>
                <a:gd fmla="*/ 0 h 979" name="T5"/>
                <a:gd fmla="*/ 488 w 488" name="T6"/>
                <a:gd fmla="*/ 893 h 979" name="T7"/>
                <a:gd fmla="*/ 488 w 488" name="T8"/>
                <a:gd fmla="*/ 979 h 979" name="T9"/>
              </a:gdLst>
              <a:cxnLst>
                <a:cxn ang="0">
                  <a:pos x="T0" y="T1"/>
                </a:cxn>
                <a:cxn ang="0">
                  <a:pos x="T2" y="T3"/>
                </a:cxn>
                <a:cxn ang="0">
                  <a:pos x="T4" y="T5"/>
                </a:cxn>
                <a:cxn ang="0">
                  <a:pos x="T6" y="T7"/>
                </a:cxn>
                <a:cxn ang="0">
                  <a:pos x="T8" y="T9"/>
                </a:cxn>
              </a:cxnLst>
              <a:rect b="b" l="0" r="r" t="0"/>
              <a:pathLst>
                <a:path h="979" w="488">
                  <a:moveTo>
                    <a:pt x="488" y="979"/>
                  </a:moveTo>
                  <a:lnTo>
                    <a:pt x="0" y="514"/>
                  </a:lnTo>
                  <a:lnTo>
                    <a:pt x="0" y="0"/>
                  </a:lnTo>
                  <a:lnTo>
                    <a:pt x="488" y="893"/>
                  </a:lnTo>
                  <a:lnTo>
                    <a:pt x="488" y="979"/>
                  </a:lnTo>
                  <a:close/>
                </a:path>
              </a:pathLst>
            </a:custGeom>
            <a:solidFill>
              <a:schemeClr val="accent1">
                <a:lumMod val="75000"/>
              </a:schemeClr>
            </a:solidFill>
            <a:ln>
              <a:noFill/>
            </a:ln>
          </p:spPr>
          <p:txBody>
            <a:bodyPr/>
            <a:lstStyle/>
            <a:p>
              <a:endParaRPr altLang="en-US" lang="zh-CN">
                <a:solidFill>
                  <a:prstClr val="black"/>
                </a:solidFill>
              </a:endParaRPr>
            </a:p>
          </p:txBody>
        </p:sp>
        <p:sp>
          <p:nvSpPr>
            <p:cNvPr id="17424" name="Rectangle 16"/>
            <p:cNvSpPr>
              <a:spLocks noChangeArrowheads="1"/>
            </p:cNvSpPr>
            <p:nvPr/>
          </p:nvSpPr>
          <p:spPr bwMode="auto">
            <a:xfrm>
              <a:off x="3044825" y="2718592"/>
              <a:ext cx="774700" cy="136525"/>
            </a:xfrm>
            <a:prstGeom prst="rect">
              <a:avLst/>
            </a:prstGeom>
            <a:solidFill>
              <a:schemeClr val="accent1"/>
            </a:solidFill>
            <a:ln>
              <a:noFill/>
            </a:ln>
          </p:spPr>
          <p:txBody>
            <a:bodyPr/>
            <a:lstStyle/>
            <a:p>
              <a:endParaRPr altLang="en-US" lang="zh-CN">
                <a:solidFill>
                  <a:prstClr val="black"/>
                </a:solidFill>
              </a:endParaRPr>
            </a:p>
          </p:txBody>
        </p:sp>
      </p:grpSp>
      <p:sp>
        <p:nvSpPr>
          <p:cNvPr id="17422" name="Oval 14"/>
          <p:cNvSpPr>
            <a:spLocks noChangeArrowheads="1"/>
          </p:cNvSpPr>
          <p:nvPr/>
        </p:nvSpPr>
        <p:spPr bwMode="auto">
          <a:xfrm>
            <a:off x="633413" y="1395047"/>
            <a:ext cx="628650" cy="628844"/>
          </a:xfrm>
          <a:prstGeom prst="ellipse">
            <a:avLst/>
          </a:prstGeom>
          <a:solidFill>
            <a:schemeClr val="bg1"/>
          </a:solidFill>
          <a:ln>
            <a:noFill/>
          </a:ln>
        </p:spPr>
        <p:txBody>
          <a:bodyPr/>
          <a:lstStyle/>
          <a:p>
            <a:endParaRPr altLang="en-US" lang="zh-CN">
              <a:solidFill>
                <a:prstClr val="black"/>
              </a:solidFill>
            </a:endParaRPr>
          </a:p>
        </p:txBody>
      </p:sp>
      <p:sp>
        <p:nvSpPr>
          <p:cNvPr id="17429" name="Oval 21"/>
          <p:cNvSpPr>
            <a:spLocks noChangeArrowheads="1"/>
          </p:cNvSpPr>
          <p:nvPr/>
        </p:nvSpPr>
        <p:spPr bwMode="auto">
          <a:xfrm>
            <a:off x="633413" y="2266854"/>
            <a:ext cx="628650" cy="628844"/>
          </a:xfrm>
          <a:prstGeom prst="ellipse">
            <a:avLst/>
          </a:prstGeom>
          <a:solidFill>
            <a:schemeClr val="bg1"/>
          </a:solidFill>
          <a:ln>
            <a:noFill/>
          </a:ln>
        </p:spPr>
        <p:txBody>
          <a:bodyPr/>
          <a:lstStyle/>
          <a:p>
            <a:endParaRPr altLang="en-US" lang="zh-CN">
              <a:solidFill>
                <a:prstClr val="black"/>
              </a:solidFill>
            </a:endParaRPr>
          </a:p>
        </p:txBody>
      </p:sp>
      <p:sp>
        <p:nvSpPr>
          <p:cNvPr id="17432" name="Oval 24"/>
          <p:cNvSpPr>
            <a:spLocks noChangeArrowheads="1"/>
          </p:cNvSpPr>
          <p:nvPr/>
        </p:nvSpPr>
        <p:spPr bwMode="auto">
          <a:xfrm>
            <a:off x="633413" y="3143425"/>
            <a:ext cx="628650" cy="628844"/>
          </a:xfrm>
          <a:prstGeom prst="ellipse">
            <a:avLst/>
          </a:prstGeom>
          <a:solidFill>
            <a:schemeClr val="bg1"/>
          </a:solidFill>
          <a:ln>
            <a:noFill/>
          </a:ln>
        </p:spPr>
        <p:txBody>
          <a:bodyPr/>
          <a:lstStyle/>
          <a:p>
            <a:endParaRPr altLang="en-US" lang="zh-CN">
              <a:solidFill>
                <a:prstClr val="black"/>
              </a:solidFill>
            </a:endParaRPr>
          </a:p>
        </p:txBody>
      </p:sp>
      <p:sp>
        <p:nvSpPr>
          <p:cNvPr id="17435" name="Oval 27"/>
          <p:cNvSpPr>
            <a:spLocks noChangeArrowheads="1"/>
          </p:cNvSpPr>
          <p:nvPr/>
        </p:nvSpPr>
        <p:spPr bwMode="auto">
          <a:xfrm>
            <a:off x="633413" y="4015231"/>
            <a:ext cx="628650" cy="628844"/>
          </a:xfrm>
          <a:prstGeom prst="ellipse">
            <a:avLst/>
          </a:prstGeom>
          <a:solidFill>
            <a:schemeClr val="bg1"/>
          </a:solidFill>
          <a:ln>
            <a:noFill/>
          </a:ln>
        </p:spPr>
        <p:txBody>
          <a:bodyPr/>
          <a:lstStyle/>
          <a:p>
            <a:endParaRPr altLang="en-US" lang="zh-CN">
              <a:solidFill>
                <a:prstClr val="black"/>
              </a:solidFill>
            </a:endParaRPr>
          </a:p>
        </p:txBody>
      </p:sp>
      <p:sp>
        <p:nvSpPr>
          <p:cNvPr id="17437" name="Freeform 29"/>
          <p:cNvSpPr>
            <a:spLocks noEditPoints="1"/>
          </p:cNvSpPr>
          <p:nvPr/>
        </p:nvSpPr>
        <p:spPr bwMode="auto">
          <a:xfrm>
            <a:off x="808039" y="3329219"/>
            <a:ext cx="307975" cy="254078"/>
          </a:xfrm>
          <a:custGeom>
            <a:gdLst>
              <a:gd fmla="*/ 18 w 103" name="T0"/>
              <a:gd fmla="*/ 19 h 86" name="T1"/>
              <a:gd fmla="*/ 14 w 103" name="T2"/>
              <a:gd fmla="*/ 45 h 86" name="T3"/>
              <a:gd fmla="*/ 12 w 103" name="T4"/>
              <a:gd fmla="*/ 70 h 86" name="T5"/>
              <a:gd fmla="*/ 22 w 103" name="T6"/>
              <a:gd fmla="*/ 70 h 86" name="T7"/>
              <a:gd fmla="*/ 24 w 103" name="T8"/>
              <a:gd fmla="*/ 65 h 86" name="T9"/>
              <a:gd fmla="*/ 22 w 103" name="T10"/>
              <a:gd fmla="*/ 59 h 86" name="T11"/>
              <a:gd fmla="*/ 12 w 103" name="T12"/>
              <a:gd fmla="*/ 59 h 86" name="T13"/>
              <a:gd fmla="*/ 12 w 103" name="T14"/>
              <a:gd fmla="*/ 70 h 86" name="T15"/>
              <a:gd fmla="*/ 17 w 103" name="T16"/>
              <a:gd fmla="*/ 62 h 86" name="T17"/>
              <a:gd fmla="*/ 20 w 103" name="T18"/>
              <a:gd fmla="*/ 65 h 86" name="T19"/>
              <a:gd fmla="*/ 17 w 103" name="T20"/>
              <a:gd fmla="*/ 67 h 86" name="T21"/>
              <a:gd fmla="*/ 14 w 103" name="T22"/>
              <a:gd fmla="*/ 65 h 86" name="T23"/>
              <a:gd fmla="*/ 74 w 103" name="T24"/>
              <a:gd fmla="*/ 61 h 86" name="T25"/>
              <a:gd fmla="*/ 87 w 103" name="T26"/>
              <a:gd fmla="*/ 67 h 86" name="T27"/>
              <a:gd fmla="*/ 87 w 103" name="T28"/>
              <a:gd fmla="*/ 56 h 86" name="T29"/>
              <a:gd fmla="*/ 74 w 103" name="T30"/>
              <a:gd fmla="*/ 61 h 86" name="T31"/>
              <a:gd fmla="*/ 82 w 103" name="T32"/>
              <a:gd fmla="*/ 58 h 86" name="T33"/>
              <a:gd fmla="*/ 85 w 103" name="T34"/>
              <a:gd fmla="*/ 61 h 86" name="T35"/>
              <a:gd fmla="*/ 80 w 103" name="T36"/>
              <a:gd fmla="*/ 63 h 86" name="T37"/>
              <a:gd fmla="*/ 83 w 103" name="T38"/>
              <a:gd fmla="*/ 3 h 86" name="T39"/>
              <a:gd fmla="*/ 58 w 103" name="T40"/>
              <a:gd fmla="*/ 6 h 86" name="T41"/>
              <a:gd fmla="*/ 0 w 103" name="T42"/>
              <a:gd fmla="*/ 8 h 86" name="T43"/>
              <a:gd fmla="*/ 55 w 103" name="T44"/>
              <a:gd fmla="*/ 85 h 86" name="T45"/>
              <a:gd fmla="*/ 71 w 103" name="T46"/>
              <a:gd fmla="*/ 83 h 86" name="T47"/>
              <a:gd fmla="*/ 102 w 103" name="T48"/>
              <a:gd fmla="*/ 74 h 86" name="T49"/>
              <a:gd fmla="*/ 27 w 103" name="T50"/>
              <a:gd fmla="*/ 78 h 86" name="T51"/>
              <a:gd fmla="*/ 27 w 103" name="T52"/>
              <a:gd fmla="*/ 11 h 86" name="T53"/>
              <a:gd fmla="*/ 51 w 103" name="T54"/>
              <a:gd fmla="*/ 78 h 86" name="T55"/>
              <a:gd fmla="*/ 51 w 103" name="T56"/>
              <a:gd fmla="*/ 11 h 86" name="T57"/>
              <a:gd fmla="*/ 76 w 103" name="T58"/>
              <a:gd fmla="*/ 78 h 86" name="T59"/>
              <a:gd fmla="*/ 95 w 103" name="T60"/>
              <a:gd fmla="*/ 73 h 86" name="T61"/>
              <a:gd fmla="*/ 42 w 103" name="T62"/>
              <a:gd fmla="*/ 72 h 86" name="T63"/>
              <a:gd fmla="*/ 47 w 103" name="T64"/>
              <a:gd fmla="*/ 60 h 86" name="T65"/>
              <a:gd fmla="*/ 37 w 103" name="T66"/>
              <a:gd fmla="*/ 59 h 86" name="T67"/>
              <a:gd fmla="*/ 42 w 103" name="T68"/>
              <a:gd fmla="*/ 72 h 86" name="T69"/>
              <a:gd fmla="*/ 42 w 103" name="T70"/>
              <a:gd fmla="*/ 62 h 86" name="T71"/>
              <a:gd fmla="*/ 45 w 103" name="T72"/>
              <a:gd fmla="*/ 65 h 86" name="T73"/>
              <a:gd fmla="*/ 40 w 103" name="T74"/>
              <a:gd fmla="*/ 67 h 86" name="T75"/>
              <a:gd fmla="*/ 42 w 103" name="T76"/>
              <a:gd fmla="*/ 47 h 86" name="T77"/>
              <a:gd fmla="*/ 44 w 103" name="T78"/>
              <a:gd fmla="*/ 19 h 86" name="T79"/>
              <a:gd fmla="*/ 40 w 103" name="T80"/>
              <a:gd fmla="*/ 45 h 86" name="T81"/>
              <a:gd fmla="*/ 70 w 103" name="T82"/>
              <a:gd fmla="*/ 16 h 86" name="T83"/>
              <a:gd fmla="*/ 77 w 103" name="T84"/>
              <a:gd fmla="*/ 45 h 86" name="T85"/>
              <a:gd fmla="*/ 70 w 103" name="T86"/>
              <a:gd fmla="*/ 16 h 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6" w="103">
                <a:moveTo>
                  <a:pt x="16" y="47"/>
                </a:moveTo>
                <a:cubicBezTo>
                  <a:pt x="17" y="47"/>
                  <a:pt x="18" y="46"/>
                  <a:pt x="18" y="45"/>
                </a:cubicBezTo>
                <a:cubicBezTo>
                  <a:pt x="18" y="19"/>
                  <a:pt x="18" y="19"/>
                  <a:pt x="18" y="19"/>
                </a:cubicBezTo>
                <a:cubicBezTo>
                  <a:pt x="18" y="18"/>
                  <a:pt x="17" y="17"/>
                  <a:pt x="16" y="17"/>
                </a:cubicBezTo>
                <a:cubicBezTo>
                  <a:pt x="15" y="17"/>
                  <a:pt x="14" y="18"/>
                  <a:pt x="14" y="19"/>
                </a:cubicBezTo>
                <a:cubicBezTo>
                  <a:pt x="14" y="45"/>
                  <a:pt x="14" y="45"/>
                  <a:pt x="14" y="45"/>
                </a:cubicBezTo>
                <a:cubicBezTo>
                  <a:pt x="14" y="46"/>
                  <a:pt x="15" y="47"/>
                  <a:pt x="16" y="47"/>
                </a:cubicBezTo>
                <a:close/>
                <a:moveTo>
                  <a:pt x="12" y="70"/>
                </a:moveTo>
                <a:cubicBezTo>
                  <a:pt x="12" y="70"/>
                  <a:pt x="12" y="70"/>
                  <a:pt x="12" y="70"/>
                </a:cubicBezTo>
                <a:cubicBezTo>
                  <a:pt x="13" y="71"/>
                  <a:pt x="15" y="72"/>
                  <a:pt x="17" y="72"/>
                </a:cubicBezTo>
                <a:cubicBezTo>
                  <a:pt x="19" y="72"/>
                  <a:pt x="20" y="71"/>
                  <a:pt x="22" y="70"/>
                </a:cubicBezTo>
                <a:cubicBezTo>
                  <a:pt x="22" y="70"/>
                  <a:pt x="22" y="70"/>
                  <a:pt x="22" y="70"/>
                </a:cubicBezTo>
                <a:cubicBezTo>
                  <a:pt x="22" y="70"/>
                  <a:pt x="22" y="70"/>
                  <a:pt x="22" y="70"/>
                </a:cubicBezTo>
                <a:cubicBezTo>
                  <a:pt x="22" y="70"/>
                  <a:pt x="22" y="70"/>
                  <a:pt x="22" y="70"/>
                </a:cubicBezTo>
                <a:cubicBezTo>
                  <a:pt x="23" y="68"/>
                  <a:pt x="24" y="66"/>
                  <a:pt x="24" y="65"/>
                </a:cubicBezTo>
                <a:cubicBezTo>
                  <a:pt x="24" y="62"/>
                  <a:pt x="23" y="61"/>
                  <a:pt x="22" y="59"/>
                </a:cubicBezTo>
                <a:cubicBezTo>
                  <a:pt x="22" y="59"/>
                  <a:pt x="22" y="59"/>
                  <a:pt x="22" y="59"/>
                </a:cubicBezTo>
                <a:cubicBezTo>
                  <a:pt x="22" y="59"/>
                  <a:pt x="22" y="59"/>
                  <a:pt x="22" y="59"/>
                </a:cubicBezTo>
                <a:cubicBezTo>
                  <a:pt x="20" y="58"/>
                  <a:pt x="19" y="57"/>
                  <a:pt x="17" y="57"/>
                </a:cubicBezTo>
                <a:cubicBezTo>
                  <a:pt x="15" y="57"/>
                  <a:pt x="13" y="58"/>
                  <a:pt x="12" y="59"/>
                </a:cubicBezTo>
                <a:cubicBezTo>
                  <a:pt x="12" y="59"/>
                  <a:pt x="12" y="59"/>
                  <a:pt x="12" y="59"/>
                </a:cubicBezTo>
                <a:cubicBezTo>
                  <a:pt x="10" y="61"/>
                  <a:pt x="9" y="62"/>
                  <a:pt x="9" y="65"/>
                </a:cubicBezTo>
                <a:cubicBezTo>
                  <a:pt x="9" y="66"/>
                  <a:pt x="10" y="68"/>
                  <a:pt x="11" y="69"/>
                </a:cubicBezTo>
                <a:cubicBezTo>
                  <a:pt x="12" y="70"/>
                  <a:pt x="12" y="70"/>
                  <a:pt x="12" y="70"/>
                </a:cubicBezTo>
                <a:close/>
                <a:moveTo>
                  <a:pt x="15" y="62"/>
                </a:moveTo>
                <a:cubicBezTo>
                  <a:pt x="15" y="62"/>
                  <a:pt x="15" y="62"/>
                  <a:pt x="15" y="62"/>
                </a:cubicBezTo>
                <a:cubicBezTo>
                  <a:pt x="15" y="62"/>
                  <a:pt x="16" y="62"/>
                  <a:pt x="17" y="62"/>
                </a:cubicBezTo>
                <a:cubicBezTo>
                  <a:pt x="17" y="62"/>
                  <a:pt x="18" y="62"/>
                  <a:pt x="19" y="62"/>
                </a:cubicBezTo>
                <a:cubicBezTo>
                  <a:pt x="19" y="62"/>
                  <a:pt x="19" y="62"/>
                  <a:pt x="19" y="62"/>
                </a:cubicBezTo>
                <a:cubicBezTo>
                  <a:pt x="19" y="63"/>
                  <a:pt x="20" y="64"/>
                  <a:pt x="20" y="65"/>
                </a:cubicBezTo>
                <a:cubicBezTo>
                  <a:pt x="20" y="65"/>
                  <a:pt x="19" y="66"/>
                  <a:pt x="19" y="67"/>
                </a:cubicBezTo>
                <a:cubicBezTo>
                  <a:pt x="19" y="67"/>
                  <a:pt x="19" y="67"/>
                  <a:pt x="19" y="67"/>
                </a:cubicBezTo>
                <a:cubicBezTo>
                  <a:pt x="18" y="67"/>
                  <a:pt x="17" y="67"/>
                  <a:pt x="17" y="67"/>
                </a:cubicBezTo>
                <a:cubicBezTo>
                  <a:pt x="16" y="67"/>
                  <a:pt x="15" y="67"/>
                  <a:pt x="15" y="67"/>
                </a:cubicBezTo>
                <a:cubicBezTo>
                  <a:pt x="14" y="66"/>
                  <a:pt x="14" y="66"/>
                  <a:pt x="14" y="66"/>
                </a:cubicBezTo>
                <a:cubicBezTo>
                  <a:pt x="14" y="66"/>
                  <a:pt x="14" y="65"/>
                  <a:pt x="14" y="65"/>
                </a:cubicBezTo>
                <a:cubicBezTo>
                  <a:pt x="14" y="64"/>
                  <a:pt x="14" y="63"/>
                  <a:pt x="15" y="62"/>
                </a:cubicBezTo>
                <a:close/>
                <a:moveTo>
                  <a:pt x="74" y="61"/>
                </a:moveTo>
                <a:cubicBezTo>
                  <a:pt x="74" y="61"/>
                  <a:pt x="74" y="61"/>
                  <a:pt x="74" y="61"/>
                </a:cubicBezTo>
                <a:cubicBezTo>
                  <a:pt x="74" y="63"/>
                  <a:pt x="75" y="65"/>
                  <a:pt x="77" y="67"/>
                </a:cubicBezTo>
                <a:cubicBezTo>
                  <a:pt x="78" y="68"/>
                  <a:pt x="80" y="69"/>
                  <a:pt x="82" y="69"/>
                </a:cubicBezTo>
                <a:cubicBezTo>
                  <a:pt x="84" y="69"/>
                  <a:pt x="85" y="68"/>
                  <a:pt x="87" y="67"/>
                </a:cubicBezTo>
                <a:cubicBezTo>
                  <a:pt x="88" y="65"/>
                  <a:pt x="89" y="63"/>
                  <a:pt x="89" y="61"/>
                </a:cubicBezTo>
                <a:cubicBezTo>
                  <a:pt x="89" y="60"/>
                  <a:pt x="88" y="58"/>
                  <a:pt x="87" y="56"/>
                </a:cubicBezTo>
                <a:cubicBezTo>
                  <a:pt x="87" y="56"/>
                  <a:pt x="87" y="56"/>
                  <a:pt x="87" y="56"/>
                </a:cubicBezTo>
                <a:cubicBezTo>
                  <a:pt x="85" y="55"/>
                  <a:pt x="84" y="54"/>
                  <a:pt x="82" y="54"/>
                </a:cubicBezTo>
                <a:cubicBezTo>
                  <a:pt x="80" y="54"/>
                  <a:pt x="78" y="55"/>
                  <a:pt x="77" y="56"/>
                </a:cubicBezTo>
                <a:cubicBezTo>
                  <a:pt x="75" y="58"/>
                  <a:pt x="74" y="59"/>
                  <a:pt x="74" y="61"/>
                </a:cubicBezTo>
                <a:close/>
                <a:moveTo>
                  <a:pt x="80" y="59"/>
                </a:moveTo>
                <a:cubicBezTo>
                  <a:pt x="80" y="59"/>
                  <a:pt x="80" y="59"/>
                  <a:pt x="80" y="59"/>
                </a:cubicBezTo>
                <a:cubicBezTo>
                  <a:pt x="80" y="59"/>
                  <a:pt x="81" y="58"/>
                  <a:pt x="82" y="58"/>
                </a:cubicBezTo>
                <a:cubicBezTo>
                  <a:pt x="82" y="58"/>
                  <a:pt x="83" y="59"/>
                  <a:pt x="84" y="59"/>
                </a:cubicBezTo>
                <a:cubicBezTo>
                  <a:pt x="84" y="59"/>
                  <a:pt x="84" y="59"/>
                  <a:pt x="84" y="59"/>
                </a:cubicBezTo>
                <a:cubicBezTo>
                  <a:pt x="84" y="60"/>
                  <a:pt x="85" y="61"/>
                  <a:pt x="85" y="61"/>
                </a:cubicBezTo>
                <a:cubicBezTo>
                  <a:pt x="85" y="62"/>
                  <a:pt x="84" y="63"/>
                  <a:pt x="84" y="63"/>
                </a:cubicBezTo>
                <a:cubicBezTo>
                  <a:pt x="83" y="64"/>
                  <a:pt x="82" y="64"/>
                  <a:pt x="82" y="64"/>
                </a:cubicBezTo>
                <a:cubicBezTo>
                  <a:pt x="81" y="64"/>
                  <a:pt x="80" y="64"/>
                  <a:pt x="80" y="63"/>
                </a:cubicBezTo>
                <a:cubicBezTo>
                  <a:pt x="79" y="63"/>
                  <a:pt x="79" y="62"/>
                  <a:pt x="79" y="61"/>
                </a:cubicBezTo>
                <a:cubicBezTo>
                  <a:pt x="79" y="61"/>
                  <a:pt x="79" y="60"/>
                  <a:pt x="80" y="59"/>
                </a:cubicBezTo>
                <a:close/>
                <a:moveTo>
                  <a:pt x="83" y="3"/>
                </a:moveTo>
                <a:cubicBezTo>
                  <a:pt x="83" y="3"/>
                  <a:pt x="83" y="3"/>
                  <a:pt x="83" y="3"/>
                </a:cubicBezTo>
                <a:cubicBezTo>
                  <a:pt x="83" y="1"/>
                  <a:pt x="81" y="0"/>
                  <a:pt x="79" y="0"/>
                </a:cubicBezTo>
                <a:cubicBezTo>
                  <a:pt x="58" y="6"/>
                  <a:pt x="58" y="6"/>
                  <a:pt x="58" y="6"/>
                </a:cubicBezTo>
                <a:cubicBezTo>
                  <a:pt x="57" y="5"/>
                  <a:pt x="56" y="4"/>
                  <a:pt x="55" y="4"/>
                </a:cubicBezTo>
                <a:cubicBezTo>
                  <a:pt x="3" y="4"/>
                  <a:pt x="3" y="4"/>
                  <a:pt x="3" y="4"/>
                </a:cubicBezTo>
                <a:cubicBezTo>
                  <a:pt x="1" y="4"/>
                  <a:pt x="0" y="6"/>
                  <a:pt x="0" y="8"/>
                </a:cubicBezTo>
                <a:cubicBezTo>
                  <a:pt x="0" y="82"/>
                  <a:pt x="0" y="82"/>
                  <a:pt x="0" y="82"/>
                </a:cubicBezTo>
                <a:cubicBezTo>
                  <a:pt x="0" y="84"/>
                  <a:pt x="1" y="85"/>
                  <a:pt x="3" y="85"/>
                </a:cubicBezTo>
                <a:cubicBezTo>
                  <a:pt x="55" y="85"/>
                  <a:pt x="55" y="85"/>
                  <a:pt x="55" y="85"/>
                </a:cubicBezTo>
                <a:cubicBezTo>
                  <a:pt x="57" y="85"/>
                  <a:pt x="58" y="84"/>
                  <a:pt x="58" y="82"/>
                </a:cubicBezTo>
                <a:cubicBezTo>
                  <a:pt x="58" y="37"/>
                  <a:pt x="58" y="37"/>
                  <a:pt x="58" y="37"/>
                </a:cubicBezTo>
                <a:cubicBezTo>
                  <a:pt x="71" y="83"/>
                  <a:pt x="71" y="83"/>
                  <a:pt x="71" y="83"/>
                </a:cubicBezTo>
                <a:cubicBezTo>
                  <a:pt x="71" y="85"/>
                  <a:pt x="73" y="86"/>
                  <a:pt x="75" y="85"/>
                </a:cubicBezTo>
                <a:cubicBezTo>
                  <a:pt x="100" y="79"/>
                  <a:pt x="100" y="79"/>
                  <a:pt x="100" y="79"/>
                </a:cubicBezTo>
                <a:cubicBezTo>
                  <a:pt x="102" y="78"/>
                  <a:pt x="103" y="76"/>
                  <a:pt x="102" y="74"/>
                </a:cubicBezTo>
                <a:cubicBezTo>
                  <a:pt x="83" y="3"/>
                  <a:pt x="83" y="3"/>
                  <a:pt x="83" y="3"/>
                </a:cubicBezTo>
                <a:close/>
                <a:moveTo>
                  <a:pt x="27" y="78"/>
                </a:moveTo>
                <a:cubicBezTo>
                  <a:pt x="27" y="78"/>
                  <a:pt x="27" y="78"/>
                  <a:pt x="27" y="78"/>
                </a:cubicBezTo>
                <a:cubicBezTo>
                  <a:pt x="7" y="78"/>
                  <a:pt x="7" y="78"/>
                  <a:pt x="7" y="78"/>
                </a:cubicBezTo>
                <a:cubicBezTo>
                  <a:pt x="7" y="11"/>
                  <a:pt x="7" y="11"/>
                  <a:pt x="7" y="11"/>
                </a:cubicBezTo>
                <a:cubicBezTo>
                  <a:pt x="27" y="11"/>
                  <a:pt x="27" y="11"/>
                  <a:pt x="27" y="11"/>
                </a:cubicBezTo>
                <a:cubicBezTo>
                  <a:pt x="27" y="78"/>
                  <a:pt x="27" y="78"/>
                  <a:pt x="27" y="78"/>
                </a:cubicBezTo>
                <a:close/>
                <a:moveTo>
                  <a:pt x="51" y="78"/>
                </a:moveTo>
                <a:cubicBezTo>
                  <a:pt x="51" y="78"/>
                  <a:pt x="51" y="78"/>
                  <a:pt x="51" y="78"/>
                </a:cubicBezTo>
                <a:cubicBezTo>
                  <a:pt x="31" y="78"/>
                  <a:pt x="31" y="78"/>
                  <a:pt x="31" y="78"/>
                </a:cubicBezTo>
                <a:cubicBezTo>
                  <a:pt x="31" y="11"/>
                  <a:pt x="31" y="11"/>
                  <a:pt x="31" y="11"/>
                </a:cubicBezTo>
                <a:cubicBezTo>
                  <a:pt x="51" y="11"/>
                  <a:pt x="51" y="11"/>
                  <a:pt x="51" y="11"/>
                </a:cubicBezTo>
                <a:cubicBezTo>
                  <a:pt x="51" y="78"/>
                  <a:pt x="51" y="78"/>
                  <a:pt x="51" y="78"/>
                </a:cubicBezTo>
                <a:close/>
                <a:moveTo>
                  <a:pt x="76" y="78"/>
                </a:moveTo>
                <a:cubicBezTo>
                  <a:pt x="76" y="78"/>
                  <a:pt x="76" y="78"/>
                  <a:pt x="76" y="78"/>
                </a:cubicBezTo>
                <a:cubicBezTo>
                  <a:pt x="59" y="13"/>
                  <a:pt x="59" y="13"/>
                  <a:pt x="59" y="13"/>
                </a:cubicBezTo>
                <a:cubicBezTo>
                  <a:pt x="77" y="8"/>
                  <a:pt x="77" y="8"/>
                  <a:pt x="77" y="8"/>
                </a:cubicBezTo>
                <a:cubicBezTo>
                  <a:pt x="95" y="73"/>
                  <a:pt x="95" y="73"/>
                  <a:pt x="95" y="73"/>
                </a:cubicBezTo>
                <a:cubicBezTo>
                  <a:pt x="76" y="78"/>
                  <a:pt x="76" y="78"/>
                  <a:pt x="76" y="78"/>
                </a:cubicBezTo>
                <a:close/>
                <a:moveTo>
                  <a:pt x="42" y="72"/>
                </a:moveTo>
                <a:cubicBezTo>
                  <a:pt x="42" y="72"/>
                  <a:pt x="42" y="72"/>
                  <a:pt x="42" y="72"/>
                </a:cubicBezTo>
                <a:cubicBezTo>
                  <a:pt x="44" y="72"/>
                  <a:pt x="46" y="71"/>
                  <a:pt x="47" y="70"/>
                </a:cubicBezTo>
                <a:cubicBezTo>
                  <a:pt x="48" y="68"/>
                  <a:pt x="49" y="66"/>
                  <a:pt x="49" y="65"/>
                </a:cubicBezTo>
                <a:cubicBezTo>
                  <a:pt x="49" y="63"/>
                  <a:pt x="48" y="61"/>
                  <a:pt x="47" y="60"/>
                </a:cubicBezTo>
                <a:cubicBezTo>
                  <a:pt x="47" y="59"/>
                  <a:pt x="47" y="59"/>
                  <a:pt x="47" y="59"/>
                </a:cubicBezTo>
                <a:cubicBezTo>
                  <a:pt x="46" y="58"/>
                  <a:pt x="44" y="57"/>
                  <a:pt x="42" y="57"/>
                </a:cubicBezTo>
                <a:cubicBezTo>
                  <a:pt x="40" y="57"/>
                  <a:pt x="38" y="58"/>
                  <a:pt x="37" y="59"/>
                </a:cubicBezTo>
                <a:cubicBezTo>
                  <a:pt x="35" y="61"/>
                  <a:pt x="35" y="62"/>
                  <a:pt x="35" y="65"/>
                </a:cubicBezTo>
                <a:cubicBezTo>
                  <a:pt x="35" y="66"/>
                  <a:pt x="35" y="68"/>
                  <a:pt x="37" y="70"/>
                </a:cubicBezTo>
                <a:cubicBezTo>
                  <a:pt x="38" y="71"/>
                  <a:pt x="40" y="72"/>
                  <a:pt x="42" y="72"/>
                </a:cubicBezTo>
                <a:close/>
                <a:moveTo>
                  <a:pt x="40" y="62"/>
                </a:moveTo>
                <a:cubicBezTo>
                  <a:pt x="40" y="62"/>
                  <a:pt x="40" y="62"/>
                  <a:pt x="40" y="62"/>
                </a:cubicBezTo>
                <a:cubicBezTo>
                  <a:pt x="40" y="62"/>
                  <a:pt x="41" y="62"/>
                  <a:pt x="42" y="62"/>
                </a:cubicBezTo>
                <a:cubicBezTo>
                  <a:pt x="43" y="62"/>
                  <a:pt x="43" y="62"/>
                  <a:pt x="44" y="62"/>
                </a:cubicBezTo>
                <a:cubicBezTo>
                  <a:pt x="44" y="62"/>
                  <a:pt x="44" y="62"/>
                  <a:pt x="44" y="62"/>
                </a:cubicBezTo>
                <a:cubicBezTo>
                  <a:pt x="44" y="63"/>
                  <a:pt x="45" y="64"/>
                  <a:pt x="45" y="65"/>
                </a:cubicBezTo>
                <a:cubicBezTo>
                  <a:pt x="45" y="65"/>
                  <a:pt x="44" y="66"/>
                  <a:pt x="44" y="67"/>
                </a:cubicBezTo>
                <a:cubicBezTo>
                  <a:pt x="43" y="67"/>
                  <a:pt x="43" y="67"/>
                  <a:pt x="42" y="67"/>
                </a:cubicBezTo>
                <a:cubicBezTo>
                  <a:pt x="41" y="67"/>
                  <a:pt x="40" y="67"/>
                  <a:pt x="40" y="67"/>
                </a:cubicBezTo>
                <a:cubicBezTo>
                  <a:pt x="39" y="66"/>
                  <a:pt x="39" y="65"/>
                  <a:pt x="39" y="65"/>
                </a:cubicBezTo>
                <a:cubicBezTo>
                  <a:pt x="39" y="64"/>
                  <a:pt x="39" y="63"/>
                  <a:pt x="40" y="62"/>
                </a:cubicBezTo>
                <a:close/>
                <a:moveTo>
                  <a:pt x="42" y="47"/>
                </a:moveTo>
                <a:cubicBezTo>
                  <a:pt x="42" y="47"/>
                  <a:pt x="42" y="47"/>
                  <a:pt x="42" y="47"/>
                </a:cubicBezTo>
                <a:cubicBezTo>
                  <a:pt x="43" y="47"/>
                  <a:pt x="44" y="46"/>
                  <a:pt x="44" y="45"/>
                </a:cubicBezTo>
                <a:cubicBezTo>
                  <a:pt x="44" y="19"/>
                  <a:pt x="44" y="19"/>
                  <a:pt x="44" y="19"/>
                </a:cubicBezTo>
                <a:cubicBezTo>
                  <a:pt x="44" y="18"/>
                  <a:pt x="43" y="17"/>
                  <a:pt x="42" y="17"/>
                </a:cubicBezTo>
                <a:cubicBezTo>
                  <a:pt x="41" y="17"/>
                  <a:pt x="40" y="18"/>
                  <a:pt x="40" y="19"/>
                </a:cubicBezTo>
                <a:cubicBezTo>
                  <a:pt x="40" y="45"/>
                  <a:pt x="40" y="45"/>
                  <a:pt x="40" y="45"/>
                </a:cubicBezTo>
                <a:cubicBezTo>
                  <a:pt x="40" y="46"/>
                  <a:pt x="41" y="47"/>
                  <a:pt x="42" y="47"/>
                </a:cubicBezTo>
                <a:close/>
                <a:moveTo>
                  <a:pt x="70" y="16"/>
                </a:moveTo>
                <a:cubicBezTo>
                  <a:pt x="70" y="16"/>
                  <a:pt x="70" y="16"/>
                  <a:pt x="70" y="16"/>
                </a:cubicBezTo>
                <a:cubicBezTo>
                  <a:pt x="69" y="16"/>
                  <a:pt x="68" y="18"/>
                  <a:pt x="68" y="19"/>
                </a:cubicBezTo>
                <a:cubicBezTo>
                  <a:pt x="75" y="44"/>
                  <a:pt x="75" y="44"/>
                  <a:pt x="75" y="44"/>
                </a:cubicBezTo>
                <a:cubicBezTo>
                  <a:pt x="75" y="45"/>
                  <a:pt x="76" y="45"/>
                  <a:pt x="77" y="45"/>
                </a:cubicBezTo>
                <a:cubicBezTo>
                  <a:pt x="79" y="45"/>
                  <a:pt x="79" y="44"/>
                  <a:pt x="79" y="42"/>
                </a:cubicBezTo>
                <a:cubicBezTo>
                  <a:pt x="72" y="18"/>
                  <a:pt x="72" y="18"/>
                  <a:pt x="72" y="18"/>
                </a:cubicBezTo>
                <a:cubicBezTo>
                  <a:pt x="72" y="16"/>
                  <a:pt x="71" y="16"/>
                  <a:pt x="70" y="16"/>
                </a:cubicBezTo>
                <a:close/>
              </a:path>
            </a:pathLst>
          </a:custGeom>
          <a:solidFill>
            <a:schemeClr val="accent3"/>
          </a:solidFill>
          <a:ln>
            <a:noFill/>
          </a:ln>
        </p:spPr>
        <p:txBody>
          <a:bodyPr/>
          <a:lstStyle/>
          <a:p>
            <a:endParaRPr altLang="en-US" lang="zh-CN">
              <a:solidFill>
                <a:prstClr val="black"/>
              </a:solidFill>
            </a:endParaRPr>
          </a:p>
        </p:txBody>
      </p:sp>
      <p:sp>
        <p:nvSpPr>
          <p:cNvPr id="17438" name="Freeform 30"/>
          <p:cNvSpPr/>
          <p:nvPr/>
        </p:nvSpPr>
        <p:spPr bwMode="auto">
          <a:xfrm>
            <a:off x="811213" y="1584019"/>
            <a:ext cx="273050" cy="247726"/>
          </a:xfrm>
          <a:custGeom>
            <a:gdLst>
              <a:gd fmla="*/ 28 w 92" name="T0"/>
              <a:gd fmla="*/ 40 h 84" name="T1"/>
              <a:gd fmla="*/ 28 w 92" name="T2"/>
              <a:gd fmla="*/ 40 h 84" name="T3"/>
              <a:gd fmla="*/ 10 w 92" name="T4"/>
              <a:gd fmla="*/ 58 h 84" name="T5"/>
              <a:gd fmla="*/ 7 w 92" name="T6"/>
              <a:gd fmla="*/ 66 h 84" name="T7"/>
              <a:gd fmla="*/ 10 w 92" name="T8"/>
              <a:gd fmla="*/ 74 h 84" name="T9"/>
              <a:gd fmla="*/ 10 w 92" name="T10"/>
              <a:gd fmla="*/ 74 h 84" name="T11"/>
              <a:gd fmla="*/ 10 w 92" name="T12"/>
              <a:gd fmla="*/ 74 h 84" name="T13"/>
              <a:gd fmla="*/ 18 w 92" name="T14"/>
              <a:gd fmla="*/ 77 h 84" name="T15"/>
              <a:gd fmla="*/ 26 w 92" name="T16"/>
              <a:gd fmla="*/ 74 h 84" name="T17"/>
              <a:gd fmla="*/ 47 w 92" name="T18"/>
              <a:gd fmla="*/ 54 h 84" name="T19"/>
              <a:gd fmla="*/ 47 w 92" name="T20"/>
              <a:gd fmla="*/ 54 h 84" name="T21"/>
              <a:gd fmla="*/ 68 w 92" name="T22"/>
              <a:gd fmla="*/ 32 h 84" name="T23"/>
              <a:gd fmla="*/ 70 w 92" name="T24"/>
              <a:gd fmla="*/ 28 h 84" name="T25"/>
              <a:gd fmla="*/ 68 w 92" name="T26"/>
              <a:gd fmla="*/ 25 h 84" name="T27"/>
              <a:gd fmla="*/ 65 w 92" name="T28"/>
              <a:gd fmla="*/ 23 h 84" name="T29"/>
              <a:gd fmla="*/ 61 w 92" name="T30"/>
              <a:gd fmla="*/ 25 h 84" name="T31"/>
              <a:gd fmla="*/ 30 w 92" name="T32"/>
              <a:gd fmla="*/ 56 h 84" name="T33"/>
              <a:gd fmla="*/ 25 w 92" name="T34"/>
              <a:gd fmla="*/ 56 h 84" name="T35"/>
              <a:gd fmla="*/ 25 w 92" name="T36"/>
              <a:gd fmla="*/ 51 h 84" name="T37"/>
              <a:gd fmla="*/ 56 w 92" name="T38"/>
              <a:gd fmla="*/ 20 h 84" name="T39"/>
              <a:gd fmla="*/ 65 w 92" name="T40"/>
              <a:gd fmla="*/ 16 h 84" name="T41"/>
              <a:gd fmla="*/ 73 w 92" name="T42"/>
              <a:gd fmla="*/ 20 h 84" name="T43"/>
              <a:gd fmla="*/ 77 w 92" name="T44"/>
              <a:gd fmla="*/ 28 h 84" name="T45"/>
              <a:gd fmla="*/ 73 w 92" name="T46"/>
              <a:gd fmla="*/ 37 h 84" name="T47"/>
              <a:gd fmla="*/ 52 w 92" name="T48"/>
              <a:gd fmla="*/ 59 h 84" name="T49"/>
              <a:gd fmla="*/ 52 w 92" name="T50"/>
              <a:gd fmla="*/ 59 h 84" name="T51"/>
              <a:gd fmla="*/ 52 w 92" name="T52"/>
              <a:gd fmla="*/ 59 h 84" name="T53"/>
              <a:gd fmla="*/ 31 w 92" name="T54"/>
              <a:gd fmla="*/ 79 h 84" name="T55"/>
              <a:gd fmla="*/ 18 w 92" name="T56"/>
              <a:gd fmla="*/ 84 h 84" name="T57"/>
              <a:gd fmla="*/ 5 w 92" name="T58"/>
              <a:gd fmla="*/ 79 h 84" name="T59"/>
              <a:gd fmla="*/ 5 w 92" name="T60"/>
              <a:gd fmla="*/ 79 h 84" name="T61"/>
              <a:gd fmla="*/ 0 w 92" name="T62"/>
              <a:gd fmla="*/ 66 h 84" name="T63"/>
              <a:gd fmla="*/ 5 w 92" name="T64"/>
              <a:gd fmla="*/ 53 h 84" name="T65"/>
              <a:gd fmla="*/ 25 w 92" name="T66"/>
              <a:gd fmla="*/ 32 h 84" name="T67"/>
              <a:gd fmla="*/ 26 w 92" name="T68"/>
              <a:gd fmla="*/ 32 h 84" name="T69"/>
              <a:gd fmla="*/ 51 w 92" name="T70"/>
              <a:gd fmla="*/ 7 h 84" name="T71"/>
              <a:gd fmla="*/ 68 w 92" name="T72"/>
              <a:gd fmla="*/ 0 h 84" name="T73"/>
              <a:gd fmla="*/ 85 w 92" name="T74"/>
              <a:gd fmla="*/ 7 h 84" name="T75"/>
              <a:gd fmla="*/ 92 w 92" name="T76"/>
              <a:gd fmla="*/ 24 h 84" name="T77"/>
              <a:gd fmla="*/ 85 w 92" name="T78"/>
              <a:gd fmla="*/ 41 h 84" name="T79"/>
              <a:gd fmla="*/ 50 w 92" name="T80"/>
              <a:gd fmla="*/ 76 h 84" name="T81"/>
              <a:gd fmla="*/ 45 w 92" name="T82"/>
              <a:gd fmla="*/ 76 h 84" name="T83"/>
              <a:gd fmla="*/ 45 w 92" name="T84"/>
              <a:gd fmla="*/ 71 h 84" name="T85"/>
              <a:gd fmla="*/ 80 w 92" name="T86"/>
              <a:gd fmla="*/ 36 h 84" name="T87"/>
              <a:gd fmla="*/ 85 w 92" name="T88"/>
              <a:gd fmla="*/ 24 h 84" name="T89"/>
              <a:gd fmla="*/ 80 w 92" name="T90"/>
              <a:gd fmla="*/ 12 h 84" name="T91"/>
              <a:gd fmla="*/ 68 w 92" name="T92"/>
              <a:gd fmla="*/ 7 h 84" name="T93"/>
              <a:gd fmla="*/ 56 w 92" name="T94"/>
              <a:gd fmla="*/ 12 h 84" name="T95"/>
              <a:gd fmla="*/ 28 w 92" name="T96"/>
              <a:gd fmla="*/ 40 h 8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4" w="92">
                <a:moveTo>
                  <a:pt x="28" y="40"/>
                </a:moveTo>
                <a:cubicBezTo>
                  <a:pt x="28" y="40"/>
                  <a:pt x="28" y="40"/>
                  <a:pt x="28" y="40"/>
                </a:cubicBezTo>
                <a:cubicBezTo>
                  <a:pt x="10" y="58"/>
                  <a:pt x="10" y="58"/>
                  <a:pt x="10" y="58"/>
                </a:cubicBezTo>
                <a:cubicBezTo>
                  <a:pt x="8" y="60"/>
                  <a:pt x="7" y="63"/>
                  <a:pt x="7" y="66"/>
                </a:cubicBezTo>
                <a:cubicBezTo>
                  <a:pt x="7" y="69"/>
                  <a:pt x="8" y="72"/>
                  <a:pt x="10" y="74"/>
                </a:cubicBezTo>
                <a:cubicBezTo>
                  <a:pt x="10" y="74"/>
                  <a:pt x="10" y="74"/>
                  <a:pt x="10" y="74"/>
                </a:cubicBezTo>
                <a:cubicBezTo>
                  <a:pt x="10" y="74"/>
                  <a:pt x="10" y="74"/>
                  <a:pt x="10" y="74"/>
                </a:cubicBezTo>
                <a:cubicBezTo>
                  <a:pt x="13" y="76"/>
                  <a:pt x="15" y="77"/>
                  <a:pt x="18" y="77"/>
                </a:cubicBezTo>
                <a:cubicBezTo>
                  <a:pt x="21" y="77"/>
                  <a:pt x="24" y="76"/>
                  <a:pt x="26" y="74"/>
                </a:cubicBezTo>
                <a:cubicBezTo>
                  <a:pt x="47" y="54"/>
                  <a:pt x="47" y="54"/>
                  <a:pt x="47" y="54"/>
                </a:cubicBezTo>
                <a:cubicBezTo>
                  <a:pt x="47" y="54"/>
                  <a:pt x="47" y="54"/>
                  <a:pt x="47" y="54"/>
                </a:cubicBezTo>
                <a:cubicBezTo>
                  <a:pt x="68" y="32"/>
                  <a:pt x="68" y="32"/>
                  <a:pt x="68" y="32"/>
                </a:cubicBezTo>
                <a:cubicBezTo>
                  <a:pt x="69" y="31"/>
                  <a:pt x="70" y="30"/>
                  <a:pt x="70" y="28"/>
                </a:cubicBezTo>
                <a:cubicBezTo>
                  <a:pt x="70" y="27"/>
                  <a:pt x="69" y="26"/>
                  <a:pt x="68" y="25"/>
                </a:cubicBezTo>
                <a:cubicBezTo>
                  <a:pt x="67" y="24"/>
                  <a:pt x="66" y="23"/>
                  <a:pt x="65" y="23"/>
                </a:cubicBezTo>
                <a:cubicBezTo>
                  <a:pt x="64" y="23"/>
                  <a:pt x="62" y="24"/>
                  <a:pt x="61" y="25"/>
                </a:cubicBezTo>
                <a:cubicBezTo>
                  <a:pt x="30" y="56"/>
                  <a:pt x="30" y="56"/>
                  <a:pt x="30" y="56"/>
                </a:cubicBezTo>
                <a:cubicBezTo>
                  <a:pt x="29" y="57"/>
                  <a:pt x="26" y="57"/>
                  <a:pt x="25" y="56"/>
                </a:cubicBezTo>
                <a:cubicBezTo>
                  <a:pt x="24" y="55"/>
                  <a:pt x="24" y="52"/>
                  <a:pt x="25" y="51"/>
                </a:cubicBezTo>
                <a:cubicBezTo>
                  <a:pt x="56" y="20"/>
                  <a:pt x="56" y="20"/>
                  <a:pt x="56" y="20"/>
                </a:cubicBezTo>
                <a:cubicBezTo>
                  <a:pt x="59" y="17"/>
                  <a:pt x="62" y="16"/>
                  <a:pt x="65" y="16"/>
                </a:cubicBezTo>
                <a:cubicBezTo>
                  <a:pt x="68" y="16"/>
                  <a:pt x="71" y="17"/>
                  <a:pt x="73" y="20"/>
                </a:cubicBezTo>
                <a:cubicBezTo>
                  <a:pt x="76" y="22"/>
                  <a:pt x="77" y="25"/>
                  <a:pt x="77" y="28"/>
                </a:cubicBezTo>
                <a:cubicBezTo>
                  <a:pt x="77" y="31"/>
                  <a:pt x="76" y="34"/>
                  <a:pt x="73" y="37"/>
                </a:cubicBezTo>
                <a:cubicBezTo>
                  <a:pt x="52" y="59"/>
                  <a:pt x="52" y="59"/>
                  <a:pt x="52" y="59"/>
                </a:cubicBezTo>
                <a:cubicBezTo>
                  <a:pt x="52" y="59"/>
                  <a:pt x="52" y="59"/>
                  <a:pt x="52" y="59"/>
                </a:cubicBezTo>
                <a:cubicBezTo>
                  <a:pt x="52" y="59"/>
                  <a:pt x="52" y="59"/>
                  <a:pt x="52" y="59"/>
                </a:cubicBezTo>
                <a:cubicBezTo>
                  <a:pt x="31" y="79"/>
                  <a:pt x="31" y="79"/>
                  <a:pt x="31" y="79"/>
                </a:cubicBezTo>
                <a:cubicBezTo>
                  <a:pt x="28" y="82"/>
                  <a:pt x="23" y="84"/>
                  <a:pt x="18" y="84"/>
                </a:cubicBezTo>
                <a:cubicBezTo>
                  <a:pt x="14" y="84"/>
                  <a:pt x="9" y="82"/>
                  <a:pt x="5" y="79"/>
                </a:cubicBezTo>
                <a:cubicBezTo>
                  <a:pt x="5" y="79"/>
                  <a:pt x="5" y="79"/>
                  <a:pt x="5" y="79"/>
                </a:cubicBezTo>
                <a:cubicBezTo>
                  <a:pt x="2" y="75"/>
                  <a:pt x="0" y="70"/>
                  <a:pt x="0" y="66"/>
                </a:cubicBezTo>
                <a:cubicBezTo>
                  <a:pt x="0" y="61"/>
                  <a:pt x="2" y="56"/>
                  <a:pt x="5" y="53"/>
                </a:cubicBezTo>
                <a:cubicBezTo>
                  <a:pt x="25" y="32"/>
                  <a:pt x="25" y="32"/>
                  <a:pt x="25" y="32"/>
                </a:cubicBezTo>
                <a:cubicBezTo>
                  <a:pt x="26" y="32"/>
                  <a:pt x="26" y="32"/>
                  <a:pt x="26" y="32"/>
                </a:cubicBezTo>
                <a:cubicBezTo>
                  <a:pt x="51" y="7"/>
                  <a:pt x="51" y="7"/>
                  <a:pt x="51" y="7"/>
                </a:cubicBezTo>
                <a:cubicBezTo>
                  <a:pt x="56" y="2"/>
                  <a:pt x="62" y="0"/>
                  <a:pt x="68" y="0"/>
                </a:cubicBezTo>
                <a:cubicBezTo>
                  <a:pt x="74" y="0"/>
                  <a:pt x="80" y="2"/>
                  <a:pt x="85" y="7"/>
                </a:cubicBezTo>
                <a:cubicBezTo>
                  <a:pt x="90" y="12"/>
                  <a:pt x="92" y="18"/>
                  <a:pt x="92" y="24"/>
                </a:cubicBezTo>
                <a:cubicBezTo>
                  <a:pt x="92" y="30"/>
                  <a:pt x="90" y="36"/>
                  <a:pt x="85" y="41"/>
                </a:cubicBezTo>
                <a:cubicBezTo>
                  <a:pt x="50" y="76"/>
                  <a:pt x="50" y="76"/>
                  <a:pt x="50" y="76"/>
                </a:cubicBezTo>
                <a:cubicBezTo>
                  <a:pt x="49" y="77"/>
                  <a:pt x="46" y="77"/>
                  <a:pt x="45" y="76"/>
                </a:cubicBezTo>
                <a:cubicBezTo>
                  <a:pt x="44" y="75"/>
                  <a:pt x="44" y="72"/>
                  <a:pt x="45" y="71"/>
                </a:cubicBezTo>
                <a:cubicBezTo>
                  <a:pt x="80" y="36"/>
                  <a:pt x="80" y="36"/>
                  <a:pt x="80" y="36"/>
                </a:cubicBezTo>
                <a:cubicBezTo>
                  <a:pt x="83" y="33"/>
                  <a:pt x="85" y="28"/>
                  <a:pt x="85" y="24"/>
                </a:cubicBezTo>
                <a:cubicBezTo>
                  <a:pt x="85" y="20"/>
                  <a:pt x="83" y="15"/>
                  <a:pt x="80" y="12"/>
                </a:cubicBezTo>
                <a:cubicBezTo>
                  <a:pt x="77" y="9"/>
                  <a:pt x="72" y="7"/>
                  <a:pt x="68" y="7"/>
                </a:cubicBezTo>
                <a:cubicBezTo>
                  <a:pt x="64" y="7"/>
                  <a:pt x="59" y="9"/>
                  <a:pt x="56" y="12"/>
                </a:cubicBezTo>
                <a:cubicBezTo>
                  <a:pt x="28" y="40"/>
                  <a:pt x="28" y="40"/>
                  <a:pt x="28" y="40"/>
                </a:cubicBezTo>
                <a:close/>
              </a:path>
            </a:pathLst>
          </a:custGeom>
          <a:solidFill>
            <a:schemeClr val="accent1"/>
          </a:solidFill>
          <a:ln>
            <a:noFill/>
          </a:ln>
        </p:spPr>
        <p:txBody>
          <a:bodyPr/>
          <a:lstStyle/>
          <a:p>
            <a:endParaRPr altLang="en-US" lang="zh-CN">
              <a:solidFill>
                <a:prstClr val="black"/>
              </a:solidFill>
            </a:endParaRPr>
          </a:p>
        </p:txBody>
      </p:sp>
      <p:sp>
        <p:nvSpPr>
          <p:cNvPr id="17439" name="Freeform 31"/>
          <p:cNvSpPr>
            <a:spLocks noEditPoints="1"/>
          </p:cNvSpPr>
          <p:nvPr/>
        </p:nvSpPr>
        <p:spPr bwMode="auto">
          <a:xfrm>
            <a:off x="830263" y="2444709"/>
            <a:ext cx="234950" cy="273134"/>
          </a:xfrm>
          <a:custGeom>
            <a:gdLst>
              <a:gd fmla="*/ 51 w 80" name="T0"/>
              <a:gd fmla="*/ 0 h 92" name="T1"/>
              <a:gd fmla="*/ 79 w 80" name="T2"/>
              <a:gd fmla="*/ 27 h 92" name="T3"/>
              <a:gd fmla="*/ 80 w 80" name="T4"/>
              <a:gd fmla="*/ 30 h 92" name="T5"/>
              <a:gd fmla="*/ 78 w 80" name="T6"/>
              <a:gd fmla="*/ 90 h 92" name="T7"/>
              <a:gd fmla="*/ 77 w 80" name="T8"/>
              <a:gd fmla="*/ 90 h 92" name="T9"/>
              <a:gd fmla="*/ 9 w 80" name="T10"/>
              <a:gd fmla="*/ 92 h 92" name="T11"/>
              <a:gd fmla="*/ 2 w 80" name="T12"/>
              <a:gd fmla="*/ 90 h 92" name="T13"/>
              <a:gd fmla="*/ 0 w 80" name="T14"/>
              <a:gd fmla="*/ 10 h 92" name="T15"/>
              <a:gd fmla="*/ 9 w 80" name="T16"/>
              <a:gd fmla="*/ 0 h 92" name="T17"/>
              <a:gd fmla="*/ 19 w 80" name="T18"/>
              <a:gd fmla="*/ 71 h 92" name="T19"/>
              <a:gd fmla="*/ 57 w 80" name="T20"/>
              <a:gd fmla="*/ 69 h 92" name="T21"/>
              <a:gd fmla="*/ 19 w 80" name="T22"/>
              <a:gd fmla="*/ 67 h 92" name="T23"/>
              <a:gd fmla="*/ 19 w 80" name="T24"/>
              <a:gd fmla="*/ 71 h 92" name="T25"/>
              <a:gd fmla="*/ 19 w 80" name="T26"/>
              <a:gd fmla="*/ 56 h 92" name="T27"/>
              <a:gd fmla="*/ 46 w 80" name="T28"/>
              <a:gd fmla="*/ 54 h 92" name="T29"/>
              <a:gd fmla="*/ 19 w 80" name="T30"/>
              <a:gd fmla="*/ 52 h 92" name="T31"/>
              <a:gd fmla="*/ 19 w 80" name="T32"/>
              <a:gd fmla="*/ 56 h 92" name="T33"/>
              <a:gd fmla="*/ 19 w 80" name="T34"/>
              <a:gd fmla="*/ 41 h 92" name="T35"/>
              <a:gd fmla="*/ 63 w 80" name="T36"/>
              <a:gd fmla="*/ 39 h 92" name="T37"/>
              <a:gd fmla="*/ 19 w 80" name="T38"/>
              <a:gd fmla="*/ 37 h 92" name="T39"/>
              <a:gd fmla="*/ 19 w 80" name="T40"/>
              <a:gd fmla="*/ 41 h 92" name="T41"/>
              <a:gd fmla="*/ 49 w 80" name="T42"/>
              <a:gd fmla="*/ 7 h 92" name="T43"/>
              <a:gd fmla="*/ 7 w 80" name="T44"/>
              <a:gd fmla="*/ 8 h 92" name="T45"/>
              <a:gd fmla="*/ 7 w 80" name="T46"/>
              <a:gd fmla="*/ 83 h 92" name="T47"/>
              <a:gd fmla="*/ 7 w 80" name="T48"/>
              <a:gd fmla="*/ 85 h 92" name="T49"/>
              <a:gd fmla="*/ 71 w 80" name="T50"/>
              <a:gd fmla="*/ 85 h 92" name="T51"/>
              <a:gd fmla="*/ 73 w 80" name="T52"/>
              <a:gd fmla="*/ 85 h 92" name="T53"/>
              <a:gd fmla="*/ 73 w 80" name="T54"/>
              <a:gd fmla="*/ 32 h 92" name="T55"/>
              <a:gd fmla="*/ 51 w 80" name="T56"/>
              <a:gd fmla="*/ 29 h 92" name="T57"/>
              <a:gd fmla="*/ 49 w 80" name="T58"/>
              <a:gd fmla="*/ 23 h 92" name="T59"/>
              <a:gd fmla="*/ 70 w 80" name="T60"/>
              <a:gd fmla="*/ 27 h 92" name="T61"/>
              <a:gd fmla="*/ 53 w 80" name="T62"/>
              <a:gd fmla="*/ 11 h 92" name="T63"/>
              <a:gd fmla="*/ 54 w 80" name="T64"/>
              <a:gd fmla="*/ 26 h 92" name="T65"/>
              <a:gd fmla="*/ 57 w 80" name="T66"/>
              <a:gd fmla="*/ 27 h 9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2" w="80">
                <a:moveTo>
                  <a:pt x="9" y="0"/>
                </a:moveTo>
                <a:cubicBezTo>
                  <a:pt x="51" y="0"/>
                  <a:pt x="51" y="0"/>
                  <a:pt x="51" y="0"/>
                </a:cubicBezTo>
                <a:cubicBezTo>
                  <a:pt x="52" y="0"/>
                  <a:pt x="53" y="1"/>
                  <a:pt x="54" y="1"/>
                </a:cubicBezTo>
                <a:cubicBezTo>
                  <a:pt x="79" y="27"/>
                  <a:pt x="79" y="27"/>
                  <a:pt x="79" y="27"/>
                </a:cubicBezTo>
                <a:cubicBezTo>
                  <a:pt x="80" y="28"/>
                  <a:pt x="80" y="29"/>
                  <a:pt x="80" y="29"/>
                </a:cubicBezTo>
                <a:cubicBezTo>
                  <a:pt x="80" y="30"/>
                  <a:pt x="80" y="30"/>
                  <a:pt x="80" y="30"/>
                </a:cubicBezTo>
                <a:cubicBezTo>
                  <a:pt x="80" y="83"/>
                  <a:pt x="80" y="83"/>
                  <a:pt x="80" y="83"/>
                </a:cubicBezTo>
                <a:cubicBezTo>
                  <a:pt x="80" y="86"/>
                  <a:pt x="79" y="88"/>
                  <a:pt x="78" y="90"/>
                </a:cubicBezTo>
                <a:cubicBezTo>
                  <a:pt x="78" y="90"/>
                  <a:pt x="78" y="90"/>
                  <a:pt x="78" y="90"/>
                </a:cubicBezTo>
                <a:cubicBezTo>
                  <a:pt x="77" y="90"/>
                  <a:pt x="77" y="90"/>
                  <a:pt x="77" y="90"/>
                </a:cubicBezTo>
                <a:cubicBezTo>
                  <a:pt x="76" y="91"/>
                  <a:pt x="73" y="92"/>
                  <a:pt x="71" y="92"/>
                </a:cubicBezTo>
                <a:cubicBezTo>
                  <a:pt x="9" y="92"/>
                  <a:pt x="9" y="92"/>
                  <a:pt x="9" y="92"/>
                </a:cubicBezTo>
                <a:cubicBezTo>
                  <a:pt x="7" y="92"/>
                  <a:pt x="4" y="91"/>
                  <a:pt x="2" y="90"/>
                </a:cubicBezTo>
                <a:cubicBezTo>
                  <a:pt x="2" y="90"/>
                  <a:pt x="2" y="90"/>
                  <a:pt x="2" y="90"/>
                </a:cubicBezTo>
                <a:cubicBezTo>
                  <a:pt x="1" y="88"/>
                  <a:pt x="0" y="86"/>
                  <a:pt x="0" y="83"/>
                </a:cubicBezTo>
                <a:cubicBezTo>
                  <a:pt x="0" y="10"/>
                  <a:pt x="0" y="10"/>
                  <a:pt x="0" y="10"/>
                </a:cubicBezTo>
                <a:cubicBezTo>
                  <a:pt x="0" y="7"/>
                  <a:pt x="1" y="5"/>
                  <a:pt x="2" y="3"/>
                </a:cubicBezTo>
                <a:cubicBezTo>
                  <a:pt x="4" y="1"/>
                  <a:pt x="6" y="0"/>
                  <a:pt x="9" y="0"/>
                </a:cubicBezTo>
                <a:close/>
                <a:moveTo>
                  <a:pt x="19" y="71"/>
                </a:moveTo>
                <a:cubicBezTo>
                  <a:pt x="19" y="71"/>
                  <a:pt x="19" y="71"/>
                  <a:pt x="19" y="71"/>
                </a:cubicBezTo>
                <a:cubicBezTo>
                  <a:pt x="55" y="71"/>
                  <a:pt x="55" y="71"/>
                  <a:pt x="55" y="71"/>
                </a:cubicBezTo>
                <a:cubicBezTo>
                  <a:pt x="56" y="71"/>
                  <a:pt x="57" y="70"/>
                  <a:pt x="57" y="69"/>
                </a:cubicBezTo>
                <a:cubicBezTo>
                  <a:pt x="57" y="68"/>
                  <a:pt x="56" y="67"/>
                  <a:pt x="55" y="67"/>
                </a:cubicBezTo>
                <a:cubicBezTo>
                  <a:pt x="19" y="67"/>
                  <a:pt x="19" y="67"/>
                  <a:pt x="19" y="67"/>
                </a:cubicBezTo>
                <a:cubicBezTo>
                  <a:pt x="18" y="67"/>
                  <a:pt x="17" y="68"/>
                  <a:pt x="17" y="69"/>
                </a:cubicBezTo>
                <a:cubicBezTo>
                  <a:pt x="17" y="70"/>
                  <a:pt x="18" y="71"/>
                  <a:pt x="19" y="71"/>
                </a:cubicBezTo>
                <a:close/>
                <a:moveTo>
                  <a:pt x="19" y="56"/>
                </a:moveTo>
                <a:cubicBezTo>
                  <a:pt x="19" y="56"/>
                  <a:pt x="19" y="56"/>
                  <a:pt x="19" y="56"/>
                </a:cubicBezTo>
                <a:cubicBezTo>
                  <a:pt x="44" y="56"/>
                  <a:pt x="44" y="56"/>
                  <a:pt x="44" y="56"/>
                </a:cubicBezTo>
                <a:cubicBezTo>
                  <a:pt x="45" y="56"/>
                  <a:pt x="46" y="55"/>
                  <a:pt x="46" y="54"/>
                </a:cubicBezTo>
                <a:cubicBezTo>
                  <a:pt x="46" y="53"/>
                  <a:pt x="45" y="52"/>
                  <a:pt x="44" y="52"/>
                </a:cubicBezTo>
                <a:cubicBezTo>
                  <a:pt x="19" y="52"/>
                  <a:pt x="19" y="52"/>
                  <a:pt x="19" y="52"/>
                </a:cubicBezTo>
                <a:cubicBezTo>
                  <a:pt x="18" y="52"/>
                  <a:pt x="17" y="53"/>
                  <a:pt x="17" y="54"/>
                </a:cubicBezTo>
                <a:cubicBezTo>
                  <a:pt x="17" y="55"/>
                  <a:pt x="18" y="56"/>
                  <a:pt x="19" y="56"/>
                </a:cubicBezTo>
                <a:close/>
                <a:moveTo>
                  <a:pt x="19" y="41"/>
                </a:moveTo>
                <a:cubicBezTo>
                  <a:pt x="19" y="41"/>
                  <a:pt x="19" y="41"/>
                  <a:pt x="19" y="41"/>
                </a:cubicBezTo>
                <a:cubicBezTo>
                  <a:pt x="61" y="41"/>
                  <a:pt x="61" y="41"/>
                  <a:pt x="61" y="41"/>
                </a:cubicBezTo>
                <a:cubicBezTo>
                  <a:pt x="62" y="41"/>
                  <a:pt x="63" y="40"/>
                  <a:pt x="63" y="39"/>
                </a:cubicBezTo>
                <a:cubicBezTo>
                  <a:pt x="63" y="38"/>
                  <a:pt x="62" y="37"/>
                  <a:pt x="61" y="37"/>
                </a:cubicBezTo>
                <a:cubicBezTo>
                  <a:pt x="19" y="37"/>
                  <a:pt x="19" y="37"/>
                  <a:pt x="19" y="37"/>
                </a:cubicBezTo>
                <a:cubicBezTo>
                  <a:pt x="18" y="37"/>
                  <a:pt x="17" y="38"/>
                  <a:pt x="17" y="39"/>
                </a:cubicBezTo>
                <a:cubicBezTo>
                  <a:pt x="17" y="40"/>
                  <a:pt x="18" y="41"/>
                  <a:pt x="19" y="41"/>
                </a:cubicBezTo>
                <a:close/>
                <a:moveTo>
                  <a:pt x="49" y="7"/>
                </a:moveTo>
                <a:cubicBezTo>
                  <a:pt x="49" y="7"/>
                  <a:pt x="49" y="7"/>
                  <a:pt x="49" y="7"/>
                </a:cubicBezTo>
                <a:cubicBezTo>
                  <a:pt x="9" y="7"/>
                  <a:pt x="9" y="7"/>
                  <a:pt x="9" y="7"/>
                </a:cubicBezTo>
                <a:cubicBezTo>
                  <a:pt x="8" y="7"/>
                  <a:pt x="8" y="8"/>
                  <a:pt x="7" y="8"/>
                </a:cubicBezTo>
                <a:cubicBezTo>
                  <a:pt x="7" y="8"/>
                  <a:pt x="7" y="9"/>
                  <a:pt x="7" y="10"/>
                </a:cubicBezTo>
                <a:cubicBezTo>
                  <a:pt x="7" y="83"/>
                  <a:pt x="7" y="83"/>
                  <a:pt x="7" y="83"/>
                </a:cubicBezTo>
                <a:cubicBezTo>
                  <a:pt x="7" y="84"/>
                  <a:pt x="7" y="84"/>
                  <a:pt x="7" y="85"/>
                </a:cubicBezTo>
                <a:cubicBezTo>
                  <a:pt x="7" y="85"/>
                  <a:pt x="7" y="85"/>
                  <a:pt x="7" y="85"/>
                </a:cubicBezTo>
                <a:cubicBezTo>
                  <a:pt x="8" y="85"/>
                  <a:pt x="8" y="85"/>
                  <a:pt x="9" y="85"/>
                </a:cubicBezTo>
                <a:cubicBezTo>
                  <a:pt x="71" y="85"/>
                  <a:pt x="71" y="85"/>
                  <a:pt x="71" y="85"/>
                </a:cubicBezTo>
                <a:cubicBezTo>
                  <a:pt x="72" y="85"/>
                  <a:pt x="72" y="85"/>
                  <a:pt x="73" y="85"/>
                </a:cubicBezTo>
                <a:cubicBezTo>
                  <a:pt x="73" y="85"/>
                  <a:pt x="73" y="85"/>
                  <a:pt x="73" y="85"/>
                </a:cubicBezTo>
                <a:cubicBezTo>
                  <a:pt x="73" y="84"/>
                  <a:pt x="73" y="84"/>
                  <a:pt x="73" y="83"/>
                </a:cubicBezTo>
                <a:cubicBezTo>
                  <a:pt x="73" y="32"/>
                  <a:pt x="73" y="32"/>
                  <a:pt x="73" y="32"/>
                </a:cubicBezTo>
                <a:cubicBezTo>
                  <a:pt x="57" y="32"/>
                  <a:pt x="57" y="32"/>
                  <a:pt x="57" y="32"/>
                </a:cubicBezTo>
                <a:cubicBezTo>
                  <a:pt x="55" y="32"/>
                  <a:pt x="53" y="31"/>
                  <a:pt x="51" y="29"/>
                </a:cubicBezTo>
                <a:cubicBezTo>
                  <a:pt x="51" y="29"/>
                  <a:pt x="51" y="29"/>
                  <a:pt x="51" y="29"/>
                </a:cubicBezTo>
                <a:cubicBezTo>
                  <a:pt x="50" y="28"/>
                  <a:pt x="49" y="26"/>
                  <a:pt x="49" y="23"/>
                </a:cubicBezTo>
                <a:cubicBezTo>
                  <a:pt x="49" y="7"/>
                  <a:pt x="49" y="7"/>
                  <a:pt x="49" y="7"/>
                </a:cubicBezTo>
                <a:close/>
                <a:moveTo>
                  <a:pt x="70" y="27"/>
                </a:moveTo>
                <a:cubicBezTo>
                  <a:pt x="70" y="27"/>
                  <a:pt x="70" y="27"/>
                  <a:pt x="70" y="27"/>
                </a:cubicBezTo>
                <a:cubicBezTo>
                  <a:pt x="53" y="11"/>
                  <a:pt x="53" y="11"/>
                  <a:pt x="53" y="11"/>
                </a:cubicBezTo>
                <a:cubicBezTo>
                  <a:pt x="53" y="23"/>
                  <a:pt x="53" y="23"/>
                  <a:pt x="53" y="23"/>
                </a:cubicBezTo>
                <a:cubicBezTo>
                  <a:pt x="53" y="24"/>
                  <a:pt x="54" y="25"/>
                  <a:pt x="54" y="26"/>
                </a:cubicBezTo>
                <a:cubicBezTo>
                  <a:pt x="54" y="26"/>
                  <a:pt x="54" y="26"/>
                  <a:pt x="54" y="26"/>
                </a:cubicBezTo>
                <a:cubicBezTo>
                  <a:pt x="55" y="27"/>
                  <a:pt x="56" y="27"/>
                  <a:pt x="57" y="27"/>
                </a:cubicBezTo>
                <a:cubicBezTo>
                  <a:pt x="70" y="27"/>
                  <a:pt x="70" y="27"/>
                  <a:pt x="70" y="27"/>
                </a:cubicBezTo>
                <a:close/>
              </a:path>
            </a:pathLst>
          </a:custGeom>
          <a:solidFill>
            <a:schemeClr val="accent2"/>
          </a:solidFill>
          <a:ln>
            <a:noFill/>
          </a:ln>
        </p:spPr>
        <p:txBody>
          <a:bodyPr/>
          <a:lstStyle/>
          <a:p>
            <a:endParaRPr altLang="en-US" lang="zh-CN">
              <a:solidFill>
                <a:prstClr val="black"/>
              </a:solidFill>
            </a:endParaRPr>
          </a:p>
        </p:txBody>
      </p:sp>
      <p:sp>
        <p:nvSpPr>
          <p:cNvPr id="17440" name="Freeform 32"/>
          <p:cNvSpPr>
            <a:spLocks noEditPoints="1"/>
          </p:cNvSpPr>
          <p:nvPr/>
        </p:nvSpPr>
        <p:spPr bwMode="auto">
          <a:xfrm>
            <a:off x="811213" y="4193086"/>
            <a:ext cx="273050" cy="273134"/>
          </a:xfrm>
          <a:custGeom>
            <a:gdLst>
              <a:gd fmla="*/ 87 w 92" name="T0"/>
              <a:gd fmla="*/ 11 h 92" name="T1"/>
              <a:gd fmla="*/ 92 w 92" name="T2"/>
              <a:gd fmla="*/ 22 h 92" name="T3"/>
              <a:gd fmla="*/ 87 w 92" name="T4"/>
              <a:gd fmla="*/ 34 h 92" name="T5"/>
              <a:gd fmla="*/ 74 w 92" name="T6"/>
              <a:gd fmla="*/ 47 h 92" name="T7"/>
              <a:gd fmla="*/ 63 w 92" name="T8"/>
              <a:gd fmla="*/ 52 h 92" name="T9"/>
              <a:gd fmla="*/ 51 w 92" name="T10"/>
              <a:gd fmla="*/ 47 h 92" name="T11"/>
              <a:gd fmla="*/ 46 w 92" name="T12"/>
              <a:gd fmla="*/ 51 h 92" name="T13"/>
              <a:gd fmla="*/ 52 w 92" name="T14"/>
              <a:gd fmla="*/ 63 h 92" name="T15"/>
              <a:gd fmla="*/ 47 w 92" name="T16"/>
              <a:gd fmla="*/ 75 h 92" name="T17"/>
              <a:gd fmla="*/ 22 w 92" name="T18"/>
              <a:gd fmla="*/ 92 h 92" name="T19"/>
              <a:gd fmla="*/ 5 w 92" name="T20"/>
              <a:gd fmla="*/ 81 h 92" name="T21"/>
              <a:gd fmla="*/ 0 w 92" name="T22"/>
              <a:gd fmla="*/ 70 h 92" name="T23"/>
              <a:gd fmla="*/ 5 w 92" name="T24"/>
              <a:gd fmla="*/ 58 h 92" name="T25"/>
              <a:gd fmla="*/ 5 w 92" name="T26"/>
              <a:gd fmla="*/ 58 h 92" name="T27"/>
              <a:gd fmla="*/ 29 w 92" name="T28"/>
              <a:gd fmla="*/ 40 h 92" name="T29"/>
              <a:gd fmla="*/ 41 w 92" name="T30"/>
              <a:gd fmla="*/ 45 h 92" name="T31"/>
              <a:gd fmla="*/ 41 w 92" name="T32"/>
              <a:gd fmla="*/ 46 h 92" name="T33"/>
              <a:gd fmla="*/ 45 w 92" name="T34"/>
              <a:gd fmla="*/ 41 h 92" name="T35"/>
              <a:gd fmla="*/ 40 w 92" name="T36"/>
              <a:gd fmla="*/ 29 h 92" name="T37"/>
              <a:gd fmla="*/ 45 w 92" name="T38"/>
              <a:gd fmla="*/ 18 h 92" name="T39"/>
              <a:gd fmla="*/ 58 w 92" name="T40"/>
              <a:gd fmla="*/ 5 h 92" name="T41"/>
              <a:gd fmla="*/ 81 w 92" name="T42"/>
              <a:gd fmla="*/ 5 h 92" name="T43"/>
              <a:gd fmla="*/ 82 w 92" name="T44"/>
              <a:gd fmla="*/ 16 h 92" name="T45"/>
              <a:gd fmla="*/ 76 w 92" name="T46"/>
              <a:gd fmla="*/ 10 h 92" name="T47"/>
              <a:gd fmla="*/ 70 w 92" name="T48"/>
              <a:gd fmla="*/ 7 h 92" name="T49"/>
              <a:gd fmla="*/ 63 w 92" name="T50"/>
              <a:gd fmla="*/ 10 h 92" name="T51"/>
              <a:gd fmla="*/ 47 w 92" name="T52"/>
              <a:gd fmla="*/ 29 h 92" name="T53"/>
              <a:gd fmla="*/ 50 w 92" name="T54"/>
              <a:gd fmla="*/ 36 h 92" name="T55"/>
              <a:gd fmla="*/ 51 w 92" name="T56"/>
              <a:gd fmla="*/ 36 h 92" name="T57"/>
              <a:gd fmla="*/ 62 w 92" name="T58"/>
              <a:gd fmla="*/ 30 h 92" name="T59"/>
              <a:gd fmla="*/ 56 w 92" name="T60"/>
              <a:gd fmla="*/ 41 h 92" name="T61"/>
              <a:gd fmla="*/ 56 w 92" name="T62"/>
              <a:gd fmla="*/ 42 h 92" name="T63"/>
              <a:gd fmla="*/ 69 w 92" name="T64"/>
              <a:gd fmla="*/ 42 h 92" name="T65"/>
              <a:gd fmla="*/ 82 w 92" name="T66"/>
              <a:gd fmla="*/ 29 h 92" name="T67"/>
              <a:gd fmla="*/ 85 w 92" name="T68"/>
              <a:gd fmla="*/ 22 h 92" name="T69"/>
              <a:gd fmla="*/ 82 w 92" name="T70"/>
              <a:gd fmla="*/ 16 h 92" name="T71"/>
              <a:gd fmla="*/ 42 w 92" name="T72"/>
              <a:gd fmla="*/ 56 h 92" name="T73"/>
              <a:gd fmla="*/ 35 w 92" name="T74"/>
              <a:gd fmla="*/ 62 h 92" name="T75"/>
              <a:gd fmla="*/ 30 w 92" name="T76"/>
              <a:gd fmla="*/ 57 h 92" name="T77"/>
              <a:gd fmla="*/ 36 w 92" name="T78"/>
              <a:gd fmla="*/ 50 h 92" name="T79"/>
              <a:gd fmla="*/ 36 w 92" name="T80"/>
              <a:gd fmla="*/ 50 h 92" name="T81"/>
              <a:gd fmla="*/ 23 w 92" name="T82"/>
              <a:gd fmla="*/ 50 h 92" name="T83"/>
              <a:gd fmla="*/ 10 w 92" name="T84"/>
              <a:gd fmla="*/ 63 h 92" name="T85"/>
              <a:gd fmla="*/ 7 w 92" name="T86"/>
              <a:gd fmla="*/ 70 h 92" name="T87"/>
              <a:gd fmla="*/ 16 w 92" name="T88"/>
              <a:gd fmla="*/ 82 h 92" name="T89"/>
              <a:gd fmla="*/ 29 w 92" name="T90"/>
              <a:gd fmla="*/ 82 h 92" name="T91"/>
              <a:gd fmla="*/ 42 w 92" name="T92"/>
              <a:gd fmla="*/ 70 h 92" name="T93"/>
              <a:gd fmla="*/ 45 w 92" name="T94"/>
              <a:gd fmla="*/ 63 h 9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92" w="92">
                <a:moveTo>
                  <a:pt x="81" y="5"/>
                </a:moveTo>
                <a:cubicBezTo>
                  <a:pt x="87" y="11"/>
                  <a:pt x="87" y="11"/>
                  <a:pt x="87" y="11"/>
                </a:cubicBezTo>
                <a:cubicBezTo>
                  <a:pt x="87" y="11"/>
                  <a:pt x="87" y="11"/>
                  <a:pt x="87" y="11"/>
                </a:cubicBezTo>
                <a:cubicBezTo>
                  <a:pt x="91" y="14"/>
                  <a:pt x="92" y="18"/>
                  <a:pt x="92" y="22"/>
                </a:cubicBezTo>
                <a:cubicBezTo>
                  <a:pt x="92" y="22"/>
                  <a:pt x="92" y="22"/>
                  <a:pt x="92" y="22"/>
                </a:cubicBezTo>
                <a:cubicBezTo>
                  <a:pt x="92" y="26"/>
                  <a:pt x="91" y="31"/>
                  <a:pt x="87" y="34"/>
                </a:cubicBezTo>
                <a:cubicBezTo>
                  <a:pt x="87" y="34"/>
                  <a:pt x="87" y="34"/>
                  <a:pt x="87" y="34"/>
                </a:cubicBezTo>
                <a:cubicBezTo>
                  <a:pt x="74" y="47"/>
                  <a:pt x="74" y="47"/>
                  <a:pt x="74" y="47"/>
                </a:cubicBezTo>
                <a:cubicBezTo>
                  <a:pt x="74" y="47"/>
                  <a:pt x="74" y="47"/>
                  <a:pt x="74" y="47"/>
                </a:cubicBezTo>
                <a:cubicBezTo>
                  <a:pt x="71" y="50"/>
                  <a:pt x="67" y="52"/>
                  <a:pt x="63" y="52"/>
                </a:cubicBezTo>
                <a:cubicBezTo>
                  <a:pt x="59" y="52"/>
                  <a:pt x="54" y="50"/>
                  <a:pt x="51" y="47"/>
                </a:cubicBezTo>
                <a:cubicBezTo>
                  <a:pt x="51" y="47"/>
                  <a:pt x="51" y="47"/>
                  <a:pt x="51" y="47"/>
                </a:cubicBezTo>
                <a:cubicBezTo>
                  <a:pt x="51" y="46"/>
                  <a:pt x="51" y="46"/>
                  <a:pt x="51" y="46"/>
                </a:cubicBezTo>
                <a:cubicBezTo>
                  <a:pt x="46" y="51"/>
                  <a:pt x="46" y="51"/>
                  <a:pt x="46" y="51"/>
                </a:cubicBezTo>
                <a:cubicBezTo>
                  <a:pt x="47" y="51"/>
                  <a:pt x="47" y="51"/>
                  <a:pt x="47" y="51"/>
                </a:cubicBezTo>
                <a:cubicBezTo>
                  <a:pt x="50" y="54"/>
                  <a:pt x="52" y="59"/>
                  <a:pt x="52" y="63"/>
                </a:cubicBezTo>
                <a:cubicBezTo>
                  <a:pt x="52" y="67"/>
                  <a:pt x="50" y="71"/>
                  <a:pt x="47" y="74"/>
                </a:cubicBezTo>
                <a:cubicBezTo>
                  <a:pt x="47" y="75"/>
                  <a:pt x="47" y="75"/>
                  <a:pt x="47" y="75"/>
                </a:cubicBezTo>
                <a:cubicBezTo>
                  <a:pt x="34" y="87"/>
                  <a:pt x="34" y="87"/>
                  <a:pt x="34" y="87"/>
                </a:cubicBezTo>
                <a:cubicBezTo>
                  <a:pt x="31" y="91"/>
                  <a:pt x="26" y="92"/>
                  <a:pt x="22" y="92"/>
                </a:cubicBezTo>
                <a:cubicBezTo>
                  <a:pt x="18" y="92"/>
                  <a:pt x="14" y="91"/>
                  <a:pt x="11" y="87"/>
                </a:cubicBezTo>
                <a:cubicBezTo>
                  <a:pt x="5" y="81"/>
                  <a:pt x="5" y="81"/>
                  <a:pt x="5" y="81"/>
                </a:cubicBezTo>
                <a:cubicBezTo>
                  <a:pt x="5" y="81"/>
                  <a:pt x="5" y="81"/>
                  <a:pt x="5" y="81"/>
                </a:cubicBezTo>
                <a:cubicBezTo>
                  <a:pt x="1" y="78"/>
                  <a:pt x="0" y="74"/>
                  <a:pt x="0" y="70"/>
                </a:cubicBezTo>
                <a:cubicBezTo>
                  <a:pt x="0" y="66"/>
                  <a:pt x="1" y="61"/>
                  <a:pt x="5" y="58"/>
                </a:cubicBezTo>
                <a:cubicBezTo>
                  <a:pt x="5" y="58"/>
                  <a:pt x="5" y="58"/>
                  <a:pt x="5" y="58"/>
                </a:cubicBezTo>
                <a:cubicBezTo>
                  <a:pt x="5" y="58"/>
                  <a:pt x="5" y="58"/>
                  <a:pt x="5" y="58"/>
                </a:cubicBezTo>
                <a:cubicBezTo>
                  <a:pt x="5" y="58"/>
                  <a:pt x="5" y="58"/>
                  <a:pt x="5" y="58"/>
                </a:cubicBezTo>
                <a:cubicBezTo>
                  <a:pt x="18" y="45"/>
                  <a:pt x="18" y="45"/>
                  <a:pt x="18" y="45"/>
                </a:cubicBezTo>
                <a:cubicBezTo>
                  <a:pt x="21" y="42"/>
                  <a:pt x="25" y="40"/>
                  <a:pt x="29" y="40"/>
                </a:cubicBezTo>
                <a:cubicBezTo>
                  <a:pt x="33" y="40"/>
                  <a:pt x="38" y="42"/>
                  <a:pt x="41" y="45"/>
                </a:cubicBezTo>
                <a:cubicBezTo>
                  <a:pt x="41" y="45"/>
                  <a:pt x="41" y="45"/>
                  <a:pt x="41" y="45"/>
                </a:cubicBezTo>
                <a:cubicBezTo>
                  <a:pt x="41" y="45"/>
                  <a:pt x="41" y="45"/>
                  <a:pt x="41" y="45"/>
                </a:cubicBezTo>
                <a:cubicBezTo>
                  <a:pt x="41" y="46"/>
                  <a:pt x="41" y="46"/>
                  <a:pt x="41" y="46"/>
                </a:cubicBezTo>
                <a:cubicBezTo>
                  <a:pt x="46" y="41"/>
                  <a:pt x="46" y="41"/>
                  <a:pt x="46" y="41"/>
                </a:cubicBezTo>
                <a:cubicBezTo>
                  <a:pt x="45" y="41"/>
                  <a:pt x="45" y="41"/>
                  <a:pt x="45" y="41"/>
                </a:cubicBezTo>
                <a:cubicBezTo>
                  <a:pt x="42" y="38"/>
                  <a:pt x="40" y="34"/>
                  <a:pt x="40" y="29"/>
                </a:cubicBezTo>
                <a:cubicBezTo>
                  <a:pt x="40" y="29"/>
                  <a:pt x="40" y="29"/>
                  <a:pt x="40" y="29"/>
                </a:cubicBezTo>
                <a:cubicBezTo>
                  <a:pt x="40" y="25"/>
                  <a:pt x="42" y="21"/>
                  <a:pt x="45" y="18"/>
                </a:cubicBezTo>
                <a:cubicBezTo>
                  <a:pt x="45" y="18"/>
                  <a:pt x="45" y="18"/>
                  <a:pt x="45" y="18"/>
                </a:cubicBezTo>
                <a:cubicBezTo>
                  <a:pt x="45" y="18"/>
                  <a:pt x="45" y="18"/>
                  <a:pt x="45" y="18"/>
                </a:cubicBezTo>
                <a:cubicBezTo>
                  <a:pt x="58" y="5"/>
                  <a:pt x="58" y="5"/>
                  <a:pt x="58" y="5"/>
                </a:cubicBezTo>
                <a:cubicBezTo>
                  <a:pt x="61" y="1"/>
                  <a:pt x="66" y="0"/>
                  <a:pt x="70" y="0"/>
                </a:cubicBezTo>
                <a:cubicBezTo>
                  <a:pt x="74" y="0"/>
                  <a:pt x="78" y="1"/>
                  <a:pt x="81" y="5"/>
                </a:cubicBezTo>
                <a:cubicBezTo>
                  <a:pt x="81" y="5"/>
                  <a:pt x="81" y="5"/>
                  <a:pt x="81" y="5"/>
                </a:cubicBezTo>
                <a:close/>
                <a:moveTo>
                  <a:pt x="82" y="16"/>
                </a:moveTo>
                <a:cubicBezTo>
                  <a:pt x="82" y="16"/>
                  <a:pt x="82" y="16"/>
                  <a:pt x="82" y="16"/>
                </a:cubicBezTo>
                <a:cubicBezTo>
                  <a:pt x="76" y="10"/>
                  <a:pt x="76" y="10"/>
                  <a:pt x="76" y="10"/>
                </a:cubicBezTo>
                <a:cubicBezTo>
                  <a:pt x="76" y="10"/>
                  <a:pt x="76" y="10"/>
                  <a:pt x="76" y="10"/>
                </a:cubicBezTo>
                <a:cubicBezTo>
                  <a:pt x="75" y="8"/>
                  <a:pt x="72" y="7"/>
                  <a:pt x="70" y="7"/>
                </a:cubicBezTo>
                <a:cubicBezTo>
                  <a:pt x="67" y="7"/>
                  <a:pt x="65" y="8"/>
                  <a:pt x="63" y="10"/>
                </a:cubicBezTo>
                <a:cubicBezTo>
                  <a:pt x="63" y="10"/>
                  <a:pt x="63" y="10"/>
                  <a:pt x="63" y="10"/>
                </a:cubicBezTo>
                <a:cubicBezTo>
                  <a:pt x="50" y="23"/>
                  <a:pt x="50" y="23"/>
                  <a:pt x="50" y="23"/>
                </a:cubicBezTo>
                <a:cubicBezTo>
                  <a:pt x="48" y="24"/>
                  <a:pt x="47" y="27"/>
                  <a:pt x="47" y="29"/>
                </a:cubicBezTo>
                <a:cubicBezTo>
                  <a:pt x="47" y="29"/>
                  <a:pt x="47" y="29"/>
                  <a:pt x="47" y="29"/>
                </a:cubicBezTo>
                <a:cubicBezTo>
                  <a:pt x="47" y="32"/>
                  <a:pt x="48" y="34"/>
                  <a:pt x="50" y="36"/>
                </a:cubicBezTo>
                <a:cubicBezTo>
                  <a:pt x="50" y="36"/>
                  <a:pt x="50" y="36"/>
                  <a:pt x="50" y="36"/>
                </a:cubicBezTo>
                <a:cubicBezTo>
                  <a:pt x="51" y="36"/>
                  <a:pt x="51" y="36"/>
                  <a:pt x="51" y="36"/>
                </a:cubicBezTo>
                <a:cubicBezTo>
                  <a:pt x="57" y="30"/>
                  <a:pt x="57" y="30"/>
                  <a:pt x="57" y="30"/>
                </a:cubicBezTo>
                <a:cubicBezTo>
                  <a:pt x="58" y="29"/>
                  <a:pt x="61" y="29"/>
                  <a:pt x="62" y="30"/>
                </a:cubicBezTo>
                <a:cubicBezTo>
                  <a:pt x="63" y="31"/>
                  <a:pt x="63" y="34"/>
                  <a:pt x="62" y="35"/>
                </a:cubicBezTo>
                <a:cubicBezTo>
                  <a:pt x="56" y="41"/>
                  <a:pt x="56" y="41"/>
                  <a:pt x="56" y="41"/>
                </a:cubicBezTo>
                <a:cubicBezTo>
                  <a:pt x="56" y="42"/>
                  <a:pt x="56" y="42"/>
                  <a:pt x="56" y="42"/>
                </a:cubicBezTo>
                <a:cubicBezTo>
                  <a:pt x="56" y="42"/>
                  <a:pt x="56" y="42"/>
                  <a:pt x="56" y="42"/>
                </a:cubicBezTo>
                <a:cubicBezTo>
                  <a:pt x="58" y="44"/>
                  <a:pt x="60" y="45"/>
                  <a:pt x="63" y="45"/>
                </a:cubicBezTo>
                <a:cubicBezTo>
                  <a:pt x="65" y="45"/>
                  <a:pt x="68" y="44"/>
                  <a:pt x="69" y="42"/>
                </a:cubicBezTo>
                <a:cubicBezTo>
                  <a:pt x="82" y="29"/>
                  <a:pt x="82" y="29"/>
                  <a:pt x="82" y="29"/>
                </a:cubicBezTo>
                <a:cubicBezTo>
                  <a:pt x="82" y="29"/>
                  <a:pt x="82" y="29"/>
                  <a:pt x="82" y="29"/>
                </a:cubicBezTo>
                <a:cubicBezTo>
                  <a:pt x="84" y="27"/>
                  <a:pt x="85" y="25"/>
                  <a:pt x="85" y="22"/>
                </a:cubicBezTo>
                <a:cubicBezTo>
                  <a:pt x="85" y="22"/>
                  <a:pt x="85" y="22"/>
                  <a:pt x="85" y="22"/>
                </a:cubicBezTo>
                <a:cubicBezTo>
                  <a:pt x="85" y="20"/>
                  <a:pt x="84" y="17"/>
                  <a:pt x="82" y="16"/>
                </a:cubicBezTo>
                <a:cubicBezTo>
                  <a:pt x="82" y="16"/>
                  <a:pt x="82" y="16"/>
                  <a:pt x="82" y="16"/>
                </a:cubicBezTo>
                <a:close/>
                <a:moveTo>
                  <a:pt x="42" y="56"/>
                </a:moveTo>
                <a:cubicBezTo>
                  <a:pt x="42" y="56"/>
                  <a:pt x="42" y="56"/>
                  <a:pt x="42" y="56"/>
                </a:cubicBezTo>
                <a:cubicBezTo>
                  <a:pt x="41" y="56"/>
                  <a:pt x="41" y="56"/>
                  <a:pt x="41" y="56"/>
                </a:cubicBezTo>
                <a:cubicBezTo>
                  <a:pt x="35" y="62"/>
                  <a:pt x="35" y="62"/>
                  <a:pt x="35" y="62"/>
                </a:cubicBezTo>
                <a:cubicBezTo>
                  <a:pt x="34" y="63"/>
                  <a:pt x="31" y="63"/>
                  <a:pt x="30" y="62"/>
                </a:cubicBezTo>
                <a:cubicBezTo>
                  <a:pt x="29" y="61"/>
                  <a:pt x="29" y="58"/>
                  <a:pt x="30" y="57"/>
                </a:cubicBezTo>
                <a:cubicBezTo>
                  <a:pt x="36" y="51"/>
                  <a:pt x="36" y="51"/>
                  <a:pt x="36" y="51"/>
                </a:cubicBezTo>
                <a:cubicBezTo>
                  <a:pt x="36" y="50"/>
                  <a:pt x="36" y="50"/>
                  <a:pt x="36" y="50"/>
                </a:cubicBezTo>
                <a:cubicBezTo>
                  <a:pt x="36" y="50"/>
                  <a:pt x="36" y="50"/>
                  <a:pt x="36" y="50"/>
                </a:cubicBezTo>
                <a:cubicBezTo>
                  <a:pt x="36" y="50"/>
                  <a:pt x="36" y="50"/>
                  <a:pt x="36" y="50"/>
                </a:cubicBezTo>
                <a:cubicBezTo>
                  <a:pt x="34" y="48"/>
                  <a:pt x="32" y="47"/>
                  <a:pt x="29" y="47"/>
                </a:cubicBezTo>
                <a:cubicBezTo>
                  <a:pt x="27" y="47"/>
                  <a:pt x="24" y="48"/>
                  <a:pt x="23" y="50"/>
                </a:cubicBezTo>
                <a:cubicBezTo>
                  <a:pt x="23" y="50"/>
                  <a:pt x="23" y="50"/>
                  <a:pt x="23" y="50"/>
                </a:cubicBezTo>
                <a:cubicBezTo>
                  <a:pt x="10" y="63"/>
                  <a:pt x="10" y="63"/>
                  <a:pt x="10" y="63"/>
                </a:cubicBezTo>
                <a:cubicBezTo>
                  <a:pt x="10" y="63"/>
                  <a:pt x="10" y="63"/>
                  <a:pt x="10" y="63"/>
                </a:cubicBezTo>
                <a:cubicBezTo>
                  <a:pt x="8" y="65"/>
                  <a:pt x="7" y="67"/>
                  <a:pt x="7" y="70"/>
                </a:cubicBezTo>
                <a:cubicBezTo>
                  <a:pt x="7" y="72"/>
                  <a:pt x="8" y="75"/>
                  <a:pt x="10" y="76"/>
                </a:cubicBezTo>
                <a:cubicBezTo>
                  <a:pt x="16" y="82"/>
                  <a:pt x="16" y="82"/>
                  <a:pt x="16" y="82"/>
                </a:cubicBezTo>
                <a:cubicBezTo>
                  <a:pt x="17" y="84"/>
                  <a:pt x="20" y="85"/>
                  <a:pt x="22" y="85"/>
                </a:cubicBezTo>
                <a:cubicBezTo>
                  <a:pt x="25" y="85"/>
                  <a:pt x="27" y="84"/>
                  <a:pt x="29" y="82"/>
                </a:cubicBezTo>
                <a:cubicBezTo>
                  <a:pt x="29" y="82"/>
                  <a:pt x="29" y="82"/>
                  <a:pt x="29" y="82"/>
                </a:cubicBezTo>
                <a:cubicBezTo>
                  <a:pt x="42" y="70"/>
                  <a:pt x="42" y="70"/>
                  <a:pt x="42" y="70"/>
                </a:cubicBezTo>
                <a:cubicBezTo>
                  <a:pt x="42" y="69"/>
                  <a:pt x="42" y="69"/>
                  <a:pt x="42" y="69"/>
                </a:cubicBezTo>
                <a:cubicBezTo>
                  <a:pt x="44" y="68"/>
                  <a:pt x="45" y="65"/>
                  <a:pt x="45" y="63"/>
                </a:cubicBezTo>
                <a:cubicBezTo>
                  <a:pt x="45" y="60"/>
                  <a:pt x="44" y="58"/>
                  <a:pt x="42" y="56"/>
                </a:cubicBezTo>
                <a:close/>
              </a:path>
            </a:pathLst>
          </a:custGeom>
          <a:solidFill>
            <a:schemeClr val="accent4"/>
          </a:solidFill>
          <a:ln>
            <a:noFill/>
          </a:ln>
        </p:spPr>
        <p:txBody>
          <a:bodyPr/>
          <a:lstStyle/>
          <a:p>
            <a:endParaRPr altLang="en-US" lang="zh-CN">
              <a:solidFill>
                <a:prstClr val="black"/>
              </a:solidFill>
            </a:endParaRPr>
          </a:p>
        </p:txBody>
      </p:sp>
      <p:sp>
        <p:nvSpPr>
          <p:cNvPr id="17449" name="Rectangle 41"/>
          <p:cNvSpPr>
            <a:spLocks noChangeArrowheads="1"/>
          </p:cNvSpPr>
          <p:nvPr/>
        </p:nvSpPr>
        <p:spPr bwMode="auto">
          <a:xfrm>
            <a:off x="1411289" y="1622131"/>
            <a:ext cx="71913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1000">
                <a:solidFill>
                  <a:prstClr val="white"/>
                </a:solidFill>
                <a:latin charset="-122" panose="020b0502040204020203" pitchFamily="34" typeface="微软雅黑 Light"/>
                <a:ea charset="-122" panose="020b0502040204020203" pitchFamily="34" typeface="微软雅黑 Light"/>
              </a:rPr>
              <a:t>OPTION 01</a:t>
            </a:r>
          </a:p>
        </p:txBody>
      </p:sp>
      <p:sp>
        <p:nvSpPr>
          <p:cNvPr id="17450" name="Rectangle 42"/>
          <p:cNvSpPr>
            <a:spLocks noChangeArrowheads="1"/>
          </p:cNvSpPr>
          <p:nvPr/>
        </p:nvSpPr>
        <p:spPr bwMode="auto">
          <a:xfrm>
            <a:off x="1411289" y="2478057"/>
            <a:ext cx="71913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1000">
                <a:solidFill>
                  <a:prstClr val="white"/>
                </a:solidFill>
                <a:latin charset="-122" panose="020b0502040204020203" pitchFamily="34" typeface="微软雅黑 Light"/>
                <a:ea charset="-122" panose="020b0502040204020203" pitchFamily="34" typeface="微软雅黑 Light"/>
              </a:rPr>
              <a:t>OPTION 02</a:t>
            </a:r>
          </a:p>
        </p:txBody>
      </p:sp>
      <p:sp>
        <p:nvSpPr>
          <p:cNvPr id="17451" name="Rectangle 43"/>
          <p:cNvSpPr>
            <a:spLocks noChangeArrowheads="1"/>
          </p:cNvSpPr>
          <p:nvPr/>
        </p:nvSpPr>
        <p:spPr bwMode="auto">
          <a:xfrm>
            <a:off x="1411289" y="3380036"/>
            <a:ext cx="71913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1000">
                <a:solidFill>
                  <a:prstClr val="white"/>
                </a:solidFill>
                <a:latin charset="-122" panose="020b0502040204020203" pitchFamily="34" typeface="微软雅黑 Light"/>
                <a:ea charset="-122" panose="020b0502040204020203" pitchFamily="34" typeface="微软雅黑 Light"/>
              </a:rPr>
              <a:t>OPTION 03</a:t>
            </a:r>
          </a:p>
        </p:txBody>
      </p:sp>
      <p:sp>
        <p:nvSpPr>
          <p:cNvPr id="17452" name="Rectangle 44"/>
          <p:cNvSpPr>
            <a:spLocks noChangeArrowheads="1"/>
          </p:cNvSpPr>
          <p:nvPr/>
        </p:nvSpPr>
        <p:spPr bwMode="auto">
          <a:xfrm>
            <a:off x="1411289" y="4269310"/>
            <a:ext cx="71913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typeface="Arial"/>
              <a:buNone/>
            </a:pPr>
            <a:r>
              <a:rPr altLang="zh-CN" lang="en-US" sz="1000">
                <a:solidFill>
                  <a:prstClr val="white"/>
                </a:solidFill>
                <a:latin charset="-122" panose="020b0502040204020203" pitchFamily="34" typeface="微软雅黑 Light"/>
                <a:ea charset="-122" panose="020b0502040204020203" pitchFamily="34" typeface="微软雅黑 Light"/>
              </a:rPr>
              <a:t>OPTION 04</a:t>
            </a:r>
          </a:p>
        </p:txBody>
      </p:sp>
      <p:sp>
        <p:nvSpPr>
          <p:cNvPr id="41"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42"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43"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grpSp>
        <p:nvGrpSpPr>
          <p:cNvPr id="17441" name="Group 33"/>
          <p:cNvGrpSpPr/>
          <p:nvPr/>
        </p:nvGrpSpPr>
        <p:grpSpPr>
          <a:xfrm>
            <a:off x="2411414" y="1445863"/>
            <a:ext cx="3887787" cy="3411002"/>
            <a:chExt cx="2449" cy="2148"/>
          </a:xfrm>
        </p:grpSpPr>
        <p:pic>
          <p:nvPicPr>
            <p:cNvPr descr="iPhone_5S_freebie" id="17442" name="Picture 34"/>
            <p:cNvPicPr>
              <a:picLocks noChangeArrowheads="1" noChangeAspect="1"/>
            </p:cNvPicPr>
            <p:nvPr/>
          </p:nvPicPr>
          <p:blipFill>
            <a:blip r:embed="rId3"/>
            <a:stretch>
              <a:fillRect/>
            </a:stretch>
          </p:blipFill>
          <p:spPr bwMode="auto">
            <a:xfrm>
              <a:off x="0" y="0"/>
              <a:ext cx="2449" cy="2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10111220362419802e801c5ef8副本" id="17443" name="Rectangle 35"/>
            <p:cNvSpPr>
              <a:spLocks noChangeArrowheads="1"/>
            </p:cNvSpPr>
            <p:nvPr/>
          </p:nvSpPr>
          <p:spPr bwMode="auto">
            <a:xfrm>
              <a:off x="825" y="294"/>
              <a:ext cx="807" cy="1424"/>
            </a:xfrm>
            <a:prstGeom prst="rect">
              <a:avLst/>
            </a:prstGeom>
            <a:blipFill dpi="0" rotWithShape="1">
              <a:blip r:embed="rId4"/>
              <a:stretch>
                <a:fillRect r="-7874"/>
              </a:stretch>
            </a:blipFill>
            <a:ln w="6350">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endParaRPr>
            </a:p>
          </p:txBody>
        </p:sp>
      </p:grpSp>
      <p:sp>
        <p:nvSpPr>
          <p:cNvPr id="17444" name="Rectangle 36"/>
          <p:cNvSpPr>
            <a:spLocks noChangeArrowheads="1"/>
          </p:cNvSpPr>
          <p:nvPr/>
        </p:nvSpPr>
        <p:spPr bwMode="auto">
          <a:xfrm>
            <a:off x="5624514" y="1704706"/>
            <a:ext cx="302418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lang="zh-CN" sz="1000">
                <a:solidFill>
                  <a:schemeClr val="accent1"/>
                </a:solidFill>
                <a:latin charset="-122" panose="020b0502040204020203" pitchFamily="34" typeface="微软雅黑 Light"/>
                <a:ea charset="-122" panose="020b0502040204020203" pitchFamily="34" typeface="微软雅黑 Light"/>
              </a:rPr>
              <a:t>WHAT MAKES US DIFFERENT ?</a:t>
            </a:r>
          </a:p>
          <a:p>
            <a:pPr>
              <a:lnSpc>
                <a:spcPct val="120000"/>
              </a:lnSpc>
              <a:buFont typeface="Arial"/>
              <a:buNone/>
            </a:pPr>
            <a:endParaRPr altLang="en-US" lang="zh-CN" sz="1000">
              <a:solidFill>
                <a:schemeClr val="accent1"/>
              </a:solidFill>
              <a:latin charset="-122" panose="020b0502040204020203" pitchFamily="34" typeface="微软雅黑 Light"/>
              <a:ea charset="-122" panose="020b0502040204020203" pitchFamily="34" typeface="微软雅黑 Light"/>
            </a:endParaRPr>
          </a:p>
          <a:p>
            <a:pPr>
              <a:lnSpc>
                <a:spcPct val="120000"/>
              </a:lnSpc>
              <a:buFont typeface="Arial"/>
              <a:buNone/>
            </a:pPr>
            <a:r>
              <a:rPr altLang="en-US" lang="zh-CN" sz="1000">
                <a:solidFill>
                  <a:schemeClr val="accent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7445" name="Text Box 37"/>
          <p:cNvSpPr txBox="1">
            <a:spLocks noChangeArrowheads="1"/>
          </p:cNvSpPr>
          <p:nvPr/>
        </p:nvSpPr>
        <p:spPr bwMode="auto">
          <a:xfrm>
            <a:off x="5727701" y="3121195"/>
            <a:ext cx="1070292"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accent3"/>
                </a:solidFill>
                <a:latin charset="-122" panose="020b0502040204020203" pitchFamily="34" typeface="微软雅黑 Light"/>
                <a:ea charset="-122" panose="020b0502040204020203" pitchFamily="34" typeface="微软雅黑 Light"/>
              </a:rPr>
              <a:t>75%</a:t>
            </a:r>
          </a:p>
        </p:txBody>
      </p:sp>
      <p:sp>
        <p:nvSpPr>
          <p:cNvPr id="17446" name="Rectangle 38"/>
          <p:cNvSpPr>
            <a:spLocks noChangeArrowheads="1"/>
          </p:cNvSpPr>
          <p:nvPr/>
        </p:nvSpPr>
        <p:spPr bwMode="auto">
          <a:xfrm>
            <a:off x="5511800" y="3754801"/>
            <a:ext cx="15128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Weekday Sales</a:t>
            </a:r>
          </a:p>
          <a:p>
            <a:pPr algn="ctr">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17447" name="Text Box 39"/>
          <p:cNvSpPr txBox="1">
            <a:spLocks noChangeArrowheads="1"/>
          </p:cNvSpPr>
          <p:nvPr/>
        </p:nvSpPr>
        <p:spPr bwMode="auto">
          <a:xfrm>
            <a:off x="7442202" y="3121195"/>
            <a:ext cx="107823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typeface="Arial"/>
              <a:buNone/>
            </a:pPr>
            <a:r>
              <a:rPr altLang="zh-CN" lang="en-US" sz="3600">
                <a:solidFill>
                  <a:schemeClr val="accent3"/>
                </a:solidFill>
                <a:latin charset="-122" panose="020b0502040204020203" pitchFamily="34" typeface="微软雅黑 Light"/>
                <a:ea charset="-122" panose="020b0502040204020203" pitchFamily="34" typeface="微软雅黑 Light"/>
              </a:rPr>
              <a:t>89%</a:t>
            </a:r>
          </a:p>
        </p:txBody>
      </p:sp>
      <p:sp>
        <p:nvSpPr>
          <p:cNvPr id="17448" name="Rectangle 40"/>
          <p:cNvSpPr>
            <a:spLocks noChangeArrowheads="1"/>
          </p:cNvSpPr>
          <p:nvPr/>
        </p:nvSpPr>
        <p:spPr bwMode="auto">
          <a:xfrm>
            <a:off x="7226300" y="3754801"/>
            <a:ext cx="15128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Weekend Sales</a:t>
            </a:r>
          </a:p>
          <a:p>
            <a:pPr algn="ctr">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85" name="Freeform 21"/>
          <p:cNvSpPr/>
          <p:nvPr/>
        </p:nvSpPr>
        <p:spPr bwMode="auto">
          <a:xfrm>
            <a:off x="6122988" y="1489410"/>
            <a:ext cx="527050" cy="520861"/>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6886" name="Freeform 22"/>
          <p:cNvSpPr/>
          <p:nvPr/>
        </p:nvSpPr>
        <p:spPr bwMode="auto">
          <a:xfrm>
            <a:off x="6122988" y="2313577"/>
            <a:ext cx="527050" cy="519273"/>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36887" name="Freeform 23"/>
          <p:cNvSpPr/>
          <p:nvPr/>
        </p:nvSpPr>
        <p:spPr bwMode="auto">
          <a:xfrm>
            <a:off x="6122988" y="3136155"/>
            <a:ext cx="527050" cy="520861"/>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3"/>
          </a:solidFill>
          <a:ln>
            <a:noFill/>
          </a:ln>
        </p:spPr>
        <p:txBody>
          <a:bodyPr/>
          <a:lstStyle/>
          <a:p>
            <a:endParaRPr altLang="en-US" lang="zh-CN"/>
          </a:p>
        </p:txBody>
      </p:sp>
      <p:sp>
        <p:nvSpPr>
          <p:cNvPr id="36888" name="Freeform 24"/>
          <p:cNvSpPr/>
          <p:nvPr/>
        </p:nvSpPr>
        <p:spPr bwMode="auto">
          <a:xfrm>
            <a:off x="4752976" y="1751428"/>
            <a:ext cx="1370013" cy="2407393"/>
          </a:xfrm>
          <a:custGeom>
            <a:gdLst>
              <a:gd fmla="*/ 863 w 863" name="T0"/>
              <a:gd fmla="*/ 0 h 1516" name="T1"/>
              <a:gd fmla="*/ 0 w 863" name="T2"/>
              <a:gd fmla="*/ 0 h 1516" name="T3"/>
              <a:gd fmla="*/ 0 w 863" name="T4"/>
              <a:gd fmla="*/ 1516 h 1516" name="T5"/>
            </a:gdLst>
            <a:cxnLst>
              <a:cxn ang="0">
                <a:pos x="T0" y="T1"/>
              </a:cxn>
              <a:cxn ang="0">
                <a:pos x="T2" y="T3"/>
              </a:cxn>
              <a:cxn ang="0">
                <a:pos x="T4" y="T5"/>
              </a:cxn>
            </a:cxnLst>
            <a:rect b="b" l="0" r="r" t="0"/>
            <a:pathLst>
              <a:path h="1516" w="863">
                <a:moveTo>
                  <a:pt x="863" y="0"/>
                </a:moveTo>
                <a:lnTo>
                  <a:pt x="0" y="0"/>
                </a:lnTo>
                <a:lnTo>
                  <a:pt x="0" y="1516"/>
                </a:ln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p>
        </p:txBody>
      </p:sp>
      <p:sp>
        <p:nvSpPr>
          <p:cNvPr id="36889" name="Freeform 25"/>
          <p:cNvSpPr/>
          <p:nvPr/>
        </p:nvSpPr>
        <p:spPr bwMode="auto">
          <a:xfrm>
            <a:off x="5089526" y="2574008"/>
            <a:ext cx="1033463" cy="1584814"/>
          </a:xfrm>
          <a:custGeom>
            <a:gdLst>
              <a:gd fmla="*/ 651 w 651" name="T0"/>
              <a:gd fmla="*/ 0 h 998" name="T1"/>
              <a:gd fmla="*/ 0 w 651" name="T2"/>
              <a:gd fmla="*/ 0 h 998" name="T3"/>
              <a:gd fmla="*/ 0 w 651" name="T4"/>
              <a:gd fmla="*/ 998 h 998" name="T5"/>
            </a:gdLst>
            <a:cxnLst>
              <a:cxn ang="0">
                <a:pos x="T0" y="T1"/>
              </a:cxn>
              <a:cxn ang="0">
                <a:pos x="T2" y="T3"/>
              </a:cxn>
              <a:cxn ang="0">
                <a:pos x="T4" y="T5"/>
              </a:cxn>
            </a:cxnLst>
            <a:rect b="b" l="0" r="r" t="0"/>
            <a:pathLst>
              <a:path h="998" w="651">
                <a:moveTo>
                  <a:pt x="651" y="0"/>
                </a:moveTo>
                <a:lnTo>
                  <a:pt x="0" y="0"/>
                </a:lnTo>
                <a:lnTo>
                  <a:pt x="0" y="998"/>
                </a:ln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p>
        </p:txBody>
      </p:sp>
      <p:sp>
        <p:nvSpPr>
          <p:cNvPr id="36890" name="Freeform 26"/>
          <p:cNvSpPr/>
          <p:nvPr/>
        </p:nvSpPr>
        <p:spPr bwMode="auto">
          <a:xfrm>
            <a:off x="5438776" y="3396586"/>
            <a:ext cx="684213" cy="762235"/>
          </a:xfrm>
          <a:custGeom>
            <a:gdLst>
              <a:gd fmla="*/ 431 w 431" name="T0"/>
              <a:gd fmla="*/ 0 h 480" name="T1"/>
              <a:gd fmla="*/ 0 w 431" name="T2"/>
              <a:gd fmla="*/ 0 h 480" name="T3"/>
              <a:gd fmla="*/ 0 w 431" name="T4"/>
              <a:gd fmla="*/ 480 h 480" name="T5"/>
            </a:gdLst>
            <a:cxnLst>
              <a:cxn ang="0">
                <a:pos x="T0" y="T1"/>
              </a:cxn>
              <a:cxn ang="0">
                <a:pos x="T2" y="T3"/>
              </a:cxn>
              <a:cxn ang="0">
                <a:pos x="T4" y="T5"/>
              </a:cxn>
            </a:cxnLst>
            <a:rect b="b" l="0" r="r" t="0"/>
            <a:pathLst>
              <a:path h="480" w="431">
                <a:moveTo>
                  <a:pt x="431" y="0"/>
                </a:moveTo>
                <a:lnTo>
                  <a:pt x="0" y="0"/>
                </a:lnTo>
                <a:lnTo>
                  <a:pt x="0" y="480"/>
                </a:ln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p>
        </p:txBody>
      </p:sp>
      <p:sp>
        <p:nvSpPr>
          <p:cNvPr id="36891" name="Freeform 27"/>
          <p:cNvSpPr/>
          <p:nvPr/>
        </p:nvSpPr>
        <p:spPr bwMode="auto">
          <a:xfrm>
            <a:off x="2493963" y="1489410"/>
            <a:ext cx="527050" cy="520861"/>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6892" name="Freeform 28"/>
          <p:cNvSpPr/>
          <p:nvPr/>
        </p:nvSpPr>
        <p:spPr bwMode="auto">
          <a:xfrm>
            <a:off x="2493963" y="2313577"/>
            <a:ext cx="527050" cy="519273"/>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36893" name="Freeform 29"/>
          <p:cNvSpPr/>
          <p:nvPr/>
        </p:nvSpPr>
        <p:spPr bwMode="auto">
          <a:xfrm>
            <a:off x="2493963" y="3136155"/>
            <a:ext cx="527050" cy="520861"/>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3"/>
          </a:solidFill>
          <a:ln>
            <a:noFill/>
          </a:ln>
        </p:spPr>
        <p:txBody>
          <a:bodyPr/>
          <a:lstStyle/>
          <a:p>
            <a:endParaRPr altLang="en-US" lang="zh-CN"/>
          </a:p>
        </p:txBody>
      </p:sp>
      <p:sp>
        <p:nvSpPr>
          <p:cNvPr id="36894" name="Freeform 30"/>
          <p:cNvSpPr/>
          <p:nvPr/>
        </p:nvSpPr>
        <p:spPr bwMode="auto">
          <a:xfrm>
            <a:off x="3021013" y="1751428"/>
            <a:ext cx="1370012" cy="2407393"/>
          </a:xfrm>
          <a:custGeom>
            <a:gdLst>
              <a:gd fmla="*/ 0 w 863" name="T0"/>
              <a:gd fmla="*/ 0 h 1516" name="T1"/>
              <a:gd fmla="*/ 863 w 863" name="T2"/>
              <a:gd fmla="*/ 0 h 1516" name="T3"/>
              <a:gd fmla="*/ 863 w 863" name="T4"/>
              <a:gd fmla="*/ 1516 h 1516" name="T5"/>
            </a:gdLst>
            <a:cxnLst>
              <a:cxn ang="0">
                <a:pos x="T0" y="T1"/>
              </a:cxn>
              <a:cxn ang="0">
                <a:pos x="T2" y="T3"/>
              </a:cxn>
              <a:cxn ang="0">
                <a:pos x="T4" y="T5"/>
              </a:cxn>
            </a:cxnLst>
            <a:rect b="b" l="0" r="r" t="0"/>
            <a:pathLst>
              <a:path h="1516" w="863">
                <a:moveTo>
                  <a:pt x="0" y="0"/>
                </a:moveTo>
                <a:lnTo>
                  <a:pt x="863" y="0"/>
                </a:lnTo>
                <a:lnTo>
                  <a:pt x="863" y="1516"/>
                </a:ln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p>
        </p:txBody>
      </p:sp>
      <p:sp>
        <p:nvSpPr>
          <p:cNvPr id="36895" name="Freeform 31"/>
          <p:cNvSpPr/>
          <p:nvPr/>
        </p:nvSpPr>
        <p:spPr bwMode="auto">
          <a:xfrm>
            <a:off x="3021013" y="2574008"/>
            <a:ext cx="1033462" cy="1584814"/>
          </a:xfrm>
          <a:custGeom>
            <a:gdLst>
              <a:gd fmla="*/ 0 w 651" name="T0"/>
              <a:gd fmla="*/ 0 h 998" name="T1"/>
              <a:gd fmla="*/ 651 w 651" name="T2"/>
              <a:gd fmla="*/ 0 h 998" name="T3"/>
              <a:gd fmla="*/ 651 w 651" name="T4"/>
              <a:gd fmla="*/ 998 h 998" name="T5"/>
            </a:gdLst>
            <a:cxnLst>
              <a:cxn ang="0">
                <a:pos x="T0" y="T1"/>
              </a:cxn>
              <a:cxn ang="0">
                <a:pos x="T2" y="T3"/>
              </a:cxn>
              <a:cxn ang="0">
                <a:pos x="T4" y="T5"/>
              </a:cxn>
            </a:cxnLst>
            <a:rect b="b" l="0" r="r" t="0"/>
            <a:pathLst>
              <a:path h="998" w="651">
                <a:moveTo>
                  <a:pt x="0" y="0"/>
                </a:moveTo>
                <a:lnTo>
                  <a:pt x="651" y="0"/>
                </a:lnTo>
                <a:lnTo>
                  <a:pt x="651" y="998"/>
                </a:ln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p>
        </p:txBody>
      </p:sp>
      <p:sp>
        <p:nvSpPr>
          <p:cNvPr id="36896" name="Freeform 32"/>
          <p:cNvSpPr/>
          <p:nvPr/>
        </p:nvSpPr>
        <p:spPr bwMode="auto">
          <a:xfrm>
            <a:off x="3021013" y="3396586"/>
            <a:ext cx="685800" cy="762235"/>
          </a:xfrm>
          <a:custGeom>
            <a:gdLst>
              <a:gd fmla="*/ 0 w 432" name="T0"/>
              <a:gd fmla="*/ 0 h 480" name="T1"/>
              <a:gd fmla="*/ 432 w 432" name="T2"/>
              <a:gd fmla="*/ 0 h 480" name="T3"/>
              <a:gd fmla="*/ 432 w 432" name="T4"/>
              <a:gd fmla="*/ 480 h 480" name="T5"/>
            </a:gdLst>
            <a:cxnLst>
              <a:cxn ang="0">
                <a:pos x="T0" y="T1"/>
              </a:cxn>
              <a:cxn ang="0">
                <a:pos x="T2" y="T3"/>
              </a:cxn>
              <a:cxn ang="0">
                <a:pos x="T4" y="T5"/>
              </a:cxn>
            </a:cxnLst>
            <a:rect b="b" l="0" r="r" t="0"/>
            <a:pathLst>
              <a:path h="480" w="432">
                <a:moveTo>
                  <a:pt x="0" y="0"/>
                </a:moveTo>
                <a:lnTo>
                  <a:pt x="432" y="0"/>
                </a:lnTo>
                <a:lnTo>
                  <a:pt x="432" y="480"/>
                </a:lnTo>
              </a:path>
            </a:pathLst>
          </a:custGeom>
          <a:noFill/>
          <a:ln cap="flat" cmpd="sng" w="6350">
            <a:solidFill>
              <a:schemeClr val="bg1">
                <a:lumMod val="50000"/>
              </a:schemeClr>
            </a:solidFill>
            <a:prstDash val="solid"/>
            <a:round/>
            <a:headEnd len="sm" type="oval" w="sm"/>
          </a:ln>
          <a:extLst>
            <a:ext uri="{909E8E84-426E-40DD-AFC4-6F175D3DCCD1}">
              <a14:hiddenFill>
                <a:solidFill>
                  <a:srgbClr val="FFFFFF"/>
                </a:solidFill>
              </a14:hiddenFill>
            </a:ext>
          </a:extLst>
        </p:spPr>
        <p:txBody>
          <a:bodyPr/>
          <a:lstStyle/>
          <a:p>
            <a:endParaRPr altLang="en-US" lang="zh-CN"/>
          </a:p>
        </p:txBody>
      </p:sp>
      <p:sp>
        <p:nvSpPr>
          <p:cNvPr id="36897" name="Freeform 33"/>
          <p:cNvSpPr>
            <a:spLocks noEditPoints="1"/>
          </p:cNvSpPr>
          <p:nvPr/>
        </p:nvSpPr>
        <p:spPr bwMode="auto">
          <a:xfrm>
            <a:off x="2630488" y="1632329"/>
            <a:ext cx="254000" cy="235023"/>
          </a:xfrm>
          <a:custGeom>
            <a:gdLst>
              <a:gd fmla="*/ 100 w 129" name="T0"/>
              <a:gd fmla="*/ 66 h 119" name="T1"/>
              <a:gd fmla="*/ 105 w 129" name="T2"/>
              <a:gd fmla="*/ 61 h 119" name="T3"/>
              <a:gd fmla="*/ 110 w 129" name="T4"/>
              <a:gd fmla="*/ 66 h 119" name="T5"/>
              <a:gd fmla="*/ 110 w 129" name="T6"/>
              <a:gd fmla="*/ 115 h 119" name="T7"/>
              <a:gd fmla="*/ 105 w 129" name="T8"/>
              <a:gd fmla="*/ 119 h 119" name="T9"/>
              <a:gd fmla="*/ 105 w 129" name="T10"/>
              <a:gd fmla="*/ 119 h 119" name="T11"/>
              <a:gd fmla="*/ 24 w 129" name="T12"/>
              <a:gd fmla="*/ 119 h 119" name="T13"/>
              <a:gd fmla="*/ 19 w 129" name="T14"/>
              <a:gd fmla="*/ 115 h 119" name="T15"/>
              <a:gd fmla="*/ 19 w 129" name="T16"/>
              <a:gd fmla="*/ 114 h 119" name="T17"/>
              <a:gd fmla="*/ 19 w 129" name="T18"/>
              <a:gd fmla="*/ 66 h 119" name="T19"/>
              <a:gd fmla="*/ 24 w 129" name="T20"/>
              <a:gd fmla="*/ 61 h 119" name="T21"/>
              <a:gd fmla="*/ 29 w 129" name="T22"/>
              <a:gd fmla="*/ 66 h 119" name="T23"/>
              <a:gd fmla="*/ 29 w 129" name="T24"/>
              <a:gd fmla="*/ 110 h 119" name="T25"/>
              <a:gd fmla="*/ 45 w 129" name="T26"/>
              <a:gd fmla="*/ 110 h 119" name="T27"/>
              <a:gd fmla="*/ 45 w 129" name="T28"/>
              <a:gd fmla="*/ 61 h 119" name="T29"/>
              <a:gd fmla="*/ 48 w 129" name="T30"/>
              <a:gd fmla="*/ 58 h 119" name="T31"/>
              <a:gd fmla="*/ 48 w 129" name="T32"/>
              <a:gd fmla="*/ 58 h 119" name="T33"/>
              <a:gd fmla="*/ 81 w 129" name="T34"/>
              <a:gd fmla="*/ 58 h 119" name="T35"/>
              <a:gd fmla="*/ 85 w 129" name="T36"/>
              <a:gd fmla="*/ 61 h 119" name="T37"/>
              <a:gd fmla="*/ 85 w 129" name="T38"/>
              <a:gd fmla="*/ 61 h 119" name="T39"/>
              <a:gd fmla="*/ 85 w 129" name="T40"/>
              <a:gd fmla="*/ 110 h 119" name="T41"/>
              <a:gd fmla="*/ 100 w 129" name="T42"/>
              <a:gd fmla="*/ 110 h 119" name="T43"/>
              <a:gd fmla="*/ 100 w 129" name="T44"/>
              <a:gd fmla="*/ 66 h 119" name="T45"/>
              <a:gd fmla="*/ 51 w 129" name="T46"/>
              <a:gd fmla="*/ 110 h 119" name="T47"/>
              <a:gd fmla="*/ 51 w 129" name="T48"/>
              <a:gd fmla="*/ 110 h 119" name="T49"/>
              <a:gd fmla="*/ 79 w 129" name="T50"/>
              <a:gd fmla="*/ 110 h 119" name="T51"/>
              <a:gd fmla="*/ 79 w 129" name="T52"/>
              <a:gd fmla="*/ 64 h 119" name="T53"/>
              <a:gd fmla="*/ 51 w 129" name="T54"/>
              <a:gd fmla="*/ 64 h 119" name="T55"/>
              <a:gd fmla="*/ 51 w 129" name="T56"/>
              <a:gd fmla="*/ 110 h 119" name="T57"/>
              <a:gd fmla="*/ 9 w 129" name="T58"/>
              <a:gd fmla="*/ 68 h 119" name="T59"/>
              <a:gd fmla="*/ 9 w 129" name="T60"/>
              <a:gd fmla="*/ 68 h 119" name="T61"/>
              <a:gd fmla="*/ 65 w 129" name="T62"/>
              <a:gd fmla="*/ 12 h 119" name="T63"/>
              <a:gd fmla="*/ 120 w 129" name="T64"/>
              <a:gd fmla="*/ 68 h 119" name="T65"/>
              <a:gd fmla="*/ 127 w 129" name="T66"/>
              <a:gd fmla="*/ 68 h 119" name="T67"/>
              <a:gd fmla="*/ 127 w 129" name="T68"/>
              <a:gd fmla="*/ 61 h 119" name="T69"/>
              <a:gd fmla="*/ 68 w 129" name="T70"/>
              <a:gd fmla="*/ 2 h 119" name="T71"/>
              <a:gd fmla="*/ 68 w 129" name="T72"/>
              <a:gd fmla="*/ 2 h 119" name="T73"/>
              <a:gd fmla="*/ 61 w 129" name="T74"/>
              <a:gd fmla="*/ 2 h 119" name="T75"/>
              <a:gd fmla="*/ 2 w 129" name="T76"/>
              <a:gd fmla="*/ 61 h 119" name="T77"/>
              <a:gd fmla="*/ 2 w 129" name="T78"/>
              <a:gd fmla="*/ 68 h 119" name="T79"/>
              <a:gd fmla="*/ 9 w 129" name="T80"/>
              <a:gd fmla="*/ 68 h 11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9" w="12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6898" name="Freeform 34"/>
          <p:cNvSpPr>
            <a:spLocks noEditPoints="1"/>
          </p:cNvSpPr>
          <p:nvPr/>
        </p:nvSpPr>
        <p:spPr bwMode="auto">
          <a:xfrm>
            <a:off x="6300789" y="2451733"/>
            <a:ext cx="173037" cy="244550"/>
          </a:xfrm>
          <a:custGeom>
            <a:gdLst>
              <a:gd fmla="*/ 77 w 88" name="T0"/>
              <a:gd fmla="*/ 33 h 124" name="T1"/>
              <a:gd fmla="*/ 67 w 88" name="T2"/>
              <a:gd fmla="*/ 57 h 124" name="T3"/>
              <a:gd fmla="*/ 67 w 88" name="T4"/>
              <a:gd fmla="*/ 57 h 124" name="T5"/>
              <a:gd fmla="*/ 85 w 88" name="T6"/>
              <a:gd fmla="*/ 79 h 124" name="T7"/>
              <a:gd fmla="*/ 88 w 88" name="T8"/>
              <a:gd fmla="*/ 104 h 124" name="T9"/>
              <a:gd fmla="*/ 79 w 88" name="T10"/>
              <a:gd fmla="*/ 115 h 124" name="T11"/>
              <a:gd fmla="*/ 69 w 88" name="T12"/>
              <a:gd fmla="*/ 115 h 124" name="T13"/>
              <a:gd fmla="*/ 64 w 88" name="T14"/>
              <a:gd fmla="*/ 124 h 124" name="T15"/>
              <a:gd fmla="*/ 23 w 88" name="T16"/>
              <a:gd fmla="*/ 124 h 124" name="T17"/>
              <a:gd fmla="*/ 19 w 88" name="T18"/>
              <a:gd fmla="*/ 119 h 124" name="T19"/>
              <a:gd fmla="*/ 9 w 88" name="T20"/>
              <a:gd fmla="*/ 115 h 124" name="T21"/>
              <a:gd fmla="*/ 2 w 88" name="T22"/>
              <a:gd fmla="*/ 111 h 124" name="T23"/>
              <a:gd fmla="*/ 0 w 88" name="T24"/>
              <a:gd fmla="*/ 93 h 124" name="T25"/>
              <a:gd fmla="*/ 20 w 88" name="T26"/>
              <a:gd fmla="*/ 57 h 124" name="T27"/>
              <a:gd fmla="*/ 20 w 88" name="T28"/>
              <a:gd fmla="*/ 57 h 124" name="T29"/>
              <a:gd fmla="*/ 44 w 88" name="T30"/>
              <a:gd fmla="*/ 0 h 124" name="T31"/>
              <a:gd fmla="*/ 22 w 88" name="T32"/>
              <a:gd fmla="*/ 105 h 124" name="T33"/>
              <a:gd fmla="*/ 25 w 88" name="T34"/>
              <a:gd fmla="*/ 89 h 124" name="T35"/>
              <a:gd fmla="*/ 28 w 88" name="T36"/>
              <a:gd fmla="*/ 109 h 124" name="T37"/>
              <a:gd fmla="*/ 28 w 88" name="T38"/>
              <a:gd fmla="*/ 114 h 124" name="T39"/>
              <a:gd fmla="*/ 59 w 88" name="T40"/>
              <a:gd fmla="*/ 110 h 124" name="T41"/>
              <a:gd fmla="*/ 59 w 88" name="T42"/>
              <a:gd fmla="*/ 109 h 124" name="T43"/>
              <a:gd fmla="*/ 62 w 88" name="T44"/>
              <a:gd fmla="*/ 89 h 124" name="T45"/>
              <a:gd fmla="*/ 65 w 88" name="T46"/>
              <a:gd fmla="*/ 105 h 124" name="T47"/>
              <a:gd fmla="*/ 78 w 88" name="T48"/>
              <a:gd fmla="*/ 104 h 124" name="T49"/>
              <a:gd fmla="*/ 76 w 88" name="T50"/>
              <a:gd fmla="*/ 83 h 124" name="T51"/>
              <a:gd fmla="*/ 59 w 88" name="T52"/>
              <a:gd fmla="*/ 63 h 124" name="T53"/>
              <a:gd fmla="*/ 28 w 88" name="T54"/>
              <a:gd fmla="*/ 63 h 124" name="T55"/>
              <a:gd fmla="*/ 10 w 88" name="T56"/>
              <a:gd fmla="*/ 93 h 124" name="T57"/>
              <a:gd fmla="*/ 10 w 88" name="T58"/>
              <a:gd fmla="*/ 105 h 124" name="T59"/>
              <a:gd fmla="*/ 44 w 88" name="T60"/>
              <a:gd fmla="*/ 9 h 124" name="T61"/>
              <a:gd fmla="*/ 20 w 88" name="T62"/>
              <a:gd fmla="*/ 33 h 124" name="T63"/>
              <a:gd fmla="*/ 68 w 88" name="T64"/>
              <a:gd fmla="*/ 33 h 12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4" w="88">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6899" name="Freeform 35"/>
          <p:cNvSpPr>
            <a:spLocks noEditPoints="1"/>
          </p:cNvSpPr>
          <p:nvPr/>
        </p:nvSpPr>
        <p:spPr bwMode="auto">
          <a:xfrm>
            <a:off x="6273801" y="1608509"/>
            <a:ext cx="220663" cy="281075"/>
          </a:xfrm>
          <a:custGeom>
            <a:gdLst>
              <a:gd fmla="*/ 99 w 111" name="T0"/>
              <a:gd fmla="*/ 127 h 142" name="T1"/>
              <a:gd fmla="*/ 90 w 111" name="T2"/>
              <a:gd fmla="*/ 134 h 142" name="T3"/>
              <a:gd fmla="*/ 62 w 111" name="T4"/>
              <a:gd fmla="*/ 141 h 142" name="T5"/>
              <a:gd fmla="*/ 35 w 111" name="T6"/>
              <a:gd fmla="*/ 129 h 142" name="T7"/>
              <a:gd fmla="*/ 35 w 111" name="T8"/>
              <a:gd fmla="*/ 129 h 142" name="T9"/>
              <a:gd fmla="*/ 35 w 111" name="T10"/>
              <a:gd fmla="*/ 129 h 142" name="T11"/>
              <a:gd fmla="*/ 28 w 111" name="T12"/>
              <a:gd fmla="*/ 120 h 142" name="T13"/>
              <a:gd fmla="*/ 13 w 111" name="T14"/>
              <a:gd fmla="*/ 95 h 142" name="T15"/>
              <a:gd fmla="*/ 13 w 111" name="T16"/>
              <a:gd fmla="*/ 95 h 142" name="T17"/>
              <a:gd fmla="*/ 5 w 111" name="T18"/>
              <a:gd fmla="*/ 80 h 142" name="T19"/>
              <a:gd fmla="*/ 15 w 111" name="T20"/>
              <a:gd fmla="*/ 60 h 142" name="T21"/>
              <a:gd fmla="*/ 28 w 111" name="T22"/>
              <a:gd fmla="*/ 66 h 142" name="T23"/>
              <a:gd fmla="*/ 29 w 111" name="T24"/>
              <a:gd fmla="*/ 67 h 142" name="T25"/>
              <a:gd fmla="*/ 30 w 111" name="T26"/>
              <a:gd fmla="*/ 69 h 142" name="T27"/>
              <a:gd fmla="*/ 30 w 111" name="T28"/>
              <a:gd fmla="*/ 22 h 142" name="T29"/>
              <a:gd fmla="*/ 49 w 111" name="T30"/>
              <a:gd fmla="*/ 11 h 142" name="T31"/>
              <a:gd fmla="*/ 73 w 111" name="T32"/>
              <a:gd fmla="*/ 11 h 142" name="T33"/>
              <a:gd fmla="*/ 92 w 111" name="T34"/>
              <a:gd fmla="*/ 22 h 142" name="T35"/>
              <a:gd fmla="*/ 92 w 111" name="T36"/>
              <a:gd fmla="*/ 22 h 142" name="T37"/>
              <a:gd fmla="*/ 93 w 111" name="T38"/>
              <a:gd fmla="*/ 22 h 142" name="T39"/>
              <a:gd fmla="*/ 111 w 111" name="T40"/>
              <a:gd fmla="*/ 34 h 142" name="T41"/>
              <a:gd fmla="*/ 111 w 111" name="T42"/>
              <a:gd fmla="*/ 97 h 142" name="T43"/>
              <a:gd fmla="*/ 108 w 111" name="T44"/>
              <a:gd fmla="*/ 113 h 142" name="T45"/>
              <a:gd fmla="*/ 99 w 111" name="T46"/>
              <a:gd fmla="*/ 127 h 142" name="T47"/>
              <a:gd fmla="*/ 85 w 111" name="T48"/>
              <a:gd fmla="*/ 126 h 142" name="T49"/>
              <a:gd fmla="*/ 85 w 111" name="T50"/>
              <a:gd fmla="*/ 126 h 142" name="T51"/>
              <a:gd fmla="*/ 92 w 111" name="T52"/>
              <a:gd fmla="*/ 120 h 142" name="T53"/>
              <a:gd fmla="*/ 98 w 111" name="T54"/>
              <a:gd fmla="*/ 109 h 142" name="T55"/>
              <a:gd fmla="*/ 101 w 111" name="T56"/>
              <a:gd fmla="*/ 97 h 142" name="T57"/>
              <a:gd fmla="*/ 101 w 111" name="T58"/>
              <a:gd fmla="*/ 34 h 142" name="T59"/>
              <a:gd fmla="*/ 95 w 111" name="T60"/>
              <a:gd fmla="*/ 34 h 142" name="T61"/>
              <a:gd fmla="*/ 95 w 111" name="T62"/>
              <a:gd fmla="*/ 64 h 142" name="T63"/>
              <a:gd fmla="*/ 82 w 111" name="T64"/>
              <a:gd fmla="*/ 64 h 142" name="T65"/>
              <a:gd fmla="*/ 82 w 111" name="T66"/>
              <a:gd fmla="*/ 22 h 142" name="T67"/>
              <a:gd fmla="*/ 77 w 111" name="T68"/>
              <a:gd fmla="*/ 22 h 142" name="T69"/>
              <a:gd fmla="*/ 77 w 111" name="T70"/>
              <a:gd fmla="*/ 64 h 142" name="T71"/>
              <a:gd fmla="*/ 64 w 111" name="T72"/>
              <a:gd fmla="*/ 64 h 142" name="T73"/>
              <a:gd fmla="*/ 64 w 111" name="T74"/>
              <a:gd fmla="*/ 15 h 142" name="T75"/>
              <a:gd fmla="*/ 58 w 111" name="T76"/>
              <a:gd fmla="*/ 15 h 142" name="T77"/>
              <a:gd fmla="*/ 58 w 111" name="T78"/>
              <a:gd fmla="*/ 64 h 142" name="T79"/>
              <a:gd fmla="*/ 45 w 111" name="T80"/>
              <a:gd fmla="*/ 64 h 142" name="T81"/>
              <a:gd fmla="*/ 45 w 111" name="T82"/>
              <a:gd fmla="*/ 22 h 142" name="T83"/>
              <a:gd fmla="*/ 40 w 111" name="T84"/>
              <a:gd fmla="*/ 22 h 142" name="T85"/>
              <a:gd fmla="*/ 40 w 111" name="T86"/>
              <a:gd fmla="*/ 80 h 142" name="T87"/>
              <a:gd fmla="*/ 27 w 111" name="T88"/>
              <a:gd fmla="*/ 84 h 142" name="T89"/>
              <a:gd fmla="*/ 20 w 111" name="T90"/>
              <a:gd fmla="*/ 72 h 142" name="T91"/>
              <a:gd fmla="*/ 13 w 111" name="T92"/>
              <a:gd fmla="*/ 75 h 142" name="T93"/>
              <a:gd fmla="*/ 22 w 111" name="T94"/>
              <a:gd fmla="*/ 90 h 142" name="T95"/>
              <a:gd fmla="*/ 22 w 111" name="T96"/>
              <a:gd fmla="*/ 90 h 142" name="T97"/>
              <a:gd fmla="*/ 36 w 111" name="T98"/>
              <a:gd fmla="*/ 115 h 142" name="T99"/>
              <a:gd fmla="*/ 42 w 111" name="T100"/>
              <a:gd fmla="*/ 122 h 142" name="T101"/>
              <a:gd fmla="*/ 42 w 111" name="T102"/>
              <a:gd fmla="*/ 122 h 142" name="T103"/>
              <a:gd fmla="*/ 63 w 111" name="T104"/>
              <a:gd fmla="*/ 131 h 142" name="T105"/>
              <a:gd fmla="*/ 85 w 111" name="T106"/>
              <a:gd fmla="*/ 12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110">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6900" name="Freeform 36"/>
          <p:cNvSpPr>
            <a:spLocks noEditPoints="1"/>
          </p:cNvSpPr>
          <p:nvPr/>
        </p:nvSpPr>
        <p:spPr bwMode="auto">
          <a:xfrm>
            <a:off x="6292851" y="3271135"/>
            <a:ext cx="187325" cy="252490"/>
          </a:xfrm>
          <a:custGeom>
            <a:gdLst>
              <a:gd fmla="*/ 70 w 95" name="T0"/>
              <a:gd fmla="*/ 9 h 128" name="T1"/>
              <a:gd fmla="*/ 79 w 95" name="T2"/>
              <a:gd fmla="*/ 59 h 128" name="T3"/>
              <a:gd fmla="*/ 70 w 95" name="T4"/>
              <a:gd fmla="*/ 81 h 128" name="T5"/>
              <a:gd fmla="*/ 26 w 95" name="T6"/>
              <a:gd fmla="*/ 81 h 128" name="T7"/>
              <a:gd fmla="*/ 17 w 95" name="T8"/>
              <a:gd fmla="*/ 59 h 128" name="T9"/>
              <a:gd fmla="*/ 26 w 95" name="T10"/>
              <a:gd fmla="*/ 9 h 128" name="T11"/>
              <a:gd fmla="*/ 27 w 95" name="T12"/>
              <a:gd fmla="*/ 42 h 128" name="T13"/>
              <a:gd fmla="*/ 69 w 95" name="T14"/>
              <a:gd fmla="*/ 42 h 128" name="T15"/>
              <a:gd fmla="*/ 63 w 95" name="T16"/>
              <a:gd fmla="*/ 16 h 128" name="T17"/>
              <a:gd fmla="*/ 33 w 95" name="T18"/>
              <a:gd fmla="*/ 16 h 128" name="T19"/>
              <a:gd fmla="*/ 27 w 95" name="T20"/>
              <a:gd fmla="*/ 42 h 128" name="T21"/>
              <a:gd fmla="*/ 69 w 95" name="T22"/>
              <a:gd fmla="*/ 48 h 128" name="T23"/>
              <a:gd fmla="*/ 27 w 95" name="T24"/>
              <a:gd fmla="*/ 59 h 128" name="T25"/>
              <a:gd fmla="*/ 33 w 95" name="T26"/>
              <a:gd fmla="*/ 74 h 128" name="T27"/>
              <a:gd fmla="*/ 63 w 95" name="T28"/>
              <a:gd fmla="*/ 74 h 128" name="T29"/>
              <a:gd fmla="*/ 69 w 95" name="T30"/>
              <a:gd fmla="*/ 48 h 128" name="T31"/>
              <a:gd fmla="*/ 18 w 95" name="T32"/>
              <a:gd fmla="*/ 128 h 128" name="T33"/>
              <a:gd fmla="*/ 48 w 95" name="T34"/>
              <a:gd fmla="*/ 128 h 128" name="T35"/>
              <a:gd fmla="*/ 77 w 95" name="T36"/>
              <a:gd fmla="*/ 128 h 128" name="T37"/>
              <a:gd fmla="*/ 77 w 95" name="T38"/>
              <a:gd fmla="*/ 118 h 128" name="T39"/>
              <a:gd fmla="*/ 53 w 95" name="T40"/>
              <a:gd fmla="*/ 106 h 128" name="T41"/>
              <a:gd fmla="*/ 91 w 95" name="T42"/>
              <a:gd fmla="*/ 77 h 128" name="T43"/>
              <a:gd fmla="*/ 95 w 95" name="T44"/>
              <a:gd fmla="*/ 45 h 128" name="T45"/>
              <a:gd fmla="*/ 85 w 95" name="T46"/>
              <a:gd fmla="*/ 45 h 128" name="T47"/>
              <a:gd fmla="*/ 82 w 95" name="T48"/>
              <a:gd fmla="*/ 73 h 128" name="T49"/>
              <a:gd fmla="*/ 48 w 95" name="T50"/>
              <a:gd fmla="*/ 97 h 128" name="T51"/>
              <a:gd fmla="*/ 21 w 95" name="T52"/>
              <a:gd fmla="*/ 86 h 128" name="T53"/>
              <a:gd fmla="*/ 10 w 95" name="T54"/>
              <a:gd fmla="*/ 59 h 128" name="T55"/>
              <a:gd fmla="*/ 5 w 95" name="T56"/>
              <a:gd fmla="*/ 40 h 128" name="T57"/>
              <a:gd fmla="*/ 0 w 95" name="T58"/>
              <a:gd fmla="*/ 59 h 128" name="T59"/>
              <a:gd fmla="*/ 14 w 95" name="T60"/>
              <a:gd fmla="*/ 92 h 128" name="T61"/>
              <a:gd fmla="*/ 43 w 95" name="T62"/>
              <a:gd fmla="*/ 106 h 128" name="T63"/>
              <a:gd fmla="*/ 18 w 95" name="T64"/>
              <a:gd fmla="*/ 118 h 128" name="T65"/>
              <a:gd fmla="*/ 18 w 95" name="T66"/>
              <a:gd fmla="*/ 128 h 12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8" w="95">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6901" name="Freeform 37"/>
          <p:cNvSpPr>
            <a:spLocks noEditPoints="1"/>
          </p:cNvSpPr>
          <p:nvPr/>
        </p:nvSpPr>
        <p:spPr bwMode="auto">
          <a:xfrm>
            <a:off x="2647951" y="2446968"/>
            <a:ext cx="220663" cy="254078"/>
          </a:xfrm>
          <a:custGeom>
            <a:gdLst>
              <a:gd fmla="*/ 27 w 112" name="T0"/>
              <a:gd fmla="*/ 92 h 128" name="T1"/>
              <a:gd fmla="*/ 27 w 112" name="T2"/>
              <a:gd fmla="*/ 98 h 128" name="T3"/>
              <a:gd fmla="*/ 87 w 112" name="T4"/>
              <a:gd fmla="*/ 95 h 128" name="T5"/>
              <a:gd fmla="*/ 24 w 112" name="T6"/>
              <a:gd fmla="*/ 53 h 128" name="T7"/>
              <a:gd fmla="*/ 27 w 112" name="T8"/>
              <a:gd fmla="*/ 56 h 128" name="T9"/>
              <a:gd fmla="*/ 87 w 112" name="T10"/>
              <a:gd fmla="*/ 53 h 128" name="T11"/>
              <a:gd fmla="*/ 27 w 112" name="T12"/>
              <a:gd fmla="*/ 50 h 128" name="T13"/>
              <a:gd fmla="*/ 110 w 112" name="T14"/>
              <a:gd fmla="*/ 37 h 128" name="T15"/>
              <a:gd fmla="*/ 75 w 112" name="T16"/>
              <a:gd fmla="*/ 1 h 128" name="T17"/>
              <a:gd fmla="*/ 13 w 112" name="T18"/>
              <a:gd fmla="*/ 0 h 128" name="T19"/>
              <a:gd fmla="*/ 0 w 112" name="T20"/>
              <a:gd fmla="*/ 13 h 128" name="T21"/>
              <a:gd fmla="*/ 3 w 112" name="T22"/>
              <a:gd fmla="*/ 124 h 128" name="T23"/>
              <a:gd fmla="*/ 13 w 112" name="T24"/>
              <a:gd fmla="*/ 128 h 128" name="T25"/>
              <a:gd fmla="*/ 108 w 112" name="T26"/>
              <a:gd fmla="*/ 124 h 128" name="T27"/>
              <a:gd fmla="*/ 112 w 112" name="T28"/>
              <a:gd fmla="*/ 115 h 128" name="T29"/>
              <a:gd fmla="*/ 110 w 112" name="T30"/>
              <a:gd fmla="*/ 37 h 128" name="T31"/>
              <a:gd fmla="*/ 74 w 112" name="T32"/>
              <a:gd fmla="*/ 15 h 128" name="T33"/>
              <a:gd fmla="*/ 79 w 112" name="T34"/>
              <a:gd fmla="*/ 37 h 128" name="T35"/>
              <a:gd fmla="*/ 76 w 112" name="T36"/>
              <a:gd fmla="*/ 36 h 128" name="T37"/>
              <a:gd fmla="*/ 74 w 112" name="T38"/>
              <a:gd fmla="*/ 15 h 128" name="T39"/>
              <a:gd fmla="*/ 102 w 112" name="T40"/>
              <a:gd fmla="*/ 115 h 128" name="T41"/>
              <a:gd fmla="*/ 101 w 112" name="T42"/>
              <a:gd fmla="*/ 117 h 128" name="T43"/>
              <a:gd fmla="*/ 13 w 112" name="T44"/>
              <a:gd fmla="*/ 118 h 128" name="T45"/>
              <a:gd fmla="*/ 9 w 112" name="T46"/>
              <a:gd fmla="*/ 115 h 128" name="T47"/>
              <a:gd fmla="*/ 10 w 112" name="T48"/>
              <a:gd fmla="*/ 11 h 128" name="T49"/>
              <a:gd fmla="*/ 68 w 112" name="T50"/>
              <a:gd fmla="*/ 10 h 128" name="T51"/>
              <a:gd fmla="*/ 71 w 112" name="T52"/>
              <a:gd fmla="*/ 40 h 128" name="T53"/>
              <a:gd fmla="*/ 79 w 112" name="T54"/>
              <a:gd fmla="*/ 43 h 128" name="T55"/>
              <a:gd fmla="*/ 102 w 112" name="T56"/>
              <a:gd fmla="*/ 115 h 128" name="T57"/>
              <a:gd fmla="*/ 84 w 112" name="T58"/>
              <a:gd fmla="*/ 71 h 128" name="T59"/>
              <a:gd fmla="*/ 24 w 112" name="T60"/>
              <a:gd fmla="*/ 74 h 128" name="T61"/>
              <a:gd fmla="*/ 84 w 112" name="T62"/>
              <a:gd fmla="*/ 77 h 128" name="T63"/>
              <a:gd fmla="*/ 84 w 112" name="T64"/>
              <a:gd fmla="*/ 71 h 1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8" w="112">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6902" name="Freeform 38"/>
          <p:cNvSpPr>
            <a:spLocks noEditPoints="1"/>
          </p:cNvSpPr>
          <p:nvPr/>
        </p:nvSpPr>
        <p:spPr bwMode="auto">
          <a:xfrm>
            <a:off x="2654301" y="3272723"/>
            <a:ext cx="207963" cy="247726"/>
          </a:xfrm>
          <a:custGeom>
            <a:gdLst>
              <a:gd fmla="*/ 93 w 105" name="T0"/>
              <a:gd fmla="*/ 2 h 125" name="T1"/>
              <a:gd fmla="*/ 90 w 105" name="T2"/>
              <a:gd fmla="*/ 9 h 125" name="T3"/>
              <a:gd fmla="*/ 105 w 105" name="T4"/>
              <a:gd fmla="*/ 47 h 125" name="T5"/>
              <a:gd fmla="*/ 88 w 105" name="T6"/>
              <a:gd fmla="*/ 89 h 125" name="T7"/>
              <a:gd fmla="*/ 69 w 105" name="T8"/>
              <a:gd fmla="*/ 101 h 125" name="T9"/>
              <a:gd fmla="*/ 52 w 105" name="T10"/>
              <a:gd fmla="*/ 105 h 125" name="T11"/>
              <a:gd fmla="*/ 52 w 105" name="T12"/>
              <a:gd fmla="*/ 115 h 125" name="T13"/>
              <a:gd fmla="*/ 76 w 105" name="T14"/>
              <a:gd fmla="*/ 120 h 125" name="T15"/>
              <a:gd fmla="*/ 47 w 105" name="T16"/>
              <a:gd fmla="*/ 125 h 125" name="T17"/>
              <a:gd fmla="*/ 47 w 105" name="T18"/>
              <a:gd fmla="*/ 125 h 125" name="T19"/>
              <a:gd fmla="*/ 19 w 105" name="T20"/>
              <a:gd fmla="*/ 120 h 125" name="T21"/>
              <a:gd fmla="*/ 42 w 105" name="T22"/>
              <a:gd fmla="*/ 115 h 125" name="T23"/>
              <a:gd fmla="*/ 42 w 105" name="T24"/>
              <a:gd fmla="*/ 105 h 125" name="T25"/>
              <a:gd fmla="*/ 8 w 105" name="T26"/>
              <a:gd fmla="*/ 91 h 125" name="T27"/>
              <a:gd fmla="*/ 1 w 105" name="T28"/>
              <a:gd fmla="*/ 94 h 125" name="T29"/>
              <a:gd fmla="*/ 12 w 105" name="T30"/>
              <a:gd fmla="*/ 79 h 125" name="T31"/>
              <a:gd fmla="*/ 14 w 105" name="T32"/>
              <a:gd fmla="*/ 14 h 125" name="T33"/>
              <a:gd fmla="*/ 78 w 105" name="T34"/>
              <a:gd fmla="*/ 12 h 125" name="T35"/>
              <a:gd fmla="*/ 84 w 105" name="T36"/>
              <a:gd fmla="*/ 7 h 125" name="T37"/>
              <a:gd fmla="*/ 84 w 105" name="T38"/>
              <a:gd fmla="*/ 7 h 125" name="T39"/>
              <a:gd fmla="*/ 86 w 105" name="T40"/>
              <a:gd fmla="*/ 13 h 125" name="T41"/>
              <a:gd fmla="*/ 82 w 105" name="T42"/>
              <a:gd fmla="*/ 16 h 125" name="T43"/>
              <a:gd fmla="*/ 80 w 105" name="T44"/>
              <a:gd fmla="*/ 81 h 125" name="T45"/>
              <a:gd fmla="*/ 47 w 105" name="T46"/>
              <a:gd fmla="*/ 95 h 125" name="T47"/>
              <a:gd fmla="*/ 13 w 105" name="T48"/>
              <a:gd fmla="*/ 86 h 125" name="T49"/>
              <a:gd fmla="*/ 47 w 105" name="T50"/>
              <a:gd fmla="*/ 100 h 125" name="T51"/>
              <a:gd fmla="*/ 67 w 105" name="T52"/>
              <a:gd fmla="*/ 96 h 125" name="T53"/>
              <a:gd fmla="*/ 84 w 105" name="T54"/>
              <a:gd fmla="*/ 84 h 125" name="T55"/>
              <a:gd fmla="*/ 95 w 105" name="T56"/>
              <a:gd fmla="*/ 67 h 125" name="T57"/>
              <a:gd fmla="*/ 95 w 105" name="T58"/>
              <a:gd fmla="*/ 28 h 125" name="T59"/>
              <a:gd fmla="*/ 74 w 105" name="T60"/>
              <a:gd fmla="*/ 21 h 125" name="T61"/>
              <a:gd fmla="*/ 47 w 105" name="T62"/>
              <a:gd fmla="*/ 10 h 125" name="T63"/>
              <a:gd fmla="*/ 10 w 105" name="T64"/>
              <a:gd fmla="*/ 47 h 125" name="T65"/>
              <a:gd fmla="*/ 47 w 105" name="T66"/>
              <a:gd fmla="*/ 85 h 125" name="T67"/>
              <a:gd fmla="*/ 74 w 105" name="T68"/>
              <a:gd fmla="*/ 74 h 125" name="T69"/>
              <a:gd fmla="*/ 74 w 105" name="T70"/>
              <a:gd fmla="*/ 21 h 125" name="T71"/>
              <a:gd fmla="*/ 80 w 105" name="T72"/>
              <a:gd fmla="*/ 81 h 125" name="T73"/>
              <a:gd fmla="*/ 74 w 105" name="T74"/>
              <a:gd fmla="*/ 81 h 12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5" w="10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grpSp>
        <p:nvGrpSpPr>
          <p:cNvPr id="36903" name="Group 39"/>
          <p:cNvGrpSpPr/>
          <p:nvPr/>
        </p:nvGrpSpPr>
        <p:grpSpPr>
          <a:xfrm>
            <a:off x="3238500" y="2863021"/>
            <a:ext cx="2667000" cy="1797605"/>
            <a:chExt cx="2724" cy="1835"/>
          </a:xfrm>
        </p:grpSpPr>
        <p:sp>
          <p:nvSpPr>
            <p:cNvPr id="36904" name="Oval 40"/>
            <p:cNvSpPr>
              <a:spLocks noChangeArrowheads="1"/>
            </p:cNvSpPr>
            <p:nvPr/>
          </p:nvSpPr>
          <p:spPr bwMode="auto">
            <a:xfrm flipV="1">
              <a:off x="0" y="1755"/>
              <a:ext cx="2724" cy="80"/>
            </a:xfrm>
            <a:prstGeom prst="ellipse">
              <a:avLst/>
            </a:prstGeom>
            <a:gradFill rotWithShape="1">
              <a:gsLst>
                <a:gs pos="0">
                  <a:schemeClr val="bg1">
                    <a:lumMod val="50000"/>
                  </a:schemeClr>
                </a:gs>
                <a:gs pos="100000">
                  <a:srgbClr val="F8F8F8"/>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36905" name="Group 41"/>
            <p:cNvGrpSpPr/>
            <p:nvPr/>
          </p:nvGrpSpPr>
          <p:grpSpPr>
            <a:xfrm>
              <a:off x="240" y="0"/>
              <a:ext cx="2246" cy="1810"/>
              <a:chExt cx="2556" cy="1958"/>
            </a:xfrm>
          </p:grpSpPr>
          <p:pic>
            <p:nvPicPr>
              <p:cNvPr descr="apple icons" id="36906" name="Picture 42"/>
              <p:cNvPicPr>
                <a:picLocks noChangeArrowheads="1" noChangeAspect="1"/>
              </p:cNvPicPr>
              <p:nvPr/>
            </p:nvPicPr>
            <p:blipFill>
              <a:blip r:embed="rId2"/>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sy_77578179991" id="36907" name="Rectangle 43"/>
              <p:cNvSpPr>
                <a:spLocks noChangeArrowheads="1"/>
              </p:cNvSpPr>
              <p:nvPr/>
            </p:nvSpPr>
            <p:spPr bwMode="auto">
              <a:xfrm>
                <a:off x="99" y="100"/>
                <a:ext cx="2358" cy="1336"/>
              </a:xfrm>
              <a:prstGeom prst="rect">
                <a:avLst/>
              </a:prstGeom>
              <a:blipFill dpi="0" rotWithShape="1">
                <a:blip r:embed="rId3">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a:r>
                  <a:rPr altLang="zh-CN" lang="zh-CN"/>
                  <a:t> </a:t>
                </a:r>
              </a:p>
            </p:txBody>
          </p:sp>
        </p:grpSp>
      </p:grpSp>
      <p:sp>
        <p:nvSpPr>
          <p:cNvPr id="36908" name="Rectangle 44"/>
          <p:cNvSpPr>
            <a:spLocks noChangeArrowheads="1"/>
          </p:cNvSpPr>
          <p:nvPr/>
        </p:nvSpPr>
        <p:spPr bwMode="auto">
          <a:xfrm>
            <a:off x="611188" y="1551342"/>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pPr algn="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09" name="Rectangle 45"/>
          <p:cNvSpPr>
            <a:spLocks noChangeArrowheads="1"/>
          </p:cNvSpPr>
          <p:nvPr/>
        </p:nvSpPr>
        <p:spPr bwMode="auto">
          <a:xfrm>
            <a:off x="611188" y="2375510"/>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pPr algn="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10" name="Rectangle 46"/>
          <p:cNvSpPr>
            <a:spLocks noChangeArrowheads="1"/>
          </p:cNvSpPr>
          <p:nvPr/>
        </p:nvSpPr>
        <p:spPr bwMode="auto">
          <a:xfrm>
            <a:off x="611188" y="3193324"/>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pPr algn="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11" name="Rectangle 47"/>
          <p:cNvSpPr>
            <a:spLocks noChangeArrowheads="1"/>
          </p:cNvSpPr>
          <p:nvPr/>
        </p:nvSpPr>
        <p:spPr bwMode="auto">
          <a:xfrm>
            <a:off x="6807200" y="1551342"/>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12" name="Rectangle 48"/>
          <p:cNvSpPr>
            <a:spLocks noChangeArrowheads="1"/>
          </p:cNvSpPr>
          <p:nvPr/>
        </p:nvSpPr>
        <p:spPr bwMode="auto">
          <a:xfrm>
            <a:off x="6807200" y="2375510"/>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13" name="Rectangle 49"/>
          <p:cNvSpPr>
            <a:spLocks noChangeArrowheads="1"/>
          </p:cNvSpPr>
          <p:nvPr/>
        </p:nvSpPr>
        <p:spPr bwMode="auto">
          <a:xfrm>
            <a:off x="6807200" y="3193324"/>
            <a:ext cx="1727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4"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5"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6" name="Picture 2"/>
          <p:cNvPicPr>
            <a:picLocks noChangeArrowheads="1" noChangeAspect="1"/>
          </p:cNvPicPr>
          <p:nvPr/>
        </p:nvPicPr>
        <p:blipFill>
          <a:blip r:embed="rId4">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075" name="Oval 43"/>
          <p:cNvSpPr>
            <a:spLocks noChangeArrowheads="1"/>
          </p:cNvSpPr>
          <p:nvPr/>
        </p:nvSpPr>
        <p:spPr bwMode="auto">
          <a:xfrm>
            <a:off x="812703" y="2828528"/>
            <a:ext cx="1079500" cy="1083009"/>
          </a:xfrm>
          <a:prstGeom prst="ellipse">
            <a:avLst/>
          </a:prstGeom>
          <a:solidFill>
            <a:schemeClr val="accent1"/>
          </a:solidFill>
          <a:ln>
            <a:noFill/>
          </a:ln>
        </p:spPr>
        <p:txBody>
          <a:bodyPr/>
          <a:lstStyle/>
          <a:p>
            <a:endParaRPr altLang="en-US" lang="zh-CN">
              <a:solidFill>
                <a:prstClr val="black"/>
              </a:solidFill>
            </a:endParaRPr>
          </a:p>
        </p:txBody>
      </p:sp>
      <p:sp>
        <p:nvSpPr>
          <p:cNvPr id="44076" name="Oval 44"/>
          <p:cNvSpPr>
            <a:spLocks noChangeArrowheads="1"/>
          </p:cNvSpPr>
          <p:nvPr/>
        </p:nvSpPr>
        <p:spPr bwMode="auto">
          <a:xfrm>
            <a:off x="2014440" y="2828528"/>
            <a:ext cx="1079500" cy="1083009"/>
          </a:xfrm>
          <a:prstGeom prst="ellipse">
            <a:avLst/>
          </a:prstGeom>
          <a:solidFill>
            <a:schemeClr val="accent2"/>
          </a:solidFill>
          <a:ln>
            <a:noFill/>
          </a:ln>
        </p:spPr>
        <p:txBody>
          <a:bodyPr/>
          <a:lstStyle/>
          <a:p>
            <a:endParaRPr altLang="en-US" lang="zh-CN">
              <a:solidFill>
                <a:prstClr val="black"/>
              </a:solidFill>
            </a:endParaRPr>
          </a:p>
        </p:txBody>
      </p:sp>
      <p:sp>
        <p:nvSpPr>
          <p:cNvPr id="44077" name="Oval 45"/>
          <p:cNvSpPr>
            <a:spLocks noChangeArrowheads="1"/>
          </p:cNvSpPr>
          <p:nvPr/>
        </p:nvSpPr>
        <p:spPr bwMode="auto">
          <a:xfrm>
            <a:off x="3216178" y="2828528"/>
            <a:ext cx="1079500" cy="1083009"/>
          </a:xfrm>
          <a:prstGeom prst="ellipse">
            <a:avLst/>
          </a:prstGeom>
          <a:solidFill>
            <a:schemeClr val="accent3"/>
          </a:solidFill>
          <a:ln>
            <a:noFill/>
          </a:ln>
        </p:spPr>
        <p:txBody>
          <a:bodyPr/>
          <a:lstStyle/>
          <a:p>
            <a:endParaRPr altLang="en-US" lang="zh-CN">
              <a:solidFill>
                <a:prstClr val="black"/>
              </a:solidFill>
            </a:endParaRPr>
          </a:p>
        </p:txBody>
      </p:sp>
      <p:sp>
        <p:nvSpPr>
          <p:cNvPr id="44078" name="Rectangle 46"/>
          <p:cNvSpPr>
            <a:spLocks noChangeArrowheads="1"/>
          </p:cNvSpPr>
          <p:nvPr/>
        </p:nvSpPr>
        <p:spPr bwMode="auto">
          <a:xfrm>
            <a:off x="787303" y="4297419"/>
            <a:ext cx="3527425" cy="314422"/>
          </a:xfrm>
          <a:prstGeom prst="rect">
            <a:avLst/>
          </a:prstGeom>
          <a:solidFill>
            <a:schemeClr val="bg1">
              <a:lumMod val="95000"/>
              <a:alpha val="50000"/>
            </a:schemeClr>
          </a:solidFill>
          <a:ln>
            <a:noFill/>
          </a:ln>
        </p:spPr>
        <p:txBody>
          <a:bodyPr/>
          <a:lstStyle/>
          <a:p>
            <a:endParaRPr altLang="en-US" lang="zh-CN">
              <a:solidFill>
                <a:prstClr val="black"/>
              </a:solidFill>
            </a:endParaRPr>
          </a:p>
        </p:txBody>
      </p:sp>
      <p:sp>
        <p:nvSpPr>
          <p:cNvPr id="44079" name="Rectangle 47"/>
          <p:cNvSpPr>
            <a:spLocks noChangeArrowheads="1"/>
          </p:cNvSpPr>
          <p:nvPr/>
        </p:nvSpPr>
        <p:spPr bwMode="auto">
          <a:xfrm>
            <a:off x="787303" y="4297419"/>
            <a:ext cx="311150" cy="314422"/>
          </a:xfrm>
          <a:prstGeom prst="rect">
            <a:avLst/>
          </a:prstGeom>
          <a:solidFill>
            <a:schemeClr val="bg1">
              <a:lumMod val="65000"/>
            </a:schemeClr>
          </a:solidFill>
          <a:ln>
            <a:noFill/>
          </a:ln>
        </p:spPr>
        <p:txBody>
          <a:bodyPr/>
          <a:lstStyle/>
          <a:p>
            <a:endParaRPr altLang="en-US" lang="zh-CN">
              <a:solidFill>
                <a:prstClr val="black"/>
              </a:solidFill>
            </a:endParaRPr>
          </a:p>
        </p:txBody>
      </p:sp>
      <p:grpSp>
        <p:nvGrpSpPr>
          <p:cNvPr id="44090" name="Group 58"/>
          <p:cNvGrpSpPr/>
          <p:nvPr/>
        </p:nvGrpSpPr>
        <p:grpSpPr>
          <a:xfrm>
            <a:off x="3624166" y="3095311"/>
            <a:ext cx="263525" cy="276310"/>
            <a:chOff x="2352" y="1832"/>
            <a:chExt cx="166" cy="174"/>
          </a:xfrm>
        </p:grpSpPr>
        <p:sp>
          <p:nvSpPr>
            <p:cNvPr id="44080" name="Freeform 48"/>
            <p:cNvSpPr/>
            <p:nvPr/>
          </p:nvSpPr>
          <p:spPr bwMode="auto">
            <a:xfrm>
              <a:off x="2352" y="1832"/>
              <a:ext cx="166" cy="14"/>
            </a:xfrm>
            <a:custGeom>
              <a:gdLst>
                <a:gd fmla="*/ 79 w 82" name="T0"/>
                <a:gd fmla="*/ 0 h 7" name="T1"/>
                <a:gd fmla="*/ 3 w 82" name="T2"/>
                <a:gd fmla="*/ 0 h 7" name="T3"/>
                <a:gd fmla="*/ 0 w 82" name="T4"/>
                <a:gd fmla="*/ 4 h 7" name="T5"/>
                <a:gd fmla="*/ 3 w 82" name="T6"/>
                <a:gd fmla="*/ 7 h 7" name="T7"/>
                <a:gd fmla="*/ 79 w 82" name="T8"/>
                <a:gd fmla="*/ 7 h 7" name="T9"/>
                <a:gd fmla="*/ 82 w 82" name="T10"/>
                <a:gd fmla="*/ 4 h 7" name="T11"/>
                <a:gd fmla="*/ 79 w 82"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82">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81" name="Freeform 49"/>
            <p:cNvSpPr/>
            <p:nvPr/>
          </p:nvSpPr>
          <p:spPr bwMode="auto">
            <a:xfrm>
              <a:off x="2368" y="1866"/>
              <a:ext cx="134" cy="87"/>
            </a:xfrm>
            <a:custGeom>
              <a:gdLst>
                <a:gd fmla="*/ 63 w 66" name="T0"/>
                <a:gd fmla="*/ 0 h 43" name="T1"/>
                <a:gd fmla="*/ 59 w 66" name="T2"/>
                <a:gd fmla="*/ 3 h 43" name="T3"/>
                <a:gd fmla="*/ 59 w 66" name="T4"/>
                <a:gd fmla="*/ 32 h 43" name="T5"/>
                <a:gd fmla="*/ 55 w 66" name="T6"/>
                <a:gd fmla="*/ 36 h 43" name="T7"/>
                <a:gd fmla="*/ 11 w 66" name="T8"/>
                <a:gd fmla="*/ 36 h 43" name="T9"/>
                <a:gd fmla="*/ 7 w 66" name="T10"/>
                <a:gd fmla="*/ 32 h 43" name="T11"/>
                <a:gd fmla="*/ 7 w 66" name="T12"/>
                <a:gd fmla="*/ 3 h 43" name="T13"/>
                <a:gd fmla="*/ 3 w 66" name="T14"/>
                <a:gd fmla="*/ 0 h 43" name="T15"/>
                <a:gd fmla="*/ 0 w 66" name="T16"/>
                <a:gd fmla="*/ 3 h 43" name="T17"/>
                <a:gd fmla="*/ 0 w 66" name="T18"/>
                <a:gd fmla="*/ 32 h 43" name="T19"/>
                <a:gd fmla="*/ 11 w 66" name="T20"/>
                <a:gd fmla="*/ 43 h 43" name="T21"/>
                <a:gd fmla="*/ 55 w 66" name="T22"/>
                <a:gd fmla="*/ 43 h 43" name="T23"/>
                <a:gd fmla="*/ 66 w 66" name="T24"/>
                <a:gd fmla="*/ 32 h 43" name="T25"/>
                <a:gd fmla="*/ 66 w 66" name="T26"/>
                <a:gd fmla="*/ 3 h 43" name="T27"/>
                <a:gd fmla="*/ 63 w 66" name="T28"/>
                <a:gd fmla="*/ 0 h 4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3" w="66">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82" name="Freeform 50"/>
            <p:cNvSpPr/>
            <p:nvPr/>
          </p:nvSpPr>
          <p:spPr bwMode="auto">
            <a:xfrm>
              <a:off x="2402" y="1895"/>
              <a:ext cx="15" cy="28"/>
            </a:xfrm>
            <a:custGeom>
              <a:gdLst>
                <a:gd fmla="*/ 7 w 7" name="T0"/>
                <a:gd fmla="*/ 10 h 14" name="T1"/>
                <a:gd fmla="*/ 7 w 7" name="T2"/>
                <a:gd fmla="*/ 4 h 14" name="T3"/>
                <a:gd fmla="*/ 3 w 7" name="T4"/>
                <a:gd fmla="*/ 0 h 14" name="T5"/>
                <a:gd fmla="*/ 0 w 7" name="T6"/>
                <a:gd fmla="*/ 4 h 14" name="T7"/>
                <a:gd fmla="*/ 0 w 7" name="T8"/>
                <a:gd fmla="*/ 10 h 14" name="T9"/>
                <a:gd fmla="*/ 3 w 7" name="T10"/>
                <a:gd fmla="*/ 14 h 14" name="T11"/>
                <a:gd fmla="*/ 7 w 7" name="T12"/>
                <a:gd fmla="*/ 10 h 14" name="T13"/>
              </a:gdLst>
              <a:cxnLst>
                <a:cxn ang="0">
                  <a:pos x="T0" y="T1"/>
                </a:cxn>
                <a:cxn ang="0">
                  <a:pos x="T2" y="T3"/>
                </a:cxn>
                <a:cxn ang="0">
                  <a:pos x="T4" y="T5"/>
                </a:cxn>
                <a:cxn ang="0">
                  <a:pos x="T6" y="T7"/>
                </a:cxn>
                <a:cxn ang="0">
                  <a:pos x="T8" y="T9"/>
                </a:cxn>
                <a:cxn ang="0">
                  <a:pos x="T10" y="T11"/>
                </a:cxn>
                <a:cxn ang="0">
                  <a:pos x="T12" y="T13"/>
                </a:cxn>
              </a:cxnLst>
              <a:rect b="b" l="0" r="r" t="0"/>
              <a:pathLst>
                <a:path h="14" w="7">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83" name="Freeform 51"/>
            <p:cNvSpPr/>
            <p:nvPr/>
          </p:nvSpPr>
          <p:spPr bwMode="auto">
            <a:xfrm>
              <a:off x="2427" y="1868"/>
              <a:ext cx="16" cy="55"/>
            </a:xfrm>
            <a:custGeom>
              <a:gdLst>
                <a:gd fmla="*/ 8 w 8" name="T0"/>
                <a:gd fmla="*/ 23 h 27" name="T1"/>
                <a:gd fmla="*/ 8 w 8" name="T2"/>
                <a:gd fmla="*/ 3 h 27" name="T3"/>
                <a:gd fmla="*/ 4 w 8" name="T4"/>
                <a:gd fmla="*/ 0 h 27" name="T5"/>
                <a:gd fmla="*/ 0 w 8" name="T6"/>
                <a:gd fmla="*/ 3 h 27" name="T7"/>
                <a:gd fmla="*/ 0 w 8" name="T8"/>
                <a:gd fmla="*/ 23 h 27" name="T9"/>
                <a:gd fmla="*/ 4 w 8" name="T10"/>
                <a:gd fmla="*/ 27 h 27" name="T11"/>
                <a:gd fmla="*/ 8 w 8" name="T12"/>
                <a:gd fmla="*/ 23 h 27" name="T13"/>
              </a:gdLst>
              <a:cxnLst>
                <a:cxn ang="0">
                  <a:pos x="T0" y="T1"/>
                </a:cxn>
                <a:cxn ang="0">
                  <a:pos x="T2" y="T3"/>
                </a:cxn>
                <a:cxn ang="0">
                  <a:pos x="T4" y="T5"/>
                </a:cxn>
                <a:cxn ang="0">
                  <a:pos x="T6" y="T7"/>
                </a:cxn>
                <a:cxn ang="0">
                  <a:pos x="T8" y="T9"/>
                </a:cxn>
                <a:cxn ang="0">
                  <a:pos x="T10" y="T11"/>
                </a:cxn>
                <a:cxn ang="0">
                  <a:pos x="T12" y="T13"/>
                </a:cxn>
              </a:cxnLst>
              <a:rect b="b" l="0" r="r" t="0"/>
              <a:pathLst>
                <a:path h="27" w="8">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84" name="Freeform 52"/>
            <p:cNvSpPr/>
            <p:nvPr/>
          </p:nvSpPr>
          <p:spPr bwMode="auto">
            <a:xfrm>
              <a:off x="2453" y="1881"/>
              <a:ext cx="14" cy="42"/>
            </a:xfrm>
            <a:custGeom>
              <a:gdLst>
                <a:gd fmla="*/ 7 w 7" name="T0"/>
                <a:gd fmla="*/ 17 h 21" name="T1"/>
                <a:gd fmla="*/ 7 w 7" name="T2"/>
                <a:gd fmla="*/ 4 h 21" name="T3"/>
                <a:gd fmla="*/ 4 w 7" name="T4"/>
                <a:gd fmla="*/ 0 h 21" name="T5"/>
                <a:gd fmla="*/ 0 w 7" name="T6"/>
                <a:gd fmla="*/ 4 h 21" name="T7"/>
                <a:gd fmla="*/ 0 w 7" name="T8"/>
                <a:gd fmla="*/ 17 h 21" name="T9"/>
                <a:gd fmla="*/ 4 w 7" name="T10"/>
                <a:gd fmla="*/ 21 h 21" name="T11"/>
                <a:gd fmla="*/ 7 w 7" name="T12"/>
                <a:gd fmla="*/ 17 h 21" name="T13"/>
              </a:gdLst>
              <a:cxnLst>
                <a:cxn ang="0">
                  <a:pos x="T0" y="T1"/>
                </a:cxn>
                <a:cxn ang="0">
                  <a:pos x="T2" y="T3"/>
                </a:cxn>
                <a:cxn ang="0">
                  <a:pos x="T4" y="T5"/>
                </a:cxn>
                <a:cxn ang="0">
                  <a:pos x="T6" y="T7"/>
                </a:cxn>
                <a:cxn ang="0">
                  <a:pos x="T8" y="T9"/>
                </a:cxn>
                <a:cxn ang="0">
                  <a:pos x="T10" y="T11"/>
                </a:cxn>
                <a:cxn ang="0">
                  <a:pos x="T12" y="T13"/>
                </a:cxn>
              </a:cxnLst>
              <a:rect b="b" l="0" r="r" t="0"/>
              <a:pathLst>
                <a:path h="21" w="7">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85" name="Freeform 53"/>
            <p:cNvSpPr/>
            <p:nvPr/>
          </p:nvSpPr>
          <p:spPr bwMode="auto">
            <a:xfrm>
              <a:off x="2396" y="1965"/>
              <a:ext cx="77" cy="41"/>
            </a:xfrm>
            <a:custGeom>
              <a:gdLst>
                <a:gd fmla="*/ 30 w 38" name="T0"/>
                <a:gd fmla="*/ 2 h 20" name="T1"/>
                <a:gd fmla="*/ 26 w 38" name="T2"/>
                <a:gd fmla="*/ 0 h 20" name="T3"/>
                <a:gd fmla="*/ 12 w 38" name="T4"/>
                <a:gd fmla="*/ 0 h 20" name="T5"/>
                <a:gd fmla="*/ 8 w 38" name="T6"/>
                <a:gd fmla="*/ 2 h 20" name="T7"/>
                <a:gd fmla="*/ 1 w 38" name="T8"/>
                <a:gd fmla="*/ 14 h 20" name="T9"/>
                <a:gd fmla="*/ 2 w 38" name="T10"/>
                <a:gd fmla="*/ 19 h 20" name="T11"/>
                <a:gd fmla="*/ 7 w 38" name="T12"/>
                <a:gd fmla="*/ 18 h 20" name="T13"/>
                <a:gd fmla="*/ 14 w 38" name="T14"/>
                <a:gd fmla="*/ 7 h 20" name="T15"/>
                <a:gd fmla="*/ 24 w 38" name="T16"/>
                <a:gd fmla="*/ 7 h 20" name="T17"/>
                <a:gd fmla="*/ 31 w 38" name="T18"/>
                <a:gd fmla="*/ 18 h 20" name="T19"/>
                <a:gd fmla="*/ 34 w 38" name="T20"/>
                <a:gd fmla="*/ 19 h 20" name="T21"/>
                <a:gd fmla="*/ 36 w 38" name="T22"/>
                <a:gd fmla="*/ 19 h 20" name="T23"/>
                <a:gd fmla="*/ 37 w 38" name="T24"/>
                <a:gd fmla="*/ 14 h 20" name="T25"/>
                <a:gd fmla="*/ 30 w 38" name="T26"/>
                <a:gd fmla="*/ 2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38">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44089" name="Group 57"/>
          <p:cNvGrpSpPr/>
          <p:nvPr/>
        </p:nvGrpSpPr>
        <p:grpSpPr>
          <a:xfrm>
            <a:off x="1214341" y="3095310"/>
            <a:ext cx="276225" cy="273134"/>
            <a:chOff x="834" y="1832"/>
            <a:chExt cx="174" cy="172"/>
          </a:xfrm>
        </p:grpSpPr>
        <p:sp>
          <p:nvSpPr>
            <p:cNvPr id="44086" name="Freeform 54"/>
            <p:cNvSpPr>
              <a:spLocks noEditPoints="1"/>
            </p:cNvSpPr>
            <p:nvPr/>
          </p:nvSpPr>
          <p:spPr bwMode="auto">
            <a:xfrm>
              <a:off x="834" y="1832"/>
              <a:ext cx="174" cy="172"/>
            </a:xfrm>
            <a:custGeom>
              <a:gdLst>
                <a:gd fmla="*/ 83 w 86" name="T0"/>
                <a:gd fmla="*/ 33 h 85" name="T1"/>
                <a:gd fmla="*/ 75 w 86" name="T2"/>
                <a:gd fmla="*/ 28 h 85" name="T3"/>
                <a:gd fmla="*/ 77 w 86" name="T4"/>
                <a:gd fmla="*/ 17 h 85" name="T5"/>
                <a:gd fmla="*/ 65 w 86" name="T6"/>
                <a:gd fmla="*/ 8 h 85" name="T7"/>
                <a:gd fmla="*/ 55 w 86" name="T8"/>
                <a:gd fmla="*/ 10 h 85" name="T9"/>
                <a:gd fmla="*/ 49 w 86" name="T10"/>
                <a:gd fmla="*/ 0 h 85" name="T11"/>
                <a:gd fmla="*/ 34 w 86" name="T12"/>
                <a:gd fmla="*/ 3 h 85" name="T13"/>
                <a:gd fmla="*/ 28 w 86" name="T14"/>
                <a:gd fmla="*/ 11 h 85" name="T15"/>
                <a:gd fmla="*/ 18 w 86" name="T16"/>
                <a:gd fmla="*/ 8 h 85" name="T17"/>
                <a:gd fmla="*/ 8 w 86" name="T18"/>
                <a:gd fmla="*/ 21 h 85" name="T19"/>
                <a:gd fmla="*/ 10 w 86" name="T20"/>
                <a:gd fmla="*/ 31 h 85" name="T21"/>
                <a:gd fmla="*/ 1 w 86" name="T22"/>
                <a:gd fmla="*/ 36 h 85" name="T23"/>
                <a:gd fmla="*/ 1 w 86" name="T24"/>
                <a:gd fmla="*/ 49 h 85" name="T25"/>
                <a:gd fmla="*/ 10 w 86" name="T26"/>
                <a:gd fmla="*/ 54 h 85" name="T27"/>
                <a:gd fmla="*/ 8 w 86" name="T28"/>
                <a:gd fmla="*/ 64 h 85" name="T29"/>
                <a:gd fmla="*/ 18 w 86" name="T30"/>
                <a:gd fmla="*/ 77 h 85" name="T31"/>
                <a:gd fmla="*/ 28 w 86" name="T32"/>
                <a:gd fmla="*/ 74 h 85" name="T33"/>
                <a:gd fmla="*/ 34 w 86" name="T34"/>
                <a:gd fmla="*/ 82 h 85" name="T35"/>
                <a:gd fmla="*/ 43 w 86" name="T36"/>
                <a:gd fmla="*/ 85 h 85" name="T37"/>
                <a:gd fmla="*/ 52 w 86" name="T38"/>
                <a:gd fmla="*/ 82 h 85" name="T39"/>
                <a:gd fmla="*/ 58 w 86" name="T40"/>
                <a:gd fmla="*/ 74 h 85" name="T41"/>
                <a:gd fmla="*/ 68 w 86" name="T42"/>
                <a:gd fmla="*/ 77 h 85" name="T43"/>
                <a:gd fmla="*/ 78 w 86" name="T44"/>
                <a:gd fmla="*/ 64 h 85" name="T45"/>
                <a:gd fmla="*/ 76 w 86" name="T46"/>
                <a:gd fmla="*/ 54 h 85" name="T47"/>
                <a:gd fmla="*/ 85 w 86" name="T48"/>
                <a:gd fmla="*/ 49 h 85" name="T49"/>
                <a:gd fmla="*/ 85 w 86" name="T50"/>
                <a:gd fmla="*/ 36 h 85" name="T51"/>
                <a:gd fmla="*/ 72 w 86" name="T52"/>
                <a:gd fmla="*/ 48 h 85" name="T53"/>
                <a:gd fmla="*/ 67 w 86" name="T54"/>
                <a:gd fmla="*/ 56 h 85" name="T55"/>
                <a:gd fmla="*/ 70 w 86" name="T56"/>
                <a:gd fmla="*/ 65 h 85" name="T57"/>
                <a:gd fmla="*/ 60 w 86" name="T58"/>
                <a:gd fmla="*/ 67 h 85" name="T59"/>
                <a:gd fmla="*/ 51 w 86" name="T60"/>
                <a:gd fmla="*/ 69 h 85" name="T61"/>
                <a:gd fmla="*/ 46 w 86" name="T62"/>
                <a:gd fmla="*/ 78 h 85" name="T63"/>
                <a:gd fmla="*/ 38 w 86" name="T64"/>
                <a:gd fmla="*/ 72 h 85" name="T65"/>
                <a:gd fmla="*/ 30 w 86" name="T66"/>
                <a:gd fmla="*/ 67 h 85" name="T67"/>
                <a:gd fmla="*/ 20 w 86" name="T68"/>
                <a:gd fmla="*/ 70 h 85" name="T69"/>
                <a:gd fmla="*/ 19 w 86" name="T70"/>
                <a:gd fmla="*/ 59 h 85" name="T71"/>
                <a:gd fmla="*/ 16 w 86" name="T72"/>
                <a:gd fmla="*/ 51 h 85" name="T73"/>
                <a:gd fmla="*/ 8 w 86" name="T74"/>
                <a:gd fmla="*/ 46 h 85" name="T75"/>
                <a:gd fmla="*/ 8 w 86" name="T76"/>
                <a:gd fmla="*/ 39 h 85" name="T77"/>
                <a:gd fmla="*/ 16 w 86" name="T78"/>
                <a:gd fmla="*/ 35 h 85" name="T79"/>
                <a:gd fmla="*/ 19 w 86" name="T80"/>
                <a:gd fmla="*/ 26 h 85" name="T81"/>
                <a:gd fmla="*/ 20 w 86" name="T82"/>
                <a:gd fmla="*/ 15 h 85" name="T83"/>
                <a:gd fmla="*/ 30 w 86" name="T84"/>
                <a:gd fmla="*/ 18 h 85" name="T85"/>
                <a:gd fmla="*/ 38 w 86" name="T86"/>
                <a:gd fmla="*/ 14 h 85" name="T87"/>
                <a:gd fmla="*/ 46 w 86" name="T88"/>
                <a:gd fmla="*/ 7 h 85" name="T89"/>
                <a:gd fmla="*/ 51 w 86" name="T90"/>
                <a:gd fmla="*/ 16 h 85" name="T91"/>
                <a:gd fmla="*/ 60 w 86" name="T92"/>
                <a:gd fmla="*/ 18 h 85" name="T93"/>
                <a:gd fmla="*/ 70 w 86" name="T94"/>
                <a:gd fmla="*/ 20 h 85" name="T95"/>
                <a:gd fmla="*/ 67 w 86" name="T96"/>
                <a:gd fmla="*/ 29 h 85" name="T97"/>
                <a:gd fmla="*/ 72 w 86" name="T98"/>
                <a:gd fmla="*/ 37 h 85" name="T99"/>
                <a:gd fmla="*/ 78 w 86" name="T100"/>
                <a:gd fmla="*/ 43 h 8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5" w="86">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87" name="Freeform 55"/>
            <p:cNvSpPr>
              <a:spLocks noEditPoints="1"/>
            </p:cNvSpPr>
            <p:nvPr/>
          </p:nvSpPr>
          <p:spPr bwMode="auto">
            <a:xfrm>
              <a:off x="887" y="1883"/>
              <a:ext cx="69" cy="68"/>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6 h 34" name="T11"/>
                <a:gd fmla="*/ 7 w 34" name="T12"/>
                <a:gd fmla="*/ 17 h 34" name="T13"/>
                <a:gd fmla="*/ 17 w 34" name="T14"/>
                <a:gd fmla="*/ 7 h 34" name="T15"/>
                <a:gd fmla="*/ 27 w 34" name="T16"/>
                <a:gd fmla="*/ 17 h 34" name="T17"/>
                <a:gd fmla="*/ 17 w 34" name="T18"/>
                <a:gd fmla="*/ 26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44088" name="Freeform 56"/>
          <p:cNvSpPr>
            <a:spLocks noEditPoints="1"/>
          </p:cNvSpPr>
          <p:nvPr/>
        </p:nvSpPr>
        <p:spPr bwMode="auto">
          <a:xfrm>
            <a:off x="2412904" y="3136598"/>
            <a:ext cx="276225" cy="190559"/>
          </a:xfrm>
          <a:custGeom>
            <a:gdLst>
              <a:gd fmla="*/ 82 w 86" name="T0"/>
              <a:gd fmla="*/ 7 h 59" name="T1"/>
              <a:gd fmla="*/ 74 w 86" name="T2"/>
              <a:gd fmla="*/ 4 h 59" name="T3"/>
              <a:gd fmla="*/ 66 w 86" name="T4"/>
              <a:gd fmla="*/ 7 h 59" name="T5"/>
              <a:gd fmla="*/ 63 w 86" name="T6"/>
              <a:gd fmla="*/ 15 h 59" name="T7"/>
              <a:gd fmla="*/ 64 w 86" name="T8"/>
              <a:gd fmla="*/ 20 h 59" name="T9"/>
              <a:gd fmla="*/ 50 w 86" name="T10"/>
              <a:gd fmla="*/ 32 h 59" name="T11"/>
              <a:gd fmla="*/ 42 w 86" name="T12"/>
              <a:gd fmla="*/ 30 h 59" name="T13"/>
              <a:gd fmla="*/ 35 w 86" name="T14"/>
              <a:gd fmla="*/ 32 h 59" name="T15"/>
              <a:gd fmla="*/ 25 w 86" name="T16"/>
              <a:gd fmla="*/ 20 h 59" name="T17"/>
              <a:gd fmla="*/ 23 w 86" name="T18"/>
              <a:gd fmla="*/ 4 h 59" name="T19"/>
              <a:gd fmla="*/ 14 w 86" name="T20"/>
              <a:gd fmla="*/ 0 h 59" name="T21"/>
              <a:gd fmla="*/ 4 w 86" name="T22"/>
              <a:gd fmla="*/ 4 h 59" name="T23"/>
              <a:gd fmla="*/ 0 w 86" name="T24"/>
              <a:gd fmla="*/ 14 h 59" name="T25"/>
              <a:gd fmla="*/ 4 w 86" name="T26"/>
              <a:gd fmla="*/ 23 h 59" name="T27"/>
              <a:gd fmla="*/ 14 w 86" name="T28"/>
              <a:gd fmla="*/ 27 h 59" name="T29"/>
              <a:gd fmla="*/ 20 w 86" name="T30"/>
              <a:gd fmla="*/ 25 h 59" name="T31"/>
              <a:gd fmla="*/ 30 w 86" name="T32"/>
              <a:gd fmla="*/ 37 h 59" name="T33"/>
              <a:gd fmla="*/ 32 w 86" name="T34"/>
              <a:gd fmla="*/ 55 h 59" name="T35"/>
              <a:gd fmla="*/ 42 w 86" name="T36"/>
              <a:gd fmla="*/ 59 h 59" name="T37"/>
              <a:gd fmla="*/ 52 w 86" name="T38"/>
              <a:gd fmla="*/ 55 h 59" name="T39"/>
              <a:gd fmla="*/ 55 w 86" name="T40"/>
              <a:gd fmla="*/ 38 h 59" name="T41"/>
              <a:gd fmla="*/ 69 w 86" name="T42"/>
              <a:gd fmla="*/ 25 h 59" name="T43"/>
              <a:gd fmla="*/ 74 w 86" name="T44"/>
              <a:gd fmla="*/ 27 h 59" name="T45"/>
              <a:gd fmla="*/ 82 w 86" name="T46"/>
              <a:gd fmla="*/ 23 h 59" name="T47"/>
              <a:gd fmla="*/ 86 w 86" name="T48"/>
              <a:gd fmla="*/ 15 h 59" name="T49"/>
              <a:gd fmla="*/ 82 w 86" name="T50"/>
              <a:gd fmla="*/ 7 h 59" name="T51"/>
              <a:gd fmla="*/ 9 w 86" name="T52"/>
              <a:gd fmla="*/ 18 h 59" name="T53"/>
              <a:gd fmla="*/ 8 w 86" name="T54"/>
              <a:gd fmla="*/ 14 h 59" name="T55"/>
              <a:gd fmla="*/ 9 w 86" name="T56"/>
              <a:gd fmla="*/ 9 h 59" name="T57"/>
              <a:gd fmla="*/ 14 w 86" name="T58"/>
              <a:gd fmla="*/ 8 h 59" name="T59"/>
              <a:gd fmla="*/ 18 w 86" name="T60"/>
              <a:gd fmla="*/ 9 h 59" name="T61"/>
              <a:gd fmla="*/ 18 w 86" name="T62"/>
              <a:gd fmla="*/ 18 h 59" name="T63"/>
              <a:gd fmla="*/ 9 w 86" name="T64"/>
              <a:gd fmla="*/ 18 h 59" name="T65"/>
              <a:gd fmla="*/ 77 w 86" name="T66"/>
              <a:gd fmla="*/ 18 h 59" name="T67"/>
              <a:gd fmla="*/ 71 w 86" name="T68"/>
              <a:gd fmla="*/ 18 h 59" name="T69"/>
              <a:gd fmla="*/ 70 w 86" name="T70"/>
              <a:gd fmla="*/ 15 h 59" name="T71"/>
              <a:gd fmla="*/ 71 w 86" name="T72"/>
              <a:gd fmla="*/ 12 h 59" name="T73"/>
              <a:gd fmla="*/ 74 w 86" name="T74"/>
              <a:gd fmla="*/ 11 h 59" name="T75"/>
              <a:gd fmla="*/ 77 w 86" name="T76"/>
              <a:gd fmla="*/ 12 h 59" name="T77"/>
              <a:gd fmla="*/ 78 w 86" name="T78"/>
              <a:gd fmla="*/ 15 h 59" name="T79"/>
              <a:gd fmla="*/ 77 w 86" name="T80"/>
              <a:gd fmla="*/ 18 h 5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9" w="86">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91" name="Rectangle 59"/>
          <p:cNvSpPr>
            <a:spLocks noChangeArrowheads="1"/>
          </p:cNvSpPr>
          <p:nvPr/>
        </p:nvSpPr>
        <p:spPr bwMode="auto">
          <a:xfrm>
            <a:off x="774603" y="1316761"/>
            <a:ext cx="3513137" cy="2194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zh-CN" b="1" lang="en-US" sz="1200">
                <a:solidFill>
                  <a:schemeClr val="bg1">
                    <a:lumMod val="50000"/>
                  </a:schemeClr>
                </a:solidFill>
                <a:latin charset="-122" panose="020b0502040204020203" pitchFamily="34" typeface="微软雅黑 Light"/>
                <a:ea charset="-122" panose="020b0502040204020203" pitchFamily="34" typeface="微软雅黑 Light"/>
              </a:rPr>
              <a:t>WRITE YOUR</a:t>
            </a:r>
          </a:p>
          <a:p>
            <a:pPr>
              <a:lnSpc>
                <a:spcPct val="120000"/>
              </a:lnSpc>
              <a:buFont charset="0" pitchFamily="34" typeface="Arial"/>
              <a:buNone/>
            </a:pPr>
            <a:r>
              <a:rPr altLang="zh-CN" b="1" lang="en-US" sz="1200">
                <a:solidFill>
                  <a:schemeClr val="bg1">
                    <a:lumMod val="50000"/>
                  </a:schemeClr>
                </a:solidFill>
                <a:latin charset="-122" panose="020b0502040204020203" pitchFamily="34" typeface="微软雅黑 Light"/>
                <a:ea charset="-122" panose="020b0502040204020203" pitchFamily="34" typeface="微软雅黑 Light"/>
              </a:rPr>
              <a:t>GREAT TITLE HERE</a:t>
            </a:r>
          </a:p>
          <a:p>
            <a:pPr>
              <a:lnSpc>
                <a:spcPct val="120000"/>
              </a:lnSpc>
              <a:buFont charset="0" pitchFamily="34" typeface="Arial"/>
              <a:buNone/>
            </a:pPr>
            <a:endParaRPr altLang="zh-CN" b="1" lang="en-US" sz="1200">
              <a:solidFill>
                <a:schemeClr val="bg1">
                  <a:lumMod val="50000"/>
                </a:schemeClr>
              </a:solidFill>
              <a:latin charset="-122" panose="020b0502040204020203" pitchFamily="34" typeface="微软雅黑 Light"/>
              <a:ea charset="-122" panose="020b0502040204020203" pitchFamily="34" typeface="微软雅黑 Light"/>
            </a:endParaRPr>
          </a:p>
          <a:p>
            <a:pPr>
              <a:lnSpc>
                <a:spcPct val="120000"/>
              </a:lnSpc>
              <a:buFont charset="0" pitchFamily="34" typeface="Arial"/>
              <a:buNone/>
            </a:pPr>
            <a:r>
              <a:rPr altLang="zh-CN" b="1" lang="en-US" sz="12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44092" name="Rectangle 60"/>
          <p:cNvSpPr>
            <a:spLocks noChangeArrowheads="1"/>
          </p:cNvSpPr>
          <p:nvPr/>
        </p:nvSpPr>
        <p:spPr bwMode="auto">
          <a:xfrm>
            <a:off x="933353" y="3478016"/>
            <a:ext cx="863600"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lang="en-US" sz="800">
                <a:solidFill>
                  <a:prstClr val="white"/>
                </a:solidFill>
                <a:latin charset="-122" panose="020b0502040204020203" pitchFamily="34" typeface="微软雅黑 Light"/>
                <a:ea charset="-122" panose="020b0502040204020203" pitchFamily="34" typeface="微软雅黑 Light"/>
              </a:rPr>
              <a:t>OPTION 01</a:t>
            </a:r>
          </a:p>
        </p:txBody>
      </p:sp>
      <p:sp>
        <p:nvSpPr>
          <p:cNvPr id="44093" name="Rectangle 61"/>
          <p:cNvSpPr>
            <a:spLocks noChangeArrowheads="1"/>
          </p:cNvSpPr>
          <p:nvPr/>
        </p:nvSpPr>
        <p:spPr bwMode="auto">
          <a:xfrm>
            <a:off x="2130328" y="3478016"/>
            <a:ext cx="863600"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lang="en-US" sz="800">
                <a:solidFill>
                  <a:prstClr val="white"/>
                </a:solidFill>
                <a:latin charset="-122" panose="020b0502040204020203" pitchFamily="34" typeface="微软雅黑 Light"/>
                <a:ea charset="-122" panose="020b0502040204020203" pitchFamily="34" typeface="微软雅黑 Light"/>
              </a:rPr>
              <a:t>OPTION 02</a:t>
            </a:r>
          </a:p>
        </p:txBody>
      </p:sp>
      <p:sp>
        <p:nvSpPr>
          <p:cNvPr id="44094" name="Rectangle 62"/>
          <p:cNvSpPr>
            <a:spLocks noChangeArrowheads="1"/>
          </p:cNvSpPr>
          <p:nvPr/>
        </p:nvSpPr>
        <p:spPr bwMode="auto">
          <a:xfrm>
            <a:off x="3335240" y="3478016"/>
            <a:ext cx="863600"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lang="en-US" sz="800">
                <a:solidFill>
                  <a:prstClr val="white"/>
                </a:solidFill>
                <a:latin charset="-122" panose="020b0502040204020203" pitchFamily="34" typeface="微软雅黑 Light"/>
                <a:ea charset="-122" panose="020b0502040204020203" pitchFamily="34" typeface="微软雅黑 Light"/>
              </a:rPr>
              <a:t>OPTION 03</a:t>
            </a:r>
          </a:p>
        </p:txBody>
      </p:sp>
      <p:sp>
        <p:nvSpPr>
          <p:cNvPr id="44095" name="Freeform 63"/>
          <p:cNvSpPr>
            <a:spLocks noEditPoints="1"/>
          </p:cNvSpPr>
          <p:nvPr/>
        </p:nvSpPr>
        <p:spPr bwMode="auto">
          <a:xfrm>
            <a:off x="860328" y="4383171"/>
            <a:ext cx="176212" cy="161975"/>
          </a:xfrm>
          <a:custGeom>
            <a:gdLst>
              <a:gd fmla="*/ 44 w 168" name="T0"/>
              <a:gd fmla="*/ 73 h 154" name="T1"/>
              <a:gd fmla="*/ 16 w 168" name="T2"/>
              <a:gd fmla="*/ 73 h 154" name="T3"/>
              <a:gd fmla="*/ 20 w 168" name="T4"/>
              <a:gd fmla="*/ 64 h 154" name="T5"/>
              <a:gd fmla="*/ 40 w 168" name="T6"/>
              <a:gd fmla="*/ 57 h 154" name="T7"/>
              <a:gd fmla="*/ 20 w 168" name="T8"/>
              <a:gd fmla="*/ 64 h 154" name="T9"/>
              <a:gd fmla="*/ 120 w 168" name="T10"/>
              <a:gd fmla="*/ 18 h 154" name="T11"/>
              <a:gd fmla="*/ 54 w 168" name="T12"/>
              <a:gd fmla="*/ 0 h 154" name="T13"/>
              <a:gd fmla="*/ 6 w 168" name="T14"/>
              <a:gd fmla="*/ 18 h 154" name="T15"/>
              <a:gd fmla="*/ 6 w 168" name="T16"/>
              <a:gd fmla="*/ 146 h 154" name="T17"/>
              <a:gd fmla="*/ 54 w 168" name="T18"/>
              <a:gd fmla="*/ 154 h 154" name="T19"/>
              <a:gd fmla="*/ 120 w 168" name="T20"/>
              <a:gd fmla="*/ 146 h 154" name="T21"/>
              <a:gd fmla="*/ 168 w 168" name="T22"/>
              <a:gd fmla="*/ 24 h 154" name="T23"/>
              <a:gd fmla="*/ 48 w 168" name="T24"/>
              <a:gd fmla="*/ 134 h 154" name="T25"/>
              <a:gd fmla="*/ 48 w 168" name="T26"/>
              <a:gd fmla="*/ 30 h 154" name="T27"/>
              <a:gd fmla="*/ 108 w 168" name="T28"/>
              <a:gd fmla="*/ 142 h 154" name="T29"/>
              <a:gd fmla="*/ 108 w 168" name="T30"/>
              <a:gd fmla="*/ 12 h 154" name="T31"/>
              <a:gd fmla="*/ 156 w 168" name="T32"/>
              <a:gd fmla="*/ 134 h 154" name="T33"/>
              <a:gd fmla="*/ 156 w 168" name="T34"/>
              <a:gd fmla="*/ 30 h 154" name="T35"/>
              <a:gd fmla="*/ 20 w 168" name="T36"/>
              <a:gd fmla="*/ 51 h 154" name="T37"/>
              <a:gd fmla="*/ 40 w 168" name="T38"/>
              <a:gd fmla="*/ 44 h 154" name="T39"/>
              <a:gd fmla="*/ 20 w 168" name="T40"/>
              <a:gd fmla="*/ 51 h 154" name="T41"/>
              <a:gd fmla="*/ 30 w 168" name="T42"/>
              <a:gd fmla="*/ 101 h 154" name="T43"/>
              <a:gd fmla="*/ 20 w 168" name="T44"/>
              <a:gd fmla="*/ 123 h 154" name="T45"/>
              <a:gd fmla="*/ 39 w 168" name="T46"/>
              <a:gd fmla="*/ 123 h 154" name="T47"/>
              <a:gd fmla="*/ 39 w 168" name="T48"/>
              <a:gd fmla="*/ 104 h 154" name="T49"/>
              <a:gd fmla="*/ 30 w 168" name="T50"/>
              <a:gd fmla="*/ 120 h 154" name="T51"/>
              <a:gd fmla="*/ 24 w 168" name="T52"/>
              <a:gd fmla="*/ 114 h 154" name="T53"/>
              <a:gd fmla="*/ 30 w 168" name="T54"/>
              <a:gd fmla="*/ 108 h 154" name="T55"/>
              <a:gd fmla="*/ 36 w 168" name="T56"/>
              <a:gd fmla="*/ 114 h 154" name="T57"/>
              <a:gd fmla="*/ 128 w 168" name="T58"/>
              <a:gd fmla="*/ 64 h 154" name="T59"/>
              <a:gd fmla="*/ 148 w 168" name="T60"/>
              <a:gd fmla="*/ 57 h 154" name="T61"/>
              <a:gd fmla="*/ 128 w 168" name="T62"/>
              <a:gd fmla="*/ 64 h 154" name="T63"/>
              <a:gd fmla="*/ 148 w 168" name="T64"/>
              <a:gd fmla="*/ 77 h 154" name="T65"/>
              <a:gd fmla="*/ 128 w 168" name="T66"/>
              <a:gd fmla="*/ 70 h 154" name="T67"/>
              <a:gd fmla="*/ 128 w 168" name="T68"/>
              <a:gd fmla="*/ 51 h 154" name="T69"/>
              <a:gd fmla="*/ 152 w 168" name="T70"/>
              <a:gd fmla="*/ 47 h 154" name="T71"/>
              <a:gd fmla="*/ 124 w 168" name="T72"/>
              <a:gd fmla="*/ 47 h 154" name="T73"/>
              <a:gd fmla="*/ 71 w 168" name="T74"/>
              <a:gd fmla="*/ 70 h 154" name="T75"/>
              <a:gd fmla="*/ 97 w 168" name="T76"/>
              <a:gd fmla="*/ 63 h 154" name="T77"/>
              <a:gd fmla="*/ 71 w 168" name="T78"/>
              <a:gd fmla="*/ 70 h 154" name="T79"/>
              <a:gd fmla="*/ 138 w 168" name="T80"/>
              <a:gd fmla="*/ 101 h 154" name="T81"/>
              <a:gd fmla="*/ 128 w 168" name="T82"/>
              <a:gd fmla="*/ 123 h 154" name="T83"/>
              <a:gd fmla="*/ 147 w 168" name="T84"/>
              <a:gd fmla="*/ 123 h 154" name="T85"/>
              <a:gd fmla="*/ 147 w 168" name="T86"/>
              <a:gd fmla="*/ 104 h 154" name="T87"/>
              <a:gd fmla="*/ 138 w 168" name="T88"/>
              <a:gd fmla="*/ 120 h 154" name="T89"/>
              <a:gd fmla="*/ 132 w 168" name="T90"/>
              <a:gd fmla="*/ 114 h 154" name="T91"/>
              <a:gd fmla="*/ 138 w 168" name="T92"/>
              <a:gd fmla="*/ 108 h 154" name="T93"/>
              <a:gd fmla="*/ 144 w 168" name="T94"/>
              <a:gd fmla="*/ 114 h 154" name="T95"/>
              <a:gd fmla="*/ 71 w 168" name="T96"/>
              <a:gd fmla="*/ 38 h 154" name="T97"/>
              <a:gd fmla="*/ 97 w 168" name="T98"/>
              <a:gd fmla="*/ 31 h 154" name="T99"/>
              <a:gd fmla="*/ 71 w 168" name="T100"/>
              <a:gd fmla="*/ 38 h 154" name="T101"/>
              <a:gd fmla="*/ 97 w 168" name="T102"/>
              <a:gd fmla="*/ 54 h 154" name="T103"/>
              <a:gd fmla="*/ 71 w 168" name="T104"/>
              <a:gd fmla="*/ 47 h 154" name="T105"/>
              <a:gd fmla="*/ 95 w 168" name="T106"/>
              <a:gd fmla="*/ 106 h 154" name="T107"/>
              <a:gd fmla="*/ 84 w 168" name="T108"/>
              <a:gd fmla="*/ 101 h 154" name="T109"/>
              <a:gd fmla="*/ 68 w 168" name="T110"/>
              <a:gd fmla="*/ 116 h 154" name="T111"/>
              <a:gd fmla="*/ 95 w 168" name="T112"/>
              <a:gd fmla="*/ 127 h 154" name="T113"/>
              <a:gd fmla="*/ 95 w 168" name="T114"/>
              <a:gd fmla="*/ 106 h 154" name="T115"/>
              <a:gd fmla="*/ 84 w 168" name="T116"/>
              <a:gd fmla="*/ 125 h 154" name="T117"/>
              <a:gd fmla="*/ 78 w 168" name="T118"/>
              <a:gd fmla="*/ 122 h 154" name="T119"/>
              <a:gd fmla="*/ 78 w 168" name="T120"/>
              <a:gd fmla="*/ 110 h 154" name="T121"/>
              <a:gd fmla="*/ 90 w 168" name="T122"/>
              <a:gd fmla="*/ 111 h 1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54" w="168">
                <a:moveTo>
                  <a:pt x="20" y="77"/>
                </a:moveTo>
                <a:cubicBezTo>
                  <a:pt x="40" y="77"/>
                  <a:pt x="40" y="77"/>
                  <a:pt x="40" y="77"/>
                </a:cubicBezTo>
                <a:cubicBezTo>
                  <a:pt x="42" y="77"/>
                  <a:pt x="44" y="75"/>
                  <a:pt x="44" y="73"/>
                </a:cubicBezTo>
                <a:cubicBezTo>
                  <a:pt x="44" y="71"/>
                  <a:pt x="42" y="70"/>
                  <a:pt x="40" y="70"/>
                </a:cubicBezTo>
                <a:cubicBezTo>
                  <a:pt x="20" y="70"/>
                  <a:pt x="20" y="70"/>
                  <a:pt x="20" y="70"/>
                </a:cubicBezTo>
                <a:cubicBezTo>
                  <a:pt x="18" y="70"/>
                  <a:pt x="16" y="71"/>
                  <a:pt x="16" y="73"/>
                </a:cubicBezTo>
                <a:cubicBezTo>
                  <a:pt x="16" y="75"/>
                  <a:pt x="18" y="77"/>
                  <a:pt x="20" y="77"/>
                </a:cubicBezTo>
                <a:close/>
                <a:moveTo>
                  <a:pt x="20" y="64"/>
                </a:moveTo>
                <a:cubicBezTo>
                  <a:pt x="20" y="64"/>
                  <a:pt x="20" y="64"/>
                  <a:pt x="20" y="64"/>
                </a:cubicBezTo>
                <a:cubicBezTo>
                  <a:pt x="40" y="64"/>
                  <a:pt x="40" y="64"/>
                  <a:pt x="40" y="64"/>
                </a:cubicBezTo>
                <a:cubicBezTo>
                  <a:pt x="42" y="64"/>
                  <a:pt x="44" y="62"/>
                  <a:pt x="44" y="60"/>
                </a:cubicBezTo>
                <a:cubicBezTo>
                  <a:pt x="44" y="58"/>
                  <a:pt x="42" y="57"/>
                  <a:pt x="40" y="57"/>
                </a:cubicBezTo>
                <a:cubicBezTo>
                  <a:pt x="20" y="57"/>
                  <a:pt x="20" y="57"/>
                  <a:pt x="20" y="57"/>
                </a:cubicBezTo>
                <a:cubicBezTo>
                  <a:pt x="18" y="57"/>
                  <a:pt x="16" y="58"/>
                  <a:pt x="16" y="60"/>
                </a:cubicBezTo>
                <a:cubicBezTo>
                  <a:pt x="16" y="62"/>
                  <a:pt x="18" y="64"/>
                  <a:pt x="20" y="64"/>
                </a:cubicBezTo>
                <a:close/>
                <a:moveTo>
                  <a:pt x="162" y="18"/>
                </a:moveTo>
                <a:cubicBezTo>
                  <a:pt x="162" y="18"/>
                  <a:pt x="162" y="18"/>
                  <a:pt x="162" y="18"/>
                </a:cubicBezTo>
                <a:cubicBezTo>
                  <a:pt x="120" y="18"/>
                  <a:pt x="120" y="18"/>
                  <a:pt x="120" y="18"/>
                </a:cubicBezTo>
                <a:cubicBezTo>
                  <a:pt x="120" y="6"/>
                  <a:pt x="120" y="6"/>
                  <a:pt x="120" y="6"/>
                </a:cubicBezTo>
                <a:cubicBezTo>
                  <a:pt x="120" y="3"/>
                  <a:pt x="117" y="0"/>
                  <a:pt x="114" y="0"/>
                </a:cubicBezTo>
                <a:cubicBezTo>
                  <a:pt x="54" y="0"/>
                  <a:pt x="54" y="0"/>
                  <a:pt x="54" y="0"/>
                </a:cubicBezTo>
                <a:cubicBezTo>
                  <a:pt x="51" y="0"/>
                  <a:pt x="48" y="3"/>
                  <a:pt x="48" y="6"/>
                </a:cubicBezTo>
                <a:cubicBezTo>
                  <a:pt x="48" y="18"/>
                  <a:pt x="48" y="18"/>
                  <a:pt x="48" y="18"/>
                </a:cubicBezTo>
                <a:cubicBezTo>
                  <a:pt x="6" y="18"/>
                  <a:pt x="6" y="18"/>
                  <a:pt x="6" y="18"/>
                </a:cubicBezTo>
                <a:cubicBezTo>
                  <a:pt x="2" y="18"/>
                  <a:pt x="0" y="21"/>
                  <a:pt x="0" y="24"/>
                </a:cubicBezTo>
                <a:cubicBezTo>
                  <a:pt x="0" y="140"/>
                  <a:pt x="0" y="140"/>
                  <a:pt x="0" y="140"/>
                </a:cubicBezTo>
                <a:cubicBezTo>
                  <a:pt x="0" y="143"/>
                  <a:pt x="2" y="146"/>
                  <a:pt x="6" y="146"/>
                </a:cubicBezTo>
                <a:cubicBezTo>
                  <a:pt x="48" y="146"/>
                  <a:pt x="48" y="146"/>
                  <a:pt x="48" y="146"/>
                </a:cubicBezTo>
                <a:cubicBezTo>
                  <a:pt x="48" y="148"/>
                  <a:pt x="48" y="148"/>
                  <a:pt x="48" y="148"/>
                </a:cubicBezTo>
                <a:cubicBezTo>
                  <a:pt x="48" y="151"/>
                  <a:pt x="51" y="154"/>
                  <a:pt x="54" y="154"/>
                </a:cubicBezTo>
                <a:cubicBezTo>
                  <a:pt x="114" y="154"/>
                  <a:pt x="114" y="154"/>
                  <a:pt x="114" y="154"/>
                </a:cubicBezTo>
                <a:cubicBezTo>
                  <a:pt x="117" y="154"/>
                  <a:pt x="120" y="151"/>
                  <a:pt x="120" y="148"/>
                </a:cubicBezTo>
                <a:cubicBezTo>
                  <a:pt x="120" y="146"/>
                  <a:pt x="120" y="146"/>
                  <a:pt x="120" y="146"/>
                </a:cubicBezTo>
                <a:cubicBezTo>
                  <a:pt x="162" y="146"/>
                  <a:pt x="162" y="146"/>
                  <a:pt x="162" y="146"/>
                </a:cubicBezTo>
                <a:cubicBezTo>
                  <a:pt x="165" y="146"/>
                  <a:pt x="168" y="143"/>
                  <a:pt x="168" y="140"/>
                </a:cubicBezTo>
                <a:cubicBezTo>
                  <a:pt x="168" y="24"/>
                  <a:pt x="168" y="24"/>
                  <a:pt x="168" y="24"/>
                </a:cubicBezTo>
                <a:cubicBezTo>
                  <a:pt x="168" y="21"/>
                  <a:pt x="165" y="18"/>
                  <a:pt x="162" y="18"/>
                </a:cubicBezTo>
                <a:close/>
                <a:moveTo>
                  <a:pt x="48" y="134"/>
                </a:moveTo>
                <a:cubicBezTo>
                  <a:pt x="48" y="134"/>
                  <a:pt x="48" y="134"/>
                  <a:pt x="48" y="134"/>
                </a:cubicBezTo>
                <a:cubicBezTo>
                  <a:pt x="12" y="134"/>
                  <a:pt x="12" y="134"/>
                  <a:pt x="12" y="134"/>
                </a:cubicBezTo>
                <a:cubicBezTo>
                  <a:pt x="12" y="30"/>
                  <a:pt x="12" y="30"/>
                  <a:pt x="12" y="30"/>
                </a:cubicBezTo>
                <a:cubicBezTo>
                  <a:pt x="48" y="30"/>
                  <a:pt x="48" y="30"/>
                  <a:pt x="48" y="30"/>
                </a:cubicBezTo>
                <a:cubicBezTo>
                  <a:pt x="48" y="134"/>
                  <a:pt x="48" y="134"/>
                  <a:pt x="48" y="134"/>
                </a:cubicBezTo>
                <a:close/>
                <a:moveTo>
                  <a:pt x="108" y="142"/>
                </a:moveTo>
                <a:cubicBezTo>
                  <a:pt x="108" y="142"/>
                  <a:pt x="108" y="142"/>
                  <a:pt x="108" y="142"/>
                </a:cubicBezTo>
                <a:cubicBezTo>
                  <a:pt x="60" y="142"/>
                  <a:pt x="60" y="142"/>
                  <a:pt x="60" y="142"/>
                </a:cubicBezTo>
                <a:cubicBezTo>
                  <a:pt x="60" y="12"/>
                  <a:pt x="60" y="12"/>
                  <a:pt x="60" y="12"/>
                </a:cubicBezTo>
                <a:cubicBezTo>
                  <a:pt x="108" y="12"/>
                  <a:pt x="108" y="12"/>
                  <a:pt x="108" y="12"/>
                </a:cubicBezTo>
                <a:cubicBezTo>
                  <a:pt x="108" y="142"/>
                  <a:pt x="108" y="142"/>
                  <a:pt x="108" y="142"/>
                </a:cubicBezTo>
                <a:close/>
                <a:moveTo>
                  <a:pt x="156" y="134"/>
                </a:moveTo>
                <a:cubicBezTo>
                  <a:pt x="156" y="134"/>
                  <a:pt x="156" y="134"/>
                  <a:pt x="156" y="134"/>
                </a:cubicBezTo>
                <a:cubicBezTo>
                  <a:pt x="120" y="134"/>
                  <a:pt x="120" y="134"/>
                  <a:pt x="120" y="134"/>
                </a:cubicBezTo>
                <a:cubicBezTo>
                  <a:pt x="120" y="30"/>
                  <a:pt x="120" y="30"/>
                  <a:pt x="120" y="30"/>
                </a:cubicBezTo>
                <a:cubicBezTo>
                  <a:pt x="156" y="30"/>
                  <a:pt x="156" y="30"/>
                  <a:pt x="156" y="30"/>
                </a:cubicBezTo>
                <a:cubicBezTo>
                  <a:pt x="156" y="134"/>
                  <a:pt x="156" y="134"/>
                  <a:pt x="156" y="134"/>
                </a:cubicBezTo>
                <a:close/>
                <a:moveTo>
                  <a:pt x="20" y="51"/>
                </a:moveTo>
                <a:cubicBezTo>
                  <a:pt x="20" y="51"/>
                  <a:pt x="20" y="51"/>
                  <a:pt x="20" y="51"/>
                </a:cubicBezTo>
                <a:cubicBezTo>
                  <a:pt x="40" y="51"/>
                  <a:pt x="40" y="51"/>
                  <a:pt x="40" y="51"/>
                </a:cubicBezTo>
                <a:cubicBezTo>
                  <a:pt x="42" y="51"/>
                  <a:pt x="44" y="49"/>
                  <a:pt x="44" y="47"/>
                </a:cubicBezTo>
                <a:cubicBezTo>
                  <a:pt x="44" y="45"/>
                  <a:pt x="42" y="44"/>
                  <a:pt x="40" y="44"/>
                </a:cubicBezTo>
                <a:cubicBezTo>
                  <a:pt x="20" y="44"/>
                  <a:pt x="20" y="44"/>
                  <a:pt x="20" y="44"/>
                </a:cubicBezTo>
                <a:cubicBezTo>
                  <a:pt x="18" y="44"/>
                  <a:pt x="16" y="45"/>
                  <a:pt x="16" y="47"/>
                </a:cubicBezTo>
                <a:cubicBezTo>
                  <a:pt x="16" y="49"/>
                  <a:pt x="18" y="51"/>
                  <a:pt x="20" y="51"/>
                </a:cubicBezTo>
                <a:close/>
                <a:moveTo>
                  <a:pt x="39" y="104"/>
                </a:moveTo>
                <a:cubicBezTo>
                  <a:pt x="39" y="104"/>
                  <a:pt x="39" y="104"/>
                  <a:pt x="39" y="104"/>
                </a:cubicBezTo>
                <a:cubicBezTo>
                  <a:pt x="37" y="102"/>
                  <a:pt x="34" y="101"/>
                  <a:pt x="30" y="101"/>
                </a:cubicBezTo>
                <a:cubicBezTo>
                  <a:pt x="26" y="101"/>
                  <a:pt x="23" y="102"/>
                  <a:pt x="21" y="104"/>
                </a:cubicBezTo>
                <a:cubicBezTo>
                  <a:pt x="18" y="107"/>
                  <a:pt x="17" y="110"/>
                  <a:pt x="17" y="114"/>
                </a:cubicBezTo>
                <a:cubicBezTo>
                  <a:pt x="17" y="117"/>
                  <a:pt x="18" y="121"/>
                  <a:pt x="20" y="123"/>
                </a:cubicBezTo>
                <a:cubicBezTo>
                  <a:pt x="21" y="123"/>
                  <a:pt x="21" y="123"/>
                  <a:pt x="21" y="123"/>
                </a:cubicBezTo>
                <a:cubicBezTo>
                  <a:pt x="23" y="125"/>
                  <a:pt x="26" y="127"/>
                  <a:pt x="30" y="127"/>
                </a:cubicBezTo>
                <a:cubicBezTo>
                  <a:pt x="34" y="127"/>
                  <a:pt x="37" y="125"/>
                  <a:pt x="39" y="123"/>
                </a:cubicBezTo>
                <a:cubicBezTo>
                  <a:pt x="42" y="121"/>
                  <a:pt x="43" y="117"/>
                  <a:pt x="43" y="114"/>
                </a:cubicBezTo>
                <a:cubicBezTo>
                  <a:pt x="43" y="110"/>
                  <a:pt x="42" y="107"/>
                  <a:pt x="39" y="105"/>
                </a:cubicBezTo>
                <a:cubicBezTo>
                  <a:pt x="39" y="104"/>
                  <a:pt x="39" y="104"/>
                  <a:pt x="39" y="104"/>
                </a:cubicBezTo>
                <a:close/>
                <a:moveTo>
                  <a:pt x="34" y="118"/>
                </a:moveTo>
                <a:cubicBezTo>
                  <a:pt x="34" y="118"/>
                  <a:pt x="34" y="118"/>
                  <a:pt x="34" y="118"/>
                </a:cubicBezTo>
                <a:cubicBezTo>
                  <a:pt x="33" y="119"/>
                  <a:pt x="32" y="120"/>
                  <a:pt x="30" y="120"/>
                </a:cubicBezTo>
                <a:cubicBezTo>
                  <a:pt x="28" y="120"/>
                  <a:pt x="27" y="119"/>
                  <a:pt x="26" y="118"/>
                </a:cubicBezTo>
                <a:cubicBezTo>
                  <a:pt x="25" y="118"/>
                  <a:pt x="25" y="118"/>
                  <a:pt x="25" y="118"/>
                </a:cubicBezTo>
                <a:cubicBezTo>
                  <a:pt x="24" y="117"/>
                  <a:pt x="24" y="115"/>
                  <a:pt x="24" y="114"/>
                </a:cubicBezTo>
                <a:cubicBezTo>
                  <a:pt x="24" y="112"/>
                  <a:pt x="24" y="111"/>
                  <a:pt x="26" y="109"/>
                </a:cubicBezTo>
                <a:cubicBezTo>
                  <a:pt x="26" y="109"/>
                  <a:pt x="26" y="109"/>
                  <a:pt x="26" y="109"/>
                </a:cubicBezTo>
                <a:cubicBezTo>
                  <a:pt x="27" y="108"/>
                  <a:pt x="28" y="108"/>
                  <a:pt x="30" y="108"/>
                </a:cubicBezTo>
                <a:cubicBezTo>
                  <a:pt x="32" y="108"/>
                  <a:pt x="33" y="108"/>
                  <a:pt x="34" y="109"/>
                </a:cubicBezTo>
                <a:cubicBezTo>
                  <a:pt x="34" y="110"/>
                  <a:pt x="34" y="110"/>
                  <a:pt x="34" y="110"/>
                </a:cubicBezTo>
                <a:cubicBezTo>
                  <a:pt x="35" y="111"/>
                  <a:pt x="36" y="112"/>
                  <a:pt x="36" y="114"/>
                </a:cubicBezTo>
                <a:cubicBezTo>
                  <a:pt x="36" y="115"/>
                  <a:pt x="35" y="117"/>
                  <a:pt x="34" y="118"/>
                </a:cubicBezTo>
                <a:close/>
                <a:moveTo>
                  <a:pt x="128" y="64"/>
                </a:moveTo>
                <a:cubicBezTo>
                  <a:pt x="128" y="64"/>
                  <a:pt x="128" y="64"/>
                  <a:pt x="128" y="64"/>
                </a:cubicBezTo>
                <a:cubicBezTo>
                  <a:pt x="148" y="64"/>
                  <a:pt x="148" y="64"/>
                  <a:pt x="148" y="64"/>
                </a:cubicBezTo>
                <a:cubicBezTo>
                  <a:pt x="150" y="64"/>
                  <a:pt x="152" y="62"/>
                  <a:pt x="152" y="60"/>
                </a:cubicBezTo>
                <a:cubicBezTo>
                  <a:pt x="152" y="58"/>
                  <a:pt x="150" y="57"/>
                  <a:pt x="148" y="57"/>
                </a:cubicBezTo>
                <a:cubicBezTo>
                  <a:pt x="128" y="57"/>
                  <a:pt x="128" y="57"/>
                  <a:pt x="128" y="57"/>
                </a:cubicBezTo>
                <a:cubicBezTo>
                  <a:pt x="126" y="57"/>
                  <a:pt x="124" y="58"/>
                  <a:pt x="124" y="60"/>
                </a:cubicBezTo>
                <a:cubicBezTo>
                  <a:pt x="124" y="62"/>
                  <a:pt x="126" y="64"/>
                  <a:pt x="128" y="64"/>
                </a:cubicBezTo>
                <a:close/>
                <a:moveTo>
                  <a:pt x="128" y="77"/>
                </a:moveTo>
                <a:cubicBezTo>
                  <a:pt x="128" y="77"/>
                  <a:pt x="128" y="77"/>
                  <a:pt x="128" y="77"/>
                </a:cubicBezTo>
                <a:cubicBezTo>
                  <a:pt x="148" y="77"/>
                  <a:pt x="148" y="77"/>
                  <a:pt x="148" y="77"/>
                </a:cubicBezTo>
                <a:cubicBezTo>
                  <a:pt x="150" y="77"/>
                  <a:pt x="152" y="75"/>
                  <a:pt x="152" y="73"/>
                </a:cubicBezTo>
                <a:cubicBezTo>
                  <a:pt x="152" y="71"/>
                  <a:pt x="150" y="70"/>
                  <a:pt x="148" y="70"/>
                </a:cubicBezTo>
                <a:cubicBezTo>
                  <a:pt x="128" y="70"/>
                  <a:pt x="128" y="70"/>
                  <a:pt x="128" y="70"/>
                </a:cubicBezTo>
                <a:cubicBezTo>
                  <a:pt x="126" y="70"/>
                  <a:pt x="124" y="71"/>
                  <a:pt x="124" y="73"/>
                </a:cubicBezTo>
                <a:cubicBezTo>
                  <a:pt x="124" y="75"/>
                  <a:pt x="126" y="77"/>
                  <a:pt x="128" y="77"/>
                </a:cubicBezTo>
                <a:close/>
                <a:moveTo>
                  <a:pt x="128" y="51"/>
                </a:moveTo>
                <a:cubicBezTo>
                  <a:pt x="128" y="51"/>
                  <a:pt x="128" y="51"/>
                  <a:pt x="128" y="51"/>
                </a:cubicBezTo>
                <a:cubicBezTo>
                  <a:pt x="148" y="51"/>
                  <a:pt x="148" y="51"/>
                  <a:pt x="148" y="51"/>
                </a:cubicBezTo>
                <a:cubicBezTo>
                  <a:pt x="150" y="51"/>
                  <a:pt x="152" y="49"/>
                  <a:pt x="152" y="47"/>
                </a:cubicBezTo>
                <a:cubicBezTo>
                  <a:pt x="152" y="45"/>
                  <a:pt x="150" y="44"/>
                  <a:pt x="148" y="44"/>
                </a:cubicBezTo>
                <a:cubicBezTo>
                  <a:pt x="128" y="44"/>
                  <a:pt x="128" y="44"/>
                  <a:pt x="128" y="44"/>
                </a:cubicBezTo>
                <a:cubicBezTo>
                  <a:pt x="126" y="44"/>
                  <a:pt x="124" y="45"/>
                  <a:pt x="124" y="47"/>
                </a:cubicBezTo>
                <a:cubicBezTo>
                  <a:pt x="124" y="49"/>
                  <a:pt x="126" y="51"/>
                  <a:pt x="128" y="51"/>
                </a:cubicBezTo>
                <a:close/>
                <a:moveTo>
                  <a:pt x="71" y="70"/>
                </a:moveTo>
                <a:cubicBezTo>
                  <a:pt x="71" y="70"/>
                  <a:pt x="71" y="70"/>
                  <a:pt x="71" y="70"/>
                </a:cubicBezTo>
                <a:cubicBezTo>
                  <a:pt x="97" y="70"/>
                  <a:pt x="97" y="70"/>
                  <a:pt x="97" y="70"/>
                </a:cubicBezTo>
                <a:cubicBezTo>
                  <a:pt x="99" y="70"/>
                  <a:pt x="100" y="68"/>
                  <a:pt x="100" y="66"/>
                </a:cubicBezTo>
                <a:cubicBezTo>
                  <a:pt x="100" y="64"/>
                  <a:pt x="99" y="63"/>
                  <a:pt x="97" y="63"/>
                </a:cubicBezTo>
                <a:cubicBezTo>
                  <a:pt x="71" y="63"/>
                  <a:pt x="71" y="63"/>
                  <a:pt x="71" y="63"/>
                </a:cubicBezTo>
                <a:cubicBezTo>
                  <a:pt x="69" y="63"/>
                  <a:pt x="68" y="64"/>
                  <a:pt x="68" y="66"/>
                </a:cubicBezTo>
                <a:cubicBezTo>
                  <a:pt x="68" y="68"/>
                  <a:pt x="69" y="70"/>
                  <a:pt x="71" y="70"/>
                </a:cubicBezTo>
                <a:close/>
                <a:moveTo>
                  <a:pt x="147" y="104"/>
                </a:moveTo>
                <a:cubicBezTo>
                  <a:pt x="147" y="104"/>
                  <a:pt x="147" y="104"/>
                  <a:pt x="147" y="104"/>
                </a:cubicBezTo>
                <a:cubicBezTo>
                  <a:pt x="145" y="102"/>
                  <a:pt x="142" y="101"/>
                  <a:pt x="138" y="101"/>
                </a:cubicBezTo>
                <a:cubicBezTo>
                  <a:pt x="134" y="101"/>
                  <a:pt x="131" y="102"/>
                  <a:pt x="129" y="104"/>
                </a:cubicBezTo>
                <a:cubicBezTo>
                  <a:pt x="126" y="107"/>
                  <a:pt x="125" y="110"/>
                  <a:pt x="125" y="114"/>
                </a:cubicBezTo>
                <a:cubicBezTo>
                  <a:pt x="125" y="117"/>
                  <a:pt x="126" y="121"/>
                  <a:pt x="128" y="123"/>
                </a:cubicBezTo>
                <a:cubicBezTo>
                  <a:pt x="129" y="123"/>
                  <a:pt x="129" y="123"/>
                  <a:pt x="129" y="123"/>
                </a:cubicBezTo>
                <a:cubicBezTo>
                  <a:pt x="131" y="125"/>
                  <a:pt x="134" y="127"/>
                  <a:pt x="138" y="127"/>
                </a:cubicBezTo>
                <a:cubicBezTo>
                  <a:pt x="142" y="127"/>
                  <a:pt x="145" y="125"/>
                  <a:pt x="147" y="123"/>
                </a:cubicBezTo>
                <a:cubicBezTo>
                  <a:pt x="150" y="121"/>
                  <a:pt x="151" y="117"/>
                  <a:pt x="151" y="114"/>
                </a:cubicBezTo>
                <a:cubicBezTo>
                  <a:pt x="151" y="110"/>
                  <a:pt x="150" y="107"/>
                  <a:pt x="147" y="105"/>
                </a:cubicBezTo>
                <a:cubicBezTo>
                  <a:pt x="147" y="104"/>
                  <a:pt x="147" y="104"/>
                  <a:pt x="147" y="104"/>
                </a:cubicBezTo>
                <a:close/>
                <a:moveTo>
                  <a:pt x="142" y="118"/>
                </a:moveTo>
                <a:cubicBezTo>
                  <a:pt x="142" y="118"/>
                  <a:pt x="142" y="118"/>
                  <a:pt x="142" y="118"/>
                </a:cubicBezTo>
                <a:cubicBezTo>
                  <a:pt x="141" y="119"/>
                  <a:pt x="140" y="120"/>
                  <a:pt x="138" y="120"/>
                </a:cubicBezTo>
                <a:cubicBezTo>
                  <a:pt x="136" y="120"/>
                  <a:pt x="135" y="119"/>
                  <a:pt x="134" y="118"/>
                </a:cubicBezTo>
                <a:cubicBezTo>
                  <a:pt x="133" y="118"/>
                  <a:pt x="133" y="118"/>
                  <a:pt x="133" y="118"/>
                </a:cubicBezTo>
                <a:cubicBezTo>
                  <a:pt x="132" y="117"/>
                  <a:pt x="132" y="115"/>
                  <a:pt x="132" y="114"/>
                </a:cubicBezTo>
                <a:cubicBezTo>
                  <a:pt x="132" y="112"/>
                  <a:pt x="132" y="111"/>
                  <a:pt x="134" y="109"/>
                </a:cubicBezTo>
                <a:cubicBezTo>
                  <a:pt x="134" y="109"/>
                  <a:pt x="134" y="109"/>
                  <a:pt x="134" y="109"/>
                </a:cubicBezTo>
                <a:cubicBezTo>
                  <a:pt x="135" y="108"/>
                  <a:pt x="136" y="108"/>
                  <a:pt x="138" y="108"/>
                </a:cubicBezTo>
                <a:cubicBezTo>
                  <a:pt x="140" y="108"/>
                  <a:pt x="141" y="108"/>
                  <a:pt x="142" y="109"/>
                </a:cubicBezTo>
                <a:cubicBezTo>
                  <a:pt x="142" y="110"/>
                  <a:pt x="142" y="110"/>
                  <a:pt x="142" y="110"/>
                </a:cubicBezTo>
                <a:cubicBezTo>
                  <a:pt x="143" y="111"/>
                  <a:pt x="144" y="112"/>
                  <a:pt x="144" y="114"/>
                </a:cubicBezTo>
                <a:cubicBezTo>
                  <a:pt x="144" y="115"/>
                  <a:pt x="143" y="117"/>
                  <a:pt x="142" y="118"/>
                </a:cubicBezTo>
                <a:close/>
                <a:moveTo>
                  <a:pt x="71" y="38"/>
                </a:moveTo>
                <a:cubicBezTo>
                  <a:pt x="71" y="38"/>
                  <a:pt x="71" y="38"/>
                  <a:pt x="71" y="38"/>
                </a:cubicBezTo>
                <a:cubicBezTo>
                  <a:pt x="97" y="38"/>
                  <a:pt x="97" y="38"/>
                  <a:pt x="97" y="38"/>
                </a:cubicBezTo>
                <a:cubicBezTo>
                  <a:pt x="99" y="38"/>
                  <a:pt x="100" y="36"/>
                  <a:pt x="100" y="34"/>
                </a:cubicBezTo>
                <a:cubicBezTo>
                  <a:pt x="100" y="33"/>
                  <a:pt x="99" y="31"/>
                  <a:pt x="97" y="31"/>
                </a:cubicBezTo>
                <a:cubicBezTo>
                  <a:pt x="71" y="31"/>
                  <a:pt x="71" y="31"/>
                  <a:pt x="71" y="31"/>
                </a:cubicBezTo>
                <a:cubicBezTo>
                  <a:pt x="69" y="31"/>
                  <a:pt x="68" y="33"/>
                  <a:pt x="68" y="34"/>
                </a:cubicBezTo>
                <a:cubicBezTo>
                  <a:pt x="68" y="36"/>
                  <a:pt x="69" y="38"/>
                  <a:pt x="71" y="38"/>
                </a:cubicBezTo>
                <a:close/>
                <a:moveTo>
                  <a:pt x="71" y="54"/>
                </a:moveTo>
                <a:cubicBezTo>
                  <a:pt x="71" y="54"/>
                  <a:pt x="71" y="54"/>
                  <a:pt x="71" y="54"/>
                </a:cubicBezTo>
                <a:cubicBezTo>
                  <a:pt x="97" y="54"/>
                  <a:pt x="97" y="54"/>
                  <a:pt x="97" y="54"/>
                </a:cubicBezTo>
                <a:cubicBezTo>
                  <a:pt x="99" y="54"/>
                  <a:pt x="100" y="52"/>
                  <a:pt x="100" y="50"/>
                </a:cubicBezTo>
                <a:cubicBezTo>
                  <a:pt x="100" y="48"/>
                  <a:pt x="99" y="47"/>
                  <a:pt x="97" y="47"/>
                </a:cubicBezTo>
                <a:cubicBezTo>
                  <a:pt x="71" y="47"/>
                  <a:pt x="71" y="47"/>
                  <a:pt x="71" y="47"/>
                </a:cubicBezTo>
                <a:cubicBezTo>
                  <a:pt x="69" y="47"/>
                  <a:pt x="68" y="48"/>
                  <a:pt x="68" y="50"/>
                </a:cubicBezTo>
                <a:cubicBezTo>
                  <a:pt x="68" y="52"/>
                  <a:pt x="69" y="54"/>
                  <a:pt x="71" y="54"/>
                </a:cubicBezTo>
                <a:close/>
                <a:moveTo>
                  <a:pt x="95" y="106"/>
                </a:moveTo>
                <a:cubicBezTo>
                  <a:pt x="95" y="106"/>
                  <a:pt x="95" y="106"/>
                  <a:pt x="95" y="106"/>
                </a:cubicBezTo>
                <a:cubicBezTo>
                  <a:pt x="95" y="105"/>
                  <a:pt x="95" y="105"/>
                  <a:pt x="95" y="105"/>
                </a:cubicBezTo>
                <a:cubicBezTo>
                  <a:pt x="92" y="103"/>
                  <a:pt x="88" y="101"/>
                  <a:pt x="84" y="101"/>
                </a:cubicBezTo>
                <a:cubicBezTo>
                  <a:pt x="80" y="101"/>
                  <a:pt x="76" y="103"/>
                  <a:pt x="73" y="105"/>
                </a:cubicBezTo>
                <a:cubicBezTo>
                  <a:pt x="73" y="105"/>
                  <a:pt x="73" y="105"/>
                  <a:pt x="73" y="105"/>
                </a:cubicBezTo>
                <a:cubicBezTo>
                  <a:pt x="70" y="108"/>
                  <a:pt x="68" y="112"/>
                  <a:pt x="68" y="116"/>
                </a:cubicBezTo>
                <a:cubicBezTo>
                  <a:pt x="68" y="121"/>
                  <a:pt x="70" y="124"/>
                  <a:pt x="73" y="127"/>
                </a:cubicBezTo>
                <a:cubicBezTo>
                  <a:pt x="76" y="130"/>
                  <a:pt x="80" y="132"/>
                  <a:pt x="84" y="132"/>
                </a:cubicBezTo>
                <a:cubicBezTo>
                  <a:pt x="88" y="132"/>
                  <a:pt x="92" y="130"/>
                  <a:pt x="95" y="127"/>
                </a:cubicBezTo>
                <a:cubicBezTo>
                  <a:pt x="95" y="127"/>
                  <a:pt x="95" y="127"/>
                  <a:pt x="95" y="127"/>
                </a:cubicBezTo>
                <a:cubicBezTo>
                  <a:pt x="98" y="124"/>
                  <a:pt x="99" y="121"/>
                  <a:pt x="99" y="116"/>
                </a:cubicBezTo>
                <a:cubicBezTo>
                  <a:pt x="99" y="112"/>
                  <a:pt x="98" y="108"/>
                  <a:pt x="95" y="106"/>
                </a:cubicBezTo>
                <a:close/>
                <a:moveTo>
                  <a:pt x="90" y="122"/>
                </a:moveTo>
                <a:cubicBezTo>
                  <a:pt x="90" y="122"/>
                  <a:pt x="90" y="122"/>
                  <a:pt x="90" y="122"/>
                </a:cubicBezTo>
                <a:cubicBezTo>
                  <a:pt x="88" y="124"/>
                  <a:pt x="86" y="125"/>
                  <a:pt x="84" y="125"/>
                </a:cubicBezTo>
                <a:cubicBezTo>
                  <a:pt x="82" y="125"/>
                  <a:pt x="79" y="124"/>
                  <a:pt x="78" y="122"/>
                </a:cubicBezTo>
                <a:cubicBezTo>
                  <a:pt x="78" y="122"/>
                  <a:pt x="78" y="122"/>
                  <a:pt x="78" y="122"/>
                </a:cubicBezTo>
                <a:cubicBezTo>
                  <a:pt x="78" y="122"/>
                  <a:pt x="78" y="122"/>
                  <a:pt x="78" y="122"/>
                </a:cubicBezTo>
                <a:cubicBezTo>
                  <a:pt x="76" y="121"/>
                  <a:pt x="76" y="119"/>
                  <a:pt x="76" y="116"/>
                </a:cubicBezTo>
                <a:cubicBezTo>
                  <a:pt x="76" y="114"/>
                  <a:pt x="76" y="112"/>
                  <a:pt x="78" y="110"/>
                </a:cubicBezTo>
                <a:cubicBezTo>
                  <a:pt x="78" y="110"/>
                  <a:pt x="78" y="110"/>
                  <a:pt x="78" y="110"/>
                </a:cubicBezTo>
                <a:cubicBezTo>
                  <a:pt x="80" y="109"/>
                  <a:pt x="82" y="108"/>
                  <a:pt x="84" y="108"/>
                </a:cubicBezTo>
                <a:cubicBezTo>
                  <a:pt x="86" y="108"/>
                  <a:pt x="88" y="109"/>
                  <a:pt x="90" y="110"/>
                </a:cubicBezTo>
                <a:cubicBezTo>
                  <a:pt x="90" y="111"/>
                  <a:pt x="90" y="111"/>
                  <a:pt x="90" y="111"/>
                </a:cubicBezTo>
                <a:cubicBezTo>
                  <a:pt x="91" y="112"/>
                  <a:pt x="92" y="114"/>
                  <a:pt x="92" y="116"/>
                </a:cubicBezTo>
                <a:cubicBezTo>
                  <a:pt x="92" y="119"/>
                  <a:pt x="91" y="121"/>
                  <a:pt x="90" y="12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44096" name="Rectangle 64"/>
          <p:cNvSpPr>
            <a:spLocks noChangeArrowheads="1"/>
          </p:cNvSpPr>
          <p:nvPr/>
        </p:nvSpPr>
        <p:spPr bwMode="auto">
          <a:xfrm>
            <a:off x="1222279" y="4308534"/>
            <a:ext cx="3092449"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buFont charset="0" pitchFamily="34"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grpSp>
        <p:nvGrpSpPr>
          <p:cNvPr id="44097" name="Group 65"/>
          <p:cNvGrpSpPr/>
          <p:nvPr/>
        </p:nvGrpSpPr>
        <p:grpSpPr>
          <a:xfrm>
            <a:off x="5148263" y="1932108"/>
            <a:ext cx="3384550" cy="2488381"/>
            <a:chOff x="3243" y="1030"/>
            <a:chExt cx="2132" cy="1567"/>
          </a:xfrm>
        </p:grpSpPr>
        <p:sp>
          <p:nvSpPr>
            <p:cNvPr id="44098" name="Oval 66"/>
            <p:cNvSpPr>
              <a:spLocks noChangeArrowheads="1"/>
            </p:cNvSpPr>
            <p:nvPr/>
          </p:nvSpPr>
          <p:spPr bwMode="auto">
            <a:xfrm>
              <a:off x="3243" y="2555"/>
              <a:ext cx="2132" cy="42"/>
            </a:xfrm>
            <a:prstGeom prst="ellipse">
              <a:avLst/>
            </a:prstGeom>
            <a:gradFill rotWithShape="1">
              <a:gsLst>
                <a:gs pos="0">
                  <a:schemeClr val="bg1">
                    <a:lumMod val="50000"/>
                  </a:schemeClr>
                </a:gs>
                <a:gs pos="100000">
                  <a:srgbClr val="F8F8F8">
                    <a:alpha val="0"/>
                  </a:srgb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endParaRPr>
            </a:p>
          </p:txBody>
        </p:sp>
        <p:pic>
          <p:nvPicPr>
            <p:cNvPr descr="2" id="44099" name="Picture 67"/>
            <p:cNvPicPr>
              <a:picLocks noChangeArrowheads="1" noChangeAspect="1"/>
            </p:cNvPicPr>
            <p:nvPr/>
          </p:nvPicPr>
          <p:blipFill>
            <a:blip r:embed="rId2"/>
            <a:stretch>
              <a:fillRect/>
            </a:stretch>
          </p:blipFill>
          <p:spPr bwMode="auto">
            <a:xfrm>
              <a:off x="3322" y="1030"/>
              <a:ext cx="2025" cy="1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psb" id="44100" name="Rectangle 68"/>
            <p:cNvSpPr>
              <a:spLocks noChangeArrowheads="1"/>
            </p:cNvSpPr>
            <p:nvPr/>
          </p:nvSpPr>
          <p:spPr bwMode="auto">
            <a:xfrm>
              <a:off x="3395" y="1099"/>
              <a:ext cx="1871" cy="1083"/>
            </a:xfrm>
            <a:prstGeom prst="rect">
              <a:avLst/>
            </a:prstGeom>
            <a:blipFill dpi="0" rotWithShape="1">
              <a:blip r:embed="rId3">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endParaRPr>
            </a:p>
          </p:txBody>
        </p:sp>
      </p:grpSp>
      <p:sp>
        <p:nvSpPr>
          <p:cNvPr id="31"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2"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3" name="Picture 2"/>
          <p:cNvPicPr>
            <a:picLocks noChangeArrowheads="1" noChangeAspect="1"/>
          </p:cNvPicPr>
          <p:nvPr/>
        </p:nvPicPr>
        <p:blipFill>
          <a:blip r:embed="rId4">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4572000" y="1850049"/>
            <a:ext cx="2621280" cy="457200"/>
          </a:xfrm>
          <a:prstGeom prst="rect">
            <a:avLst/>
          </a:prstGeom>
          <a:noFill/>
        </p:spPr>
        <p:txBody>
          <a:bodyPr rtlCol="0" wrap="none">
            <a:spAutoFit/>
          </a:bodyPr>
          <a:lstStyle>
            <a:defPPr>
              <a:defRPr lang="zh-CN"/>
            </a:defPPr>
            <a:lvl1pPr>
              <a:defRPr sz="2400">
                <a:solidFill>
                  <a:schemeClr val="accent1"/>
                </a:solidFill>
                <a:latin charset="-122" panose="020b0502040204020203" pitchFamily="34" typeface="微软雅黑 Light"/>
                <a:ea charset="-122" panose="020b0502040204020203" pitchFamily="34" typeface="微软雅黑 Light"/>
              </a:defRPr>
            </a:lvl1pPr>
          </a:lstStyle>
          <a:p>
            <a:r>
              <a:rPr altLang="en-US" lang="zh-CN" smtClean="0"/>
              <a:t>单击此处添加标题</a:t>
            </a: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8800">
                <a:solidFill>
                  <a:schemeClr val="bg1">
                    <a:lumMod val="50000"/>
                  </a:schemeClr>
                </a:solidFill>
                <a:latin charset="-122" panose="020b0502040204020203" pitchFamily="34" typeface="微软雅黑 Light"/>
                <a:ea charset="-122" panose="020b0502040204020203" pitchFamily="34" typeface="微软雅黑 Light"/>
              </a:rPr>
              <a:t>03</a:t>
            </a:r>
          </a:p>
        </p:txBody>
      </p:sp>
      <p:pic>
        <p:nvPicPr>
          <p:cNvPr descr="D:\1稻壳模板\ppt\2016.4\小清新水彩花卉毕业答辩模板\未标题-3.png" id="3075" name="Picture 3"/>
          <p:cNvPicPr>
            <a:picLocks noChangeArrowheads="1" noChangeAspect="1"/>
          </p:cNvPicPr>
          <p:nvPr/>
        </p:nvPicPr>
        <p:blipFill>
          <a:blip r:embed="rId2">
            <a:extLst>
              <a:ext uri="{28A0092B-C50C-407E-A947-70E740481C1C}">
                <a14:useLocalDpi val="0"/>
              </a:ext>
            </a:extLst>
          </a:blip>
          <a:stretch>
            <a:fillRect/>
          </a:stretch>
        </p:blipFill>
        <p:spPr bwMode="auto">
          <a:xfrm>
            <a:off x="2307" y="462756"/>
            <a:ext cx="1236662" cy="4217988"/>
          </a:xfrm>
          <a:prstGeom prst="rect">
            <a:avLst/>
          </a:prstGeom>
          <a:noFill/>
          <a:extLst>
            <a:ext uri="{909E8E84-426E-40DD-AFC4-6F175D3DCCD1}">
              <a14:hiddenFill>
                <a:solidFill>
                  <a:srgbClr val="FFFFFF"/>
                </a:solidFill>
              </a14:hiddenFill>
            </a:ext>
          </a:extLst>
        </p:spPr>
      </p:pic>
      <p:pic>
        <p:nvPicPr>
          <p:cNvPr descr="D:\1稻壳模板\ppt\2016.4\小清新水彩花卉毕业答辩模板\未标题-4.png" id="3076" name="Picture 4"/>
          <p:cNvPicPr>
            <a:picLocks noChangeArrowheads="1" noChangeAspect="1"/>
          </p:cNvPicPr>
          <p:nvPr/>
        </p:nvPicPr>
        <p:blipFill>
          <a:blip r:embed="rId3">
            <a:extLst>
              <a:ext uri="{28A0092B-C50C-407E-A947-70E740481C1C}">
                <a14:useLocalDpi val="0"/>
              </a:ext>
            </a:extLst>
          </a:blip>
          <a:stretch>
            <a:fillRect/>
          </a:stretch>
        </p:blipFill>
        <p:spPr bwMode="auto">
          <a:xfrm>
            <a:off x="7718425" y="377031"/>
            <a:ext cx="1425575" cy="4389438"/>
          </a:xfrm>
          <a:prstGeom prst="rect">
            <a:avLst/>
          </a:prstGeom>
          <a:noFill/>
          <a:extLst>
            <a:ext uri="{909E8E84-426E-40DD-AFC4-6F175D3DCCD1}">
              <a14:hiddenFill>
                <a:solidFill>
                  <a:srgbClr val="FFFFFF"/>
                </a:solidFill>
              </a14:hiddenFill>
            </a:ext>
          </a:extLst>
        </p:spPr>
      </p:pic>
      <p:sp>
        <p:nvSpPr>
          <p:cNvPr id="7" name="TextBox 6"/>
          <p:cNvSpPr txBox="1"/>
          <p:nvPr/>
        </p:nvSpPr>
        <p:spPr>
          <a:xfrm>
            <a:off x="4572000" y="2311714"/>
            <a:ext cx="1268730" cy="1188720"/>
          </a:xfrm>
          <a:prstGeom prst="rect">
            <a:avLst/>
          </a:prstGeom>
          <a:noFill/>
        </p:spPr>
        <p:txBody>
          <a:bodyPr rtlCol="0" wrap="none">
            <a:spAutoFit/>
          </a:bodyPr>
          <a:lstStyle/>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关键技术</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实践难点</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市场调研分析</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案例对比分析</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91" name="Oval 27"/>
          <p:cNvSpPr>
            <a:spLocks noChangeArrowheads="1"/>
          </p:cNvSpPr>
          <p:nvPr/>
        </p:nvSpPr>
        <p:spPr bwMode="auto">
          <a:xfrm>
            <a:off x="4268788" y="1336459"/>
            <a:ext cx="590550" cy="587556"/>
          </a:xfrm>
          <a:prstGeom prst="ellipse">
            <a:avLst/>
          </a:prstGeom>
          <a:solidFill>
            <a:schemeClr val="accent1"/>
          </a:solidFill>
          <a:ln>
            <a:noFill/>
          </a:ln>
        </p:spPr>
        <p:txBody>
          <a:bodyPr/>
          <a:lstStyle/>
          <a:p>
            <a:endParaRPr altLang="en-US" lang="zh-CN">
              <a:solidFill>
                <a:prstClr val="black"/>
              </a:solidFill>
            </a:endParaRPr>
          </a:p>
        </p:txBody>
      </p:sp>
      <p:sp>
        <p:nvSpPr>
          <p:cNvPr id="11292" name="Oval 28"/>
          <p:cNvSpPr>
            <a:spLocks noChangeArrowheads="1"/>
          </p:cNvSpPr>
          <p:nvPr/>
        </p:nvSpPr>
        <p:spPr bwMode="auto">
          <a:xfrm>
            <a:off x="4268788" y="2222557"/>
            <a:ext cx="590550" cy="589145"/>
          </a:xfrm>
          <a:prstGeom prst="ellipse">
            <a:avLst/>
          </a:prstGeom>
          <a:solidFill>
            <a:schemeClr val="accent2"/>
          </a:solidFill>
          <a:ln>
            <a:noFill/>
          </a:ln>
        </p:spPr>
        <p:txBody>
          <a:bodyPr/>
          <a:lstStyle/>
          <a:p>
            <a:endParaRPr altLang="en-US" lang="zh-CN">
              <a:solidFill>
                <a:prstClr val="black"/>
              </a:solidFill>
            </a:endParaRPr>
          </a:p>
        </p:txBody>
      </p:sp>
      <p:sp>
        <p:nvSpPr>
          <p:cNvPr id="11293" name="Oval 29"/>
          <p:cNvSpPr>
            <a:spLocks noChangeArrowheads="1"/>
          </p:cNvSpPr>
          <p:nvPr/>
        </p:nvSpPr>
        <p:spPr bwMode="auto">
          <a:xfrm>
            <a:off x="4268788" y="3110244"/>
            <a:ext cx="590550" cy="589144"/>
          </a:xfrm>
          <a:prstGeom prst="ellipse">
            <a:avLst/>
          </a:prstGeom>
          <a:solidFill>
            <a:schemeClr val="accent3"/>
          </a:solidFill>
          <a:ln>
            <a:noFill/>
          </a:ln>
        </p:spPr>
        <p:txBody>
          <a:bodyPr/>
          <a:lstStyle/>
          <a:p>
            <a:endParaRPr altLang="en-US" lang="zh-CN">
              <a:solidFill>
                <a:prstClr val="black"/>
              </a:solidFill>
            </a:endParaRPr>
          </a:p>
        </p:txBody>
      </p:sp>
      <p:sp>
        <p:nvSpPr>
          <p:cNvPr id="11294" name="Oval 30"/>
          <p:cNvSpPr>
            <a:spLocks noChangeArrowheads="1"/>
          </p:cNvSpPr>
          <p:nvPr/>
        </p:nvSpPr>
        <p:spPr bwMode="auto">
          <a:xfrm>
            <a:off x="4268788" y="3997930"/>
            <a:ext cx="590550" cy="589145"/>
          </a:xfrm>
          <a:prstGeom prst="ellipse">
            <a:avLst/>
          </a:prstGeom>
          <a:solidFill>
            <a:schemeClr val="accent4"/>
          </a:solidFill>
          <a:ln>
            <a:noFill/>
          </a:ln>
        </p:spPr>
        <p:txBody>
          <a:bodyPr/>
          <a:lstStyle/>
          <a:p>
            <a:endParaRPr altLang="en-US" lang="zh-CN">
              <a:solidFill>
                <a:prstClr val="black"/>
              </a:solidFill>
            </a:endParaRPr>
          </a:p>
        </p:txBody>
      </p:sp>
      <p:sp>
        <p:nvSpPr>
          <p:cNvPr id="11295" name="Freeform 31"/>
          <p:cNvSpPr/>
          <p:nvPr/>
        </p:nvSpPr>
        <p:spPr bwMode="auto">
          <a:xfrm>
            <a:off x="4057651" y="1125257"/>
            <a:ext cx="1012825" cy="3673020"/>
          </a:xfrm>
          <a:custGeom>
            <a:gdLst>
              <a:gd fmla="*/ 416 w 833" name="T0"/>
              <a:gd fmla="*/ 2194 h 3027" name="T1"/>
              <a:gd fmla="*/ 416 w 833" name="T2"/>
              <a:gd fmla="*/ 2194 h 3027" name="T3"/>
              <a:gd fmla="*/ 102 w 833" name="T4"/>
              <a:gd fmla="*/ 1879 h 3027" name="T5"/>
              <a:gd fmla="*/ 416 w 833" name="T6"/>
              <a:gd fmla="*/ 1564 h 3027" name="T7"/>
              <a:gd fmla="*/ 416 w 833" name="T8"/>
              <a:gd fmla="*/ 1564 h 3027" name="T9"/>
              <a:gd fmla="*/ 833 w 833" name="T10"/>
              <a:gd fmla="*/ 1148 h 3027" name="T11"/>
              <a:gd fmla="*/ 416 w 833" name="T12"/>
              <a:gd fmla="*/ 731 h 3027" name="T13"/>
              <a:gd fmla="*/ 416 w 833" name="T14"/>
              <a:gd fmla="*/ 731 h 3027" name="T15"/>
              <a:gd fmla="*/ 102 w 833" name="T16"/>
              <a:gd fmla="*/ 416 h 3027" name="T17"/>
              <a:gd fmla="*/ 416 w 833" name="T18"/>
              <a:gd fmla="*/ 102 h 3027" name="T19"/>
              <a:gd fmla="*/ 416 w 833" name="T20"/>
              <a:gd fmla="*/ 0 h 3027" name="T21"/>
              <a:gd fmla="*/ 0 w 833" name="T22"/>
              <a:gd fmla="*/ 416 h 3027" name="T23"/>
              <a:gd fmla="*/ 416 w 833" name="T24"/>
              <a:gd fmla="*/ 833 h 3027" name="T25"/>
              <a:gd fmla="*/ 416 w 833" name="T26"/>
              <a:gd fmla="*/ 833 h 3027" name="T27"/>
              <a:gd fmla="*/ 731 w 833" name="T28"/>
              <a:gd fmla="*/ 1148 h 3027" name="T29"/>
              <a:gd fmla="*/ 416 w 833" name="T30"/>
              <a:gd fmla="*/ 1462 h 3027" name="T31"/>
              <a:gd fmla="*/ 416 w 833" name="T32"/>
              <a:gd fmla="*/ 1462 h 3027" name="T33"/>
              <a:gd fmla="*/ 0 w 833" name="T34"/>
              <a:gd fmla="*/ 1879 h 3027" name="T35"/>
              <a:gd fmla="*/ 416 w 833" name="T36"/>
              <a:gd fmla="*/ 2296 h 3027" name="T37"/>
              <a:gd fmla="*/ 416 w 833" name="T38"/>
              <a:gd fmla="*/ 2296 h 3027" name="T39"/>
              <a:gd fmla="*/ 731 w 833" name="T40"/>
              <a:gd fmla="*/ 2610 h 3027" name="T41"/>
              <a:gd fmla="*/ 416 w 833" name="T42"/>
              <a:gd fmla="*/ 2925 h 3027" name="T43"/>
              <a:gd fmla="*/ 416 w 833" name="T44"/>
              <a:gd fmla="*/ 3027 h 3027" name="T45"/>
              <a:gd fmla="*/ 833 w 833" name="T46"/>
              <a:gd fmla="*/ 2610 h 3027" name="T47"/>
              <a:gd fmla="*/ 416 w 833" name="T48"/>
              <a:gd fmla="*/ 2194 h 302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27" w="833">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bg1">
              <a:lumMod val="85000"/>
            </a:schemeClr>
          </a:solidFill>
          <a:ln>
            <a:noFill/>
          </a:ln>
        </p:spPr>
        <p:txBody>
          <a:bodyPr/>
          <a:lstStyle/>
          <a:p>
            <a:endParaRPr altLang="en-US" lang="zh-CN">
              <a:solidFill>
                <a:prstClr val="black"/>
              </a:solidFill>
            </a:endParaRPr>
          </a:p>
        </p:txBody>
      </p:sp>
      <p:sp>
        <p:nvSpPr>
          <p:cNvPr id="11296" name="Freeform 32"/>
          <p:cNvSpPr/>
          <p:nvPr/>
        </p:nvSpPr>
        <p:spPr bwMode="auto">
          <a:xfrm>
            <a:off x="4968876" y="1433326"/>
            <a:ext cx="269875" cy="398585"/>
          </a:xfrm>
          <a:custGeom>
            <a:gdLst>
              <a:gd fmla="*/ 0 w 170" name="T0"/>
              <a:gd fmla="*/ 0 h 251" name="T1"/>
              <a:gd fmla="*/ 92 w 170" name="T2"/>
              <a:gd fmla="*/ 126 h 251" name="T3"/>
              <a:gd fmla="*/ 0 w 170" name="T4"/>
              <a:gd fmla="*/ 251 h 251" name="T5"/>
              <a:gd fmla="*/ 79 w 170" name="T6"/>
              <a:gd fmla="*/ 251 h 251" name="T7"/>
              <a:gd fmla="*/ 170 w 170" name="T8"/>
              <a:gd fmla="*/ 126 h 251" name="T9"/>
              <a:gd fmla="*/ 79 w 170" name="T10"/>
              <a:gd fmla="*/ 0 h 251" name="T11"/>
              <a:gd fmla="*/ 0 w 170" name="T12"/>
              <a:gd fmla="*/ 0 h 251" name="T13"/>
            </a:gdLst>
            <a:cxnLst>
              <a:cxn ang="0">
                <a:pos x="T0" y="T1"/>
              </a:cxn>
              <a:cxn ang="0">
                <a:pos x="T2" y="T3"/>
              </a:cxn>
              <a:cxn ang="0">
                <a:pos x="T4" y="T5"/>
              </a:cxn>
              <a:cxn ang="0">
                <a:pos x="T6" y="T7"/>
              </a:cxn>
              <a:cxn ang="0">
                <a:pos x="T8" y="T9"/>
              </a:cxn>
              <a:cxn ang="0">
                <a:pos x="T10" y="T11"/>
              </a:cxn>
              <a:cxn ang="0">
                <a:pos x="T12" y="T13"/>
              </a:cxn>
            </a:cxnLst>
            <a:rect b="b" l="0" r="r" t="0"/>
            <a:pathLst>
              <a:path h="251" w="170">
                <a:moveTo>
                  <a:pt x="0" y="0"/>
                </a:moveTo>
                <a:lnTo>
                  <a:pt x="92" y="126"/>
                </a:lnTo>
                <a:lnTo>
                  <a:pt x="0" y="251"/>
                </a:lnTo>
                <a:lnTo>
                  <a:pt x="79" y="251"/>
                </a:lnTo>
                <a:lnTo>
                  <a:pt x="170" y="126"/>
                </a:lnTo>
                <a:lnTo>
                  <a:pt x="79" y="0"/>
                </a:lnTo>
                <a:lnTo>
                  <a:pt x="0" y="0"/>
                </a:lnTo>
                <a:close/>
              </a:path>
            </a:pathLst>
          </a:custGeom>
          <a:solidFill>
            <a:schemeClr val="accent1"/>
          </a:solidFill>
          <a:ln>
            <a:noFill/>
          </a:ln>
        </p:spPr>
        <p:txBody>
          <a:bodyPr/>
          <a:lstStyle/>
          <a:p>
            <a:endParaRPr altLang="en-US" lang="zh-CN">
              <a:solidFill>
                <a:prstClr val="black"/>
              </a:solidFill>
            </a:endParaRPr>
          </a:p>
        </p:txBody>
      </p:sp>
      <p:sp>
        <p:nvSpPr>
          <p:cNvPr id="11297" name="Freeform 33"/>
          <p:cNvSpPr/>
          <p:nvPr/>
        </p:nvSpPr>
        <p:spPr bwMode="auto">
          <a:xfrm>
            <a:off x="3906839" y="2317837"/>
            <a:ext cx="268287" cy="398586"/>
          </a:xfrm>
          <a:custGeom>
            <a:gdLst>
              <a:gd fmla="*/ 169 w 169" name="T0"/>
              <a:gd fmla="*/ 251 h 251" name="T1"/>
              <a:gd fmla="*/ 78 w 169" name="T2"/>
              <a:gd fmla="*/ 126 h 251" name="T3"/>
              <a:gd fmla="*/ 169 w 169" name="T4"/>
              <a:gd fmla="*/ 0 h 251" name="T5"/>
              <a:gd fmla="*/ 91 w 169" name="T6"/>
              <a:gd fmla="*/ 0 h 251" name="T7"/>
              <a:gd fmla="*/ 0 w 169" name="T8"/>
              <a:gd fmla="*/ 126 h 251" name="T9"/>
              <a:gd fmla="*/ 91 w 169" name="T10"/>
              <a:gd fmla="*/ 251 h 251" name="T11"/>
              <a:gd fmla="*/ 169 w 169" name="T12"/>
              <a:gd fmla="*/ 251 h 251" name="T13"/>
            </a:gdLst>
            <a:cxnLst>
              <a:cxn ang="0">
                <a:pos x="T0" y="T1"/>
              </a:cxn>
              <a:cxn ang="0">
                <a:pos x="T2" y="T3"/>
              </a:cxn>
              <a:cxn ang="0">
                <a:pos x="T4" y="T5"/>
              </a:cxn>
              <a:cxn ang="0">
                <a:pos x="T6" y="T7"/>
              </a:cxn>
              <a:cxn ang="0">
                <a:pos x="T8" y="T9"/>
              </a:cxn>
              <a:cxn ang="0">
                <a:pos x="T10" y="T11"/>
              </a:cxn>
              <a:cxn ang="0">
                <a:pos x="T12" y="T13"/>
              </a:cxn>
            </a:cxnLst>
            <a:rect b="b" l="0" r="r" t="0"/>
            <a:pathLst>
              <a:path h="251" w="169">
                <a:moveTo>
                  <a:pt x="169" y="251"/>
                </a:moveTo>
                <a:lnTo>
                  <a:pt x="78" y="126"/>
                </a:lnTo>
                <a:lnTo>
                  <a:pt x="169" y="0"/>
                </a:lnTo>
                <a:lnTo>
                  <a:pt x="91" y="0"/>
                </a:lnTo>
                <a:lnTo>
                  <a:pt x="0" y="126"/>
                </a:lnTo>
                <a:lnTo>
                  <a:pt x="91" y="251"/>
                </a:lnTo>
                <a:lnTo>
                  <a:pt x="169" y="251"/>
                </a:lnTo>
                <a:close/>
              </a:path>
            </a:pathLst>
          </a:custGeom>
          <a:solidFill>
            <a:schemeClr val="accent2"/>
          </a:solidFill>
          <a:ln>
            <a:noFill/>
          </a:ln>
        </p:spPr>
        <p:txBody>
          <a:bodyPr/>
          <a:lstStyle/>
          <a:p>
            <a:endParaRPr altLang="en-US" lang="zh-CN">
              <a:solidFill>
                <a:prstClr val="black"/>
              </a:solidFill>
            </a:endParaRPr>
          </a:p>
        </p:txBody>
      </p:sp>
      <p:sp>
        <p:nvSpPr>
          <p:cNvPr id="11298" name="Freeform 34"/>
          <p:cNvSpPr/>
          <p:nvPr/>
        </p:nvSpPr>
        <p:spPr bwMode="auto">
          <a:xfrm>
            <a:off x="3906839" y="4093209"/>
            <a:ext cx="268287" cy="398586"/>
          </a:xfrm>
          <a:custGeom>
            <a:gdLst>
              <a:gd fmla="*/ 169 w 169" name="T0"/>
              <a:gd fmla="*/ 251 h 251" name="T1"/>
              <a:gd fmla="*/ 78 w 169" name="T2"/>
              <a:gd fmla="*/ 125 h 251" name="T3"/>
              <a:gd fmla="*/ 169 w 169" name="T4"/>
              <a:gd fmla="*/ 0 h 251" name="T5"/>
              <a:gd fmla="*/ 91 w 169" name="T6"/>
              <a:gd fmla="*/ 0 h 251" name="T7"/>
              <a:gd fmla="*/ 0 w 169" name="T8"/>
              <a:gd fmla="*/ 125 h 251" name="T9"/>
              <a:gd fmla="*/ 91 w 169" name="T10"/>
              <a:gd fmla="*/ 251 h 251" name="T11"/>
              <a:gd fmla="*/ 169 w 169" name="T12"/>
              <a:gd fmla="*/ 251 h 251" name="T13"/>
            </a:gdLst>
            <a:cxnLst>
              <a:cxn ang="0">
                <a:pos x="T0" y="T1"/>
              </a:cxn>
              <a:cxn ang="0">
                <a:pos x="T2" y="T3"/>
              </a:cxn>
              <a:cxn ang="0">
                <a:pos x="T4" y="T5"/>
              </a:cxn>
              <a:cxn ang="0">
                <a:pos x="T6" y="T7"/>
              </a:cxn>
              <a:cxn ang="0">
                <a:pos x="T8" y="T9"/>
              </a:cxn>
              <a:cxn ang="0">
                <a:pos x="T10" y="T11"/>
              </a:cxn>
              <a:cxn ang="0">
                <a:pos x="T12" y="T13"/>
              </a:cxn>
            </a:cxnLst>
            <a:rect b="b" l="0" r="r" t="0"/>
            <a:pathLst>
              <a:path h="251" w="169">
                <a:moveTo>
                  <a:pt x="169" y="251"/>
                </a:moveTo>
                <a:lnTo>
                  <a:pt x="78" y="125"/>
                </a:lnTo>
                <a:lnTo>
                  <a:pt x="169" y="0"/>
                </a:lnTo>
                <a:lnTo>
                  <a:pt x="91" y="0"/>
                </a:lnTo>
                <a:lnTo>
                  <a:pt x="0" y="125"/>
                </a:lnTo>
                <a:lnTo>
                  <a:pt x="91" y="251"/>
                </a:lnTo>
                <a:lnTo>
                  <a:pt x="169" y="251"/>
                </a:lnTo>
                <a:close/>
              </a:path>
            </a:pathLst>
          </a:custGeom>
          <a:solidFill>
            <a:schemeClr val="accent4"/>
          </a:solidFill>
          <a:ln>
            <a:noFill/>
          </a:ln>
        </p:spPr>
        <p:txBody>
          <a:bodyPr/>
          <a:lstStyle/>
          <a:p>
            <a:endParaRPr altLang="en-US" lang="zh-CN">
              <a:solidFill>
                <a:prstClr val="black"/>
              </a:solidFill>
            </a:endParaRPr>
          </a:p>
        </p:txBody>
      </p:sp>
      <p:sp>
        <p:nvSpPr>
          <p:cNvPr id="11299" name="Freeform 35"/>
          <p:cNvSpPr/>
          <p:nvPr/>
        </p:nvSpPr>
        <p:spPr bwMode="auto">
          <a:xfrm>
            <a:off x="4968876" y="3205523"/>
            <a:ext cx="269875" cy="398585"/>
          </a:xfrm>
          <a:custGeom>
            <a:gdLst>
              <a:gd fmla="*/ 0 w 170" name="T0"/>
              <a:gd fmla="*/ 0 h 251" name="T1"/>
              <a:gd fmla="*/ 92 w 170" name="T2"/>
              <a:gd fmla="*/ 126 h 251" name="T3"/>
              <a:gd fmla="*/ 0 w 170" name="T4"/>
              <a:gd fmla="*/ 251 h 251" name="T5"/>
              <a:gd fmla="*/ 79 w 170" name="T6"/>
              <a:gd fmla="*/ 251 h 251" name="T7"/>
              <a:gd fmla="*/ 170 w 170" name="T8"/>
              <a:gd fmla="*/ 126 h 251" name="T9"/>
              <a:gd fmla="*/ 79 w 170" name="T10"/>
              <a:gd fmla="*/ 0 h 251" name="T11"/>
              <a:gd fmla="*/ 0 w 170" name="T12"/>
              <a:gd fmla="*/ 0 h 251" name="T13"/>
            </a:gdLst>
            <a:cxnLst>
              <a:cxn ang="0">
                <a:pos x="T0" y="T1"/>
              </a:cxn>
              <a:cxn ang="0">
                <a:pos x="T2" y="T3"/>
              </a:cxn>
              <a:cxn ang="0">
                <a:pos x="T4" y="T5"/>
              </a:cxn>
              <a:cxn ang="0">
                <a:pos x="T6" y="T7"/>
              </a:cxn>
              <a:cxn ang="0">
                <a:pos x="T8" y="T9"/>
              </a:cxn>
              <a:cxn ang="0">
                <a:pos x="T10" y="T11"/>
              </a:cxn>
              <a:cxn ang="0">
                <a:pos x="T12" y="T13"/>
              </a:cxn>
            </a:cxnLst>
            <a:rect b="b" l="0" r="r" t="0"/>
            <a:pathLst>
              <a:path h="251" w="170">
                <a:moveTo>
                  <a:pt x="0" y="0"/>
                </a:moveTo>
                <a:lnTo>
                  <a:pt x="92" y="126"/>
                </a:lnTo>
                <a:lnTo>
                  <a:pt x="0" y="251"/>
                </a:lnTo>
                <a:lnTo>
                  <a:pt x="79" y="251"/>
                </a:lnTo>
                <a:lnTo>
                  <a:pt x="170" y="126"/>
                </a:lnTo>
                <a:lnTo>
                  <a:pt x="79" y="0"/>
                </a:lnTo>
                <a:lnTo>
                  <a:pt x="0" y="0"/>
                </a:lnTo>
                <a:close/>
              </a:path>
            </a:pathLst>
          </a:custGeom>
          <a:solidFill>
            <a:schemeClr val="accent3"/>
          </a:solidFill>
          <a:ln>
            <a:noFill/>
          </a:ln>
        </p:spPr>
        <p:txBody>
          <a:bodyPr/>
          <a:lstStyle/>
          <a:p>
            <a:endParaRPr altLang="en-US" lang="zh-CN">
              <a:solidFill>
                <a:prstClr val="black"/>
              </a:solidFill>
            </a:endParaRPr>
          </a:p>
        </p:txBody>
      </p:sp>
      <p:grpSp>
        <p:nvGrpSpPr>
          <p:cNvPr id="11314" name="Group 50"/>
          <p:cNvGrpSpPr/>
          <p:nvPr/>
        </p:nvGrpSpPr>
        <p:grpSpPr>
          <a:xfrm>
            <a:off x="4459288" y="2409939"/>
            <a:ext cx="227012" cy="215967"/>
            <a:chOff x="2809" y="1408"/>
            <a:chExt cx="143" cy="136"/>
          </a:xfrm>
        </p:grpSpPr>
        <p:sp>
          <p:nvSpPr>
            <p:cNvPr id="11300" name="Freeform 36"/>
            <p:cNvSpPr/>
            <p:nvPr/>
          </p:nvSpPr>
          <p:spPr bwMode="auto">
            <a:xfrm>
              <a:off x="2884" y="1457"/>
              <a:ext cx="68" cy="66"/>
            </a:xfrm>
            <a:custGeom>
              <a:gdLst>
                <a:gd fmla="*/ 75 w 88" name="T0"/>
                <a:gd fmla="*/ 30 h 86" name="T1"/>
                <a:gd fmla="*/ 58 w 88" name="T2"/>
                <a:gd fmla="*/ 30 h 86" name="T3"/>
                <a:gd fmla="*/ 58 w 88" name="T4"/>
                <a:gd fmla="*/ 13 h 86" name="T5"/>
                <a:gd fmla="*/ 44 w 88" name="T6"/>
                <a:gd fmla="*/ 0 h 86" name="T7"/>
                <a:gd fmla="*/ 31 w 88" name="T8"/>
                <a:gd fmla="*/ 13 h 86" name="T9"/>
                <a:gd fmla="*/ 31 w 88" name="T10"/>
                <a:gd fmla="*/ 30 h 86" name="T11"/>
                <a:gd fmla="*/ 14 w 88" name="T12"/>
                <a:gd fmla="*/ 30 h 86" name="T13"/>
                <a:gd fmla="*/ 0 w 88" name="T14"/>
                <a:gd fmla="*/ 43 h 86" name="T15"/>
                <a:gd fmla="*/ 14 w 88" name="T16"/>
                <a:gd fmla="*/ 56 h 86" name="T17"/>
                <a:gd fmla="*/ 31 w 88" name="T18"/>
                <a:gd fmla="*/ 56 h 86" name="T19"/>
                <a:gd fmla="*/ 31 w 88" name="T20"/>
                <a:gd fmla="*/ 73 h 86" name="T21"/>
                <a:gd fmla="*/ 44 w 88" name="T22"/>
                <a:gd fmla="*/ 86 h 86" name="T23"/>
                <a:gd fmla="*/ 58 w 88" name="T24"/>
                <a:gd fmla="*/ 73 h 86" name="T25"/>
                <a:gd fmla="*/ 58 w 88" name="T26"/>
                <a:gd fmla="*/ 56 h 86" name="T27"/>
                <a:gd fmla="*/ 75 w 88" name="T28"/>
                <a:gd fmla="*/ 56 h 86" name="T29"/>
                <a:gd fmla="*/ 88 w 88" name="T30"/>
                <a:gd fmla="*/ 43 h 86" name="T31"/>
                <a:gd fmla="*/ 75 w 88" name="T32"/>
                <a:gd fmla="*/ 30 h 8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6" w="88">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1301" name="Freeform 37"/>
            <p:cNvSpPr>
              <a:spLocks noEditPoints="1"/>
            </p:cNvSpPr>
            <p:nvPr/>
          </p:nvSpPr>
          <p:spPr bwMode="auto">
            <a:xfrm>
              <a:off x="2809" y="1408"/>
              <a:ext cx="105" cy="136"/>
            </a:xfrm>
            <a:custGeom>
              <a:gdLst>
                <a:gd fmla="*/ 70 w 138" name="T0"/>
                <a:gd fmla="*/ 68 h 178" name="T1"/>
                <a:gd fmla="*/ 105 w 138" name="T2"/>
                <a:gd fmla="*/ 34 h 178" name="T3"/>
                <a:gd fmla="*/ 70 w 138" name="T4"/>
                <a:gd fmla="*/ 0 h 178" name="T5"/>
                <a:gd fmla="*/ 35 w 138" name="T6"/>
                <a:gd fmla="*/ 34 h 178" name="T7"/>
                <a:gd fmla="*/ 70 w 138" name="T8"/>
                <a:gd fmla="*/ 68 h 178" name="T9"/>
                <a:gd fmla="*/ 138 w 138" name="T10"/>
                <a:gd fmla="*/ 165 h 178" name="T11"/>
                <a:gd fmla="*/ 110 w 138" name="T12"/>
                <a:gd fmla="*/ 135 h 178" name="T13"/>
                <a:gd fmla="*/ 80 w 138" name="T14"/>
                <a:gd fmla="*/ 108 h 178" name="T15"/>
                <a:gd fmla="*/ 98 w 138" name="T16"/>
                <a:gd fmla="*/ 87 h 178" name="T17"/>
                <a:gd fmla="*/ 69 w 138" name="T18"/>
                <a:gd fmla="*/ 78 h 178" name="T19"/>
                <a:gd fmla="*/ 0 w 138" name="T20"/>
                <a:gd fmla="*/ 173 h 178" name="T21"/>
                <a:gd fmla="*/ 0 w 138" name="T22"/>
                <a:gd fmla="*/ 178 h 178" name="T23"/>
                <a:gd fmla="*/ 138 w 138" name="T24"/>
                <a:gd fmla="*/ 178 h 178" name="T25"/>
                <a:gd fmla="*/ 138 w 138" name="T26"/>
                <a:gd fmla="*/ 173 h 178" name="T27"/>
                <a:gd fmla="*/ 138 w 138" name="T28"/>
                <a:gd fmla="*/ 165 h 1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8" w="13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11313" name="Group 49"/>
          <p:cNvGrpSpPr/>
          <p:nvPr/>
        </p:nvGrpSpPr>
        <p:grpSpPr>
          <a:xfrm>
            <a:off x="4476751" y="1504785"/>
            <a:ext cx="195263" cy="268371"/>
            <a:chOff x="2820" y="838"/>
            <a:chExt cx="123" cy="169"/>
          </a:xfrm>
        </p:grpSpPr>
        <p:sp>
          <p:nvSpPr>
            <p:cNvPr id="11302" name="Freeform 38"/>
            <p:cNvSpPr>
              <a:spLocks noEditPoints="1"/>
            </p:cNvSpPr>
            <p:nvPr/>
          </p:nvSpPr>
          <p:spPr bwMode="auto">
            <a:xfrm>
              <a:off x="2841" y="856"/>
              <a:ext cx="55" cy="70"/>
            </a:xfrm>
            <a:custGeom>
              <a:gdLst>
                <a:gd fmla="*/ 69 w 72" name="T0"/>
                <a:gd fmla="*/ 17 h 91" name="T1"/>
                <a:gd fmla="*/ 3 w 72" name="T2"/>
                <a:gd fmla="*/ 17 h 91" name="T3"/>
                <a:gd fmla="*/ 0 w 72" name="T4"/>
                <a:gd fmla="*/ 20 h 91" name="T5"/>
                <a:gd fmla="*/ 3 w 72" name="T6"/>
                <a:gd fmla="*/ 23 h 91" name="T7"/>
                <a:gd fmla="*/ 69 w 72" name="T8"/>
                <a:gd fmla="*/ 23 h 91" name="T9"/>
                <a:gd fmla="*/ 72 w 72" name="T10"/>
                <a:gd fmla="*/ 20 h 91" name="T11"/>
                <a:gd fmla="*/ 69 w 72" name="T12"/>
                <a:gd fmla="*/ 17 h 91" name="T13"/>
                <a:gd fmla="*/ 3 w 72" name="T14"/>
                <a:gd fmla="*/ 6 h 91" name="T15"/>
                <a:gd fmla="*/ 69 w 72" name="T16"/>
                <a:gd fmla="*/ 6 h 91" name="T17"/>
                <a:gd fmla="*/ 72 w 72" name="T18"/>
                <a:gd fmla="*/ 3 h 91" name="T19"/>
                <a:gd fmla="*/ 69 w 72" name="T20"/>
                <a:gd fmla="*/ 0 h 91" name="T21"/>
                <a:gd fmla="*/ 3 w 72" name="T22"/>
                <a:gd fmla="*/ 0 h 91" name="T23"/>
                <a:gd fmla="*/ 0 w 72" name="T24"/>
                <a:gd fmla="*/ 3 h 91" name="T25"/>
                <a:gd fmla="*/ 3 w 72" name="T26"/>
                <a:gd fmla="*/ 6 h 91" name="T27"/>
                <a:gd fmla="*/ 0 w 72" name="T28"/>
                <a:gd fmla="*/ 37 h 91" name="T29"/>
                <a:gd fmla="*/ 3 w 72" name="T30"/>
                <a:gd fmla="*/ 40 h 91" name="T31"/>
                <a:gd fmla="*/ 50 w 72" name="T32"/>
                <a:gd fmla="*/ 40 h 91" name="T33"/>
                <a:gd fmla="*/ 67 w 72" name="T34"/>
                <a:gd fmla="*/ 34 h 91" name="T35"/>
                <a:gd fmla="*/ 3 w 72" name="T36"/>
                <a:gd fmla="*/ 34 h 91" name="T37"/>
                <a:gd fmla="*/ 0 w 72" name="T38"/>
                <a:gd fmla="*/ 37 h 91" name="T39"/>
                <a:gd fmla="*/ 0 w 72" name="T40"/>
                <a:gd fmla="*/ 54 h 91" name="T41"/>
                <a:gd fmla="*/ 3 w 72" name="T42"/>
                <a:gd fmla="*/ 57 h 91" name="T43"/>
                <a:gd fmla="*/ 31 w 72" name="T44"/>
                <a:gd fmla="*/ 57 h 91" name="T45"/>
                <a:gd fmla="*/ 36 w 72" name="T46"/>
                <a:gd fmla="*/ 51 h 91" name="T47"/>
                <a:gd fmla="*/ 3 w 72" name="T48"/>
                <a:gd fmla="*/ 51 h 91" name="T49"/>
                <a:gd fmla="*/ 0 w 72" name="T50"/>
                <a:gd fmla="*/ 54 h 91" name="T51"/>
                <a:gd fmla="*/ 0 w 72" name="T52"/>
                <a:gd fmla="*/ 71 h 91" name="T53"/>
                <a:gd fmla="*/ 3 w 72" name="T54"/>
                <a:gd fmla="*/ 74 h 91" name="T55"/>
                <a:gd fmla="*/ 22 w 72" name="T56"/>
                <a:gd fmla="*/ 74 h 91" name="T57"/>
                <a:gd fmla="*/ 24 w 72" name="T58"/>
                <a:gd fmla="*/ 68 h 91" name="T59"/>
                <a:gd fmla="*/ 3 w 72" name="T60"/>
                <a:gd fmla="*/ 68 h 91" name="T61"/>
                <a:gd fmla="*/ 0 w 72" name="T62"/>
                <a:gd fmla="*/ 71 h 91" name="T63"/>
                <a:gd fmla="*/ 0 w 72" name="T64"/>
                <a:gd fmla="*/ 88 h 91" name="T65"/>
                <a:gd fmla="*/ 3 w 72" name="T66"/>
                <a:gd fmla="*/ 91 h 91" name="T67"/>
                <a:gd fmla="*/ 18 w 72" name="T68"/>
                <a:gd fmla="*/ 91 h 91" name="T69"/>
                <a:gd fmla="*/ 19 w 72" name="T70"/>
                <a:gd fmla="*/ 85 h 91" name="T71"/>
                <a:gd fmla="*/ 3 w 72" name="T72"/>
                <a:gd fmla="*/ 85 h 91" name="T73"/>
                <a:gd fmla="*/ 0 w 72" name="T74"/>
                <a:gd fmla="*/ 88 h 9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1" w="72">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1303" name="Freeform 39"/>
            <p:cNvSpPr>
              <a:spLocks noEditPoints="1"/>
            </p:cNvSpPr>
            <p:nvPr/>
          </p:nvSpPr>
          <p:spPr bwMode="auto">
            <a:xfrm>
              <a:off x="2860" y="887"/>
              <a:ext cx="83" cy="81"/>
            </a:xfrm>
            <a:custGeom>
              <a:gdLst>
                <a:gd fmla="*/ 90 w 109" name="T0"/>
                <a:gd fmla="*/ 19 h 106" name="T1"/>
                <a:gd fmla="*/ 20 w 109" name="T2"/>
                <a:gd fmla="*/ 19 h 106" name="T3"/>
                <a:gd fmla="*/ 20 w 109" name="T4"/>
                <a:gd fmla="*/ 87 h 106" name="T5"/>
                <a:gd fmla="*/ 90 w 109" name="T6"/>
                <a:gd fmla="*/ 87 h 106" name="T7"/>
                <a:gd fmla="*/ 90 w 109" name="T8"/>
                <a:gd fmla="*/ 19 h 106" name="T9"/>
                <a:gd fmla="*/ 30 w 109" name="T10"/>
                <a:gd fmla="*/ 77 h 106" name="T11"/>
                <a:gd fmla="*/ 30 w 109" name="T12"/>
                <a:gd fmla="*/ 29 h 106" name="T13"/>
                <a:gd fmla="*/ 79 w 109" name="T14"/>
                <a:gd fmla="*/ 29 h 106" name="T15"/>
                <a:gd fmla="*/ 79 w 109" name="T16"/>
                <a:gd fmla="*/ 77 h 106" name="T17"/>
                <a:gd fmla="*/ 30 w 109" name="T18"/>
                <a:gd fmla="*/ 77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09">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1304" name="Freeform 40"/>
            <p:cNvSpPr>
              <a:spLocks noEditPoints="1"/>
            </p:cNvSpPr>
            <p:nvPr/>
          </p:nvSpPr>
          <p:spPr bwMode="auto">
            <a:xfrm>
              <a:off x="2820" y="955"/>
              <a:ext cx="53" cy="52"/>
            </a:xfrm>
            <a:custGeom>
              <a:gdLst>
                <a:gd fmla="*/ 65 w 69" name="T0"/>
                <a:gd fmla="*/ 4 h 68" name="T1"/>
                <a:gd fmla="*/ 51 w 69" name="T2"/>
                <a:gd fmla="*/ 4 h 68" name="T3"/>
                <a:gd fmla="*/ 51 w 69" name="T4"/>
                <a:gd fmla="*/ 4 h 68" name="T5"/>
                <a:gd fmla="*/ 65 w 69" name="T6"/>
                <a:gd fmla="*/ 18 h 68" name="T7"/>
                <a:gd fmla="*/ 65 w 69" name="T8"/>
                <a:gd fmla="*/ 18 h 68" name="T9"/>
                <a:gd fmla="*/ 65 w 69" name="T10"/>
                <a:gd fmla="*/ 4 h 68" name="T11"/>
                <a:gd fmla="*/ 4 w 69" name="T12"/>
                <a:gd fmla="*/ 50 h 68" name="T13"/>
                <a:gd fmla="*/ 4 w 69" name="T14"/>
                <a:gd fmla="*/ 64 h 68" name="T15"/>
                <a:gd fmla="*/ 18 w 69" name="T16"/>
                <a:gd fmla="*/ 64 h 68" name="T17"/>
                <a:gd fmla="*/ 60 w 69" name="T18"/>
                <a:gd fmla="*/ 23 h 68" name="T19"/>
                <a:gd fmla="*/ 46 w 69" name="T20"/>
                <a:gd fmla="*/ 9 h 68" name="T21"/>
                <a:gd fmla="*/ 4 w 69" name="T22"/>
                <a:gd fmla="*/ 50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69">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1305" name="Freeform 41"/>
            <p:cNvSpPr/>
            <p:nvPr/>
          </p:nvSpPr>
          <p:spPr bwMode="auto">
            <a:xfrm>
              <a:off x="2823" y="838"/>
              <a:ext cx="91" cy="104"/>
            </a:xfrm>
            <a:custGeom>
              <a:gdLst>
                <a:gd fmla="*/ 57 w 119" name="T0"/>
                <a:gd fmla="*/ 125 h 136" name="T1"/>
                <a:gd fmla="*/ 18 w 119" name="T2"/>
                <a:gd fmla="*/ 125 h 136" name="T3"/>
                <a:gd fmla="*/ 11 w 119" name="T4"/>
                <a:gd fmla="*/ 119 h 136" name="T5"/>
                <a:gd fmla="*/ 11 w 119" name="T6"/>
                <a:gd fmla="*/ 18 h 136" name="T7"/>
                <a:gd fmla="*/ 18 w 119" name="T8"/>
                <a:gd fmla="*/ 12 h 136" name="T9"/>
                <a:gd fmla="*/ 100 w 119" name="T10"/>
                <a:gd fmla="*/ 12 h 136" name="T11"/>
                <a:gd fmla="*/ 107 w 119" name="T12"/>
                <a:gd fmla="*/ 18 h 136" name="T13"/>
                <a:gd fmla="*/ 107 w 119" name="T14"/>
                <a:gd fmla="*/ 71 h 136" name="T15"/>
                <a:gd fmla="*/ 119 w 119" name="T16"/>
                <a:gd fmla="*/ 73 h 136" name="T17"/>
                <a:gd fmla="*/ 119 w 119" name="T18"/>
                <a:gd fmla="*/ 18 h 136" name="T19"/>
                <a:gd fmla="*/ 100 w 119" name="T20"/>
                <a:gd fmla="*/ 0 h 136" name="T21"/>
                <a:gd fmla="*/ 18 w 119" name="T22"/>
                <a:gd fmla="*/ 0 h 136" name="T23"/>
                <a:gd fmla="*/ 0 w 119" name="T24"/>
                <a:gd fmla="*/ 18 h 136" name="T25"/>
                <a:gd fmla="*/ 0 w 119" name="T26"/>
                <a:gd fmla="*/ 119 h 136" name="T27"/>
                <a:gd fmla="*/ 18 w 119" name="T28"/>
                <a:gd fmla="*/ 136 h 136" name="T29"/>
                <a:gd fmla="*/ 61 w 119" name="T30"/>
                <a:gd fmla="*/ 136 h 136" name="T31"/>
                <a:gd fmla="*/ 57 w 119" name="T32"/>
                <a:gd fmla="*/ 125 h 13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6" w="119">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11315" name="Group 51"/>
          <p:cNvGrpSpPr/>
          <p:nvPr/>
        </p:nvGrpSpPr>
        <p:grpSpPr>
          <a:xfrm>
            <a:off x="4446588" y="3318270"/>
            <a:ext cx="215900" cy="174679"/>
            <a:chOff x="2801" y="1980"/>
            <a:chExt cx="136" cy="110"/>
          </a:xfrm>
        </p:grpSpPr>
        <p:sp>
          <p:nvSpPr>
            <p:cNvPr id="11306" name="Freeform 42"/>
            <p:cNvSpPr>
              <a:spLocks noEditPoints="1"/>
            </p:cNvSpPr>
            <p:nvPr/>
          </p:nvSpPr>
          <p:spPr bwMode="auto">
            <a:xfrm>
              <a:off x="2801" y="2016"/>
              <a:ext cx="122" cy="74"/>
            </a:xfrm>
            <a:custGeom>
              <a:gdLst>
                <a:gd fmla="*/ 34 w 122" name="T0"/>
                <a:gd fmla="*/ 28 h 74" name="T1"/>
                <a:gd fmla="*/ 34 w 122" name="T2"/>
                <a:gd fmla="*/ 74 h 74" name="T3"/>
                <a:gd fmla="*/ 54 w 122" name="T4"/>
                <a:gd fmla="*/ 74 h 74" name="T5"/>
                <a:gd fmla="*/ 54 w 122" name="T6"/>
                <a:gd fmla="*/ 29 h 74" name="T7"/>
                <a:gd fmla="*/ 44 w 122" name="T8"/>
                <a:gd fmla="*/ 20 h 74" name="T9"/>
                <a:gd fmla="*/ 34 w 122" name="T10"/>
                <a:gd fmla="*/ 28 h 74" name="T11"/>
                <a:gd fmla="*/ 0 w 122" name="T12"/>
                <a:gd fmla="*/ 74 h 74" name="T13"/>
                <a:gd fmla="*/ 20 w 122" name="T14"/>
                <a:gd fmla="*/ 74 h 74" name="T15"/>
                <a:gd fmla="*/ 20 w 122" name="T16"/>
                <a:gd fmla="*/ 39 h 74" name="T17"/>
                <a:gd fmla="*/ 0 w 122" name="T18"/>
                <a:gd fmla="*/ 56 h 74" name="T19"/>
                <a:gd fmla="*/ 0 w 122" name="T20"/>
                <a:gd fmla="*/ 74 h 74" name="T21"/>
                <a:gd fmla="*/ 102 w 122" name="T22"/>
                <a:gd fmla="*/ 18 h 74" name="T23"/>
                <a:gd fmla="*/ 102 w 122" name="T24"/>
                <a:gd fmla="*/ 74 h 74" name="T25"/>
                <a:gd fmla="*/ 122 w 122" name="T26"/>
                <a:gd fmla="*/ 74 h 74" name="T27"/>
                <a:gd fmla="*/ 122 w 122" name="T28"/>
                <a:gd fmla="*/ 0 h 74" name="T29"/>
                <a:gd fmla="*/ 102 w 122" name="T30"/>
                <a:gd fmla="*/ 18 h 74" name="T31"/>
                <a:gd fmla="*/ 67 w 122" name="T32"/>
                <a:gd fmla="*/ 40 h 74" name="T33"/>
                <a:gd fmla="*/ 67 w 122" name="T34"/>
                <a:gd fmla="*/ 74 h 74" name="T35"/>
                <a:gd fmla="*/ 88 w 122" name="T36"/>
                <a:gd fmla="*/ 74 h 74" name="T37"/>
                <a:gd fmla="*/ 88 w 122" name="T38"/>
                <a:gd fmla="*/ 29 h 74" name="T39"/>
                <a:gd fmla="*/ 72 w 122" name="T40"/>
                <a:gd fmla="*/ 43 h 74" name="T41"/>
                <a:gd fmla="*/ 67 w 122" name="T42"/>
                <a:gd fmla="*/ 40 h 7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4" w="122">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1307" name="Freeform 43"/>
            <p:cNvSpPr/>
            <p:nvPr/>
          </p:nvSpPr>
          <p:spPr bwMode="auto">
            <a:xfrm>
              <a:off x="2801" y="1980"/>
              <a:ext cx="136" cy="79"/>
            </a:xfrm>
            <a:custGeom>
              <a:gdLst>
                <a:gd fmla="*/ 136 w 136" name="T0"/>
                <a:gd fmla="*/ 0 h 79" name="T1"/>
                <a:gd fmla="*/ 96 w 136" name="T2"/>
                <a:gd fmla="*/ 0 h 79" name="T3"/>
                <a:gd fmla="*/ 113 w 136" name="T4"/>
                <a:gd fmla="*/ 16 h 79" name="T5"/>
                <a:gd fmla="*/ 72 w 136" name="T6"/>
                <a:gd fmla="*/ 52 h 79" name="T7"/>
                <a:gd fmla="*/ 44 w 136" name="T8"/>
                <a:gd fmla="*/ 28 h 79" name="T9"/>
                <a:gd fmla="*/ 0 w 136" name="T10"/>
                <a:gd fmla="*/ 64 h 79" name="T11"/>
                <a:gd fmla="*/ 0 w 136" name="T12"/>
                <a:gd fmla="*/ 79 h 79" name="T13"/>
                <a:gd fmla="*/ 44 w 136" name="T14"/>
                <a:gd fmla="*/ 43 h 79" name="T15"/>
                <a:gd fmla="*/ 72 w 136" name="T16"/>
                <a:gd fmla="*/ 67 h 79" name="T17"/>
                <a:gd fmla="*/ 122 w 136" name="T18"/>
                <a:gd fmla="*/ 25 h 79" name="T19"/>
                <a:gd fmla="*/ 136 w 136" name="T20"/>
                <a:gd fmla="*/ 38 h 79" name="T21"/>
                <a:gd fmla="*/ 136 w 136" name="T22"/>
                <a:gd fmla="*/ 0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136">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11316" name="Group 52"/>
          <p:cNvGrpSpPr/>
          <p:nvPr/>
        </p:nvGrpSpPr>
        <p:grpSpPr>
          <a:xfrm>
            <a:off x="4491038" y="4171021"/>
            <a:ext cx="177800" cy="242962"/>
            <a:chOff x="2829" y="2517"/>
            <a:chExt cx="112" cy="153"/>
          </a:xfrm>
        </p:grpSpPr>
        <p:sp>
          <p:nvSpPr>
            <p:cNvPr id="11308" name="Freeform 44"/>
            <p:cNvSpPr>
              <a:spLocks noEditPoints="1"/>
            </p:cNvSpPr>
            <p:nvPr/>
          </p:nvSpPr>
          <p:spPr bwMode="auto">
            <a:xfrm>
              <a:off x="2829" y="2517"/>
              <a:ext cx="112" cy="153"/>
            </a:xfrm>
            <a:custGeom>
              <a:gdLst>
                <a:gd fmla="*/ 112 w 112" name="T0"/>
                <a:gd fmla="*/ 30 h 153" name="T1"/>
                <a:gd fmla="*/ 82 w 112" name="T2"/>
                <a:gd fmla="*/ 0 h 153" name="T3"/>
                <a:gd fmla="*/ 0 w 112" name="T4"/>
                <a:gd fmla="*/ 0 h 153" name="T5"/>
                <a:gd fmla="*/ 0 w 112" name="T6"/>
                <a:gd fmla="*/ 153 h 153" name="T7"/>
                <a:gd fmla="*/ 112 w 112" name="T8"/>
                <a:gd fmla="*/ 153 h 153" name="T9"/>
                <a:gd fmla="*/ 112 w 112" name="T10"/>
                <a:gd fmla="*/ 30 h 153" name="T11"/>
                <a:gd fmla="*/ 99 w 112" name="T12"/>
                <a:gd fmla="*/ 34 h 153" name="T13"/>
                <a:gd fmla="*/ 79 w 112" name="T14"/>
                <a:gd fmla="*/ 34 h 153" name="T15"/>
                <a:gd fmla="*/ 79 w 112" name="T16"/>
                <a:gd fmla="*/ 14 h 153" name="T17"/>
                <a:gd fmla="*/ 99 w 112" name="T18"/>
                <a:gd fmla="*/ 34 h 153" name="T19"/>
                <a:gd fmla="*/ 99 w 112" name="T20"/>
                <a:gd fmla="*/ 141 h 153" name="T21"/>
                <a:gd fmla="*/ 12 w 112" name="T22"/>
                <a:gd fmla="*/ 141 h 153" name="T23"/>
                <a:gd fmla="*/ 12 w 112" name="T24"/>
                <a:gd fmla="*/ 12 h 153" name="T25"/>
                <a:gd fmla="*/ 67 w 112" name="T26"/>
                <a:gd fmla="*/ 12 h 153" name="T27"/>
                <a:gd fmla="*/ 67 w 112" name="T28"/>
                <a:gd fmla="*/ 46 h 153" name="T29"/>
                <a:gd fmla="*/ 99 w 112" name="T30"/>
                <a:gd fmla="*/ 46 h 153" name="T31"/>
                <a:gd fmla="*/ 99 w 112" name="T32"/>
                <a:gd fmla="*/ 141 h 15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3" w="112">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1309" name="Rectangle 45"/>
            <p:cNvSpPr>
              <a:spLocks noChangeArrowheads="1"/>
            </p:cNvSpPr>
            <p:nvPr/>
          </p:nvSpPr>
          <p:spPr bwMode="auto">
            <a:xfrm>
              <a:off x="2850" y="2557"/>
              <a:ext cx="70" cy="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endParaRPr>
            </a:p>
          </p:txBody>
        </p:sp>
        <p:sp>
          <p:nvSpPr>
            <p:cNvPr id="11310" name="Rectangle 46"/>
            <p:cNvSpPr>
              <a:spLocks noChangeArrowheads="1"/>
            </p:cNvSpPr>
            <p:nvPr/>
          </p:nvSpPr>
          <p:spPr bwMode="auto">
            <a:xfrm>
              <a:off x="2850" y="2579"/>
              <a:ext cx="70" cy="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endParaRPr>
            </a:p>
          </p:txBody>
        </p:sp>
        <p:sp>
          <p:nvSpPr>
            <p:cNvPr id="11311" name="Rectangle 47"/>
            <p:cNvSpPr>
              <a:spLocks noChangeArrowheads="1"/>
            </p:cNvSpPr>
            <p:nvPr/>
          </p:nvSpPr>
          <p:spPr bwMode="auto">
            <a:xfrm>
              <a:off x="2850" y="2602"/>
              <a:ext cx="70" cy="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endParaRPr>
            </a:p>
          </p:txBody>
        </p:sp>
        <p:sp>
          <p:nvSpPr>
            <p:cNvPr id="11312" name="Rectangle 48"/>
            <p:cNvSpPr>
              <a:spLocks noChangeArrowheads="1"/>
            </p:cNvSpPr>
            <p:nvPr/>
          </p:nvSpPr>
          <p:spPr bwMode="auto">
            <a:xfrm>
              <a:off x="2850" y="2625"/>
              <a:ext cx="70" cy="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endParaRPr>
            </a:p>
          </p:txBody>
        </p:sp>
      </p:grpSp>
      <p:sp>
        <p:nvSpPr>
          <p:cNvPr id="11317" name="Rectangle 53"/>
          <p:cNvSpPr>
            <a:spLocks noChangeArrowheads="1"/>
          </p:cNvSpPr>
          <p:nvPr/>
        </p:nvSpPr>
        <p:spPr bwMode="auto">
          <a:xfrm>
            <a:off x="5435600" y="1338047"/>
            <a:ext cx="29527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ONE</a:t>
            </a:r>
          </a:p>
          <a:p>
            <a:pP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1318" name="Rectangle 54"/>
          <p:cNvSpPr>
            <a:spLocks noChangeArrowheads="1"/>
          </p:cNvSpPr>
          <p:nvPr/>
        </p:nvSpPr>
        <p:spPr bwMode="auto">
          <a:xfrm>
            <a:off x="5435600" y="3108655"/>
            <a:ext cx="29527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THREE</a:t>
            </a:r>
          </a:p>
          <a:p>
            <a:pP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1319" name="Rectangle 55"/>
          <p:cNvSpPr>
            <a:spLocks noChangeArrowheads="1"/>
          </p:cNvSpPr>
          <p:nvPr/>
        </p:nvSpPr>
        <p:spPr bwMode="auto">
          <a:xfrm>
            <a:off x="773113" y="2235261"/>
            <a:ext cx="29527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TWO</a:t>
            </a:r>
          </a:p>
          <a:p>
            <a:pPr algn="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1320" name="Rectangle 56"/>
          <p:cNvSpPr>
            <a:spLocks noChangeArrowheads="1"/>
          </p:cNvSpPr>
          <p:nvPr/>
        </p:nvSpPr>
        <p:spPr bwMode="auto">
          <a:xfrm>
            <a:off x="773113" y="4005870"/>
            <a:ext cx="29527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FOUR</a:t>
            </a:r>
          </a:p>
          <a:p>
            <a:pPr algn="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5"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6"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7"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89" name="Freeform 21"/>
          <p:cNvSpPr/>
          <p:nvPr/>
        </p:nvSpPr>
        <p:spPr bwMode="auto">
          <a:xfrm>
            <a:off x="3446464" y="3295080"/>
            <a:ext cx="1081087" cy="963909"/>
          </a:xfrm>
          <a:custGeom>
            <a:gdLst>
              <a:gd fmla="*/ 0 w 288" name="T0"/>
              <a:gd fmla="*/ 91 h 257" name="T1"/>
              <a:gd fmla="*/ 288 w 288" name="T2"/>
              <a:gd fmla="*/ 257 h 257" name="T3"/>
              <a:gd fmla="*/ 288 w 288" name="T4"/>
              <a:gd fmla="*/ 76 h 257" name="T5"/>
              <a:gd fmla="*/ 157 w 288" name="T6"/>
              <a:gd fmla="*/ 0 h 257" name="T7"/>
              <a:gd fmla="*/ 0 w 288" name="T8"/>
              <a:gd fmla="*/ 91 h 257" name="T9"/>
            </a:gdLst>
            <a:cxnLst>
              <a:cxn ang="0">
                <a:pos x="T0" y="T1"/>
              </a:cxn>
              <a:cxn ang="0">
                <a:pos x="T2" y="T3"/>
              </a:cxn>
              <a:cxn ang="0">
                <a:pos x="T4" y="T5"/>
              </a:cxn>
              <a:cxn ang="0">
                <a:pos x="T6" y="T7"/>
              </a:cxn>
              <a:cxn ang="0">
                <a:pos x="T8" y="T9"/>
              </a:cxn>
            </a:cxnLst>
            <a:rect b="b" l="0" r="r" t="0"/>
            <a:pathLst>
              <a:path h="257" w="288">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chemeClr val="accent5"/>
          </a:solidFill>
          <a:ln>
            <a:noFill/>
          </a:ln>
        </p:spPr>
        <p:txBody>
          <a:bodyPr/>
          <a:lstStyle/>
          <a:p>
            <a:endParaRPr altLang="en-US" lang="zh-CN">
              <a:solidFill>
                <a:schemeClr val="tx1">
                  <a:lumMod val="50000"/>
                  <a:lumOff val="50000"/>
                </a:schemeClr>
              </a:solidFill>
            </a:endParaRPr>
          </a:p>
        </p:txBody>
      </p:sp>
      <p:sp>
        <p:nvSpPr>
          <p:cNvPr id="32790" name="Freeform 22"/>
          <p:cNvSpPr/>
          <p:nvPr/>
        </p:nvSpPr>
        <p:spPr bwMode="auto">
          <a:xfrm>
            <a:off x="3244851" y="2308938"/>
            <a:ext cx="746125" cy="1248160"/>
          </a:xfrm>
          <a:custGeom>
            <a:gdLst>
              <a:gd fmla="*/ 42 w 199" name="T0"/>
              <a:gd fmla="*/ 0 h 333" name="T1"/>
              <a:gd fmla="*/ 0 w 199" name="T2"/>
              <a:gd fmla="*/ 167 h 333" name="T3"/>
              <a:gd fmla="*/ 42 w 199" name="T4"/>
              <a:gd fmla="*/ 333 h 333" name="T5"/>
              <a:gd fmla="*/ 199 w 199" name="T6"/>
              <a:gd fmla="*/ 242 h 333" name="T7"/>
              <a:gd fmla="*/ 199 w 199" name="T8"/>
              <a:gd fmla="*/ 91 h 333" name="T9"/>
              <a:gd fmla="*/ 42 w 199" name="T10"/>
              <a:gd fmla="*/ 0 h 333" name="T11"/>
            </a:gdLst>
            <a:cxnLst>
              <a:cxn ang="0">
                <a:pos x="T0" y="T1"/>
              </a:cxn>
              <a:cxn ang="0">
                <a:pos x="T2" y="T3"/>
              </a:cxn>
              <a:cxn ang="0">
                <a:pos x="T4" y="T5"/>
              </a:cxn>
              <a:cxn ang="0">
                <a:pos x="T6" y="T7"/>
              </a:cxn>
              <a:cxn ang="0">
                <a:pos x="T8" y="T9"/>
              </a:cxn>
              <a:cxn ang="0">
                <a:pos x="T10" y="T11"/>
              </a:cxn>
            </a:cxnLst>
            <a:rect b="b" l="0" r="r" t="0"/>
            <a:pathLst>
              <a:path h="333" w="199">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chemeClr val="accent6"/>
          </a:solidFill>
          <a:ln>
            <a:noFill/>
          </a:ln>
        </p:spPr>
        <p:txBody>
          <a:bodyPr/>
          <a:lstStyle/>
          <a:p>
            <a:endParaRPr altLang="en-US" lang="zh-CN">
              <a:solidFill>
                <a:schemeClr val="tx1">
                  <a:lumMod val="50000"/>
                  <a:lumOff val="50000"/>
                </a:schemeClr>
              </a:solidFill>
            </a:endParaRPr>
          </a:p>
        </p:txBody>
      </p:sp>
      <p:sp>
        <p:nvSpPr>
          <p:cNvPr id="32791" name="Freeform 23"/>
          <p:cNvSpPr/>
          <p:nvPr/>
        </p:nvSpPr>
        <p:spPr bwMode="auto">
          <a:xfrm>
            <a:off x="4616450" y="3295080"/>
            <a:ext cx="1079500" cy="963909"/>
          </a:xfrm>
          <a:custGeom>
            <a:gdLst>
              <a:gd fmla="*/ 0 w 288" name="T0"/>
              <a:gd fmla="*/ 257 h 257" name="T1"/>
              <a:gd fmla="*/ 288 w 288" name="T2"/>
              <a:gd fmla="*/ 91 h 257" name="T3"/>
              <a:gd fmla="*/ 131 w 288" name="T4"/>
              <a:gd fmla="*/ 0 h 257" name="T5"/>
              <a:gd fmla="*/ 0 w 288" name="T6"/>
              <a:gd fmla="*/ 76 h 257" name="T7"/>
              <a:gd fmla="*/ 0 w 288" name="T8"/>
              <a:gd fmla="*/ 257 h 257" name="T9"/>
            </a:gdLst>
            <a:cxnLst>
              <a:cxn ang="0">
                <a:pos x="T0" y="T1"/>
              </a:cxn>
              <a:cxn ang="0">
                <a:pos x="T2" y="T3"/>
              </a:cxn>
              <a:cxn ang="0">
                <a:pos x="T4" y="T5"/>
              </a:cxn>
              <a:cxn ang="0">
                <a:pos x="T6" y="T7"/>
              </a:cxn>
              <a:cxn ang="0">
                <a:pos x="T8" y="T9"/>
              </a:cxn>
            </a:cxnLst>
            <a:rect b="b" l="0" r="r" t="0"/>
            <a:pathLst>
              <a:path h="257" w="288">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chemeClr val="accent4"/>
          </a:solidFill>
          <a:ln>
            <a:noFill/>
          </a:ln>
        </p:spPr>
        <p:txBody>
          <a:bodyPr/>
          <a:lstStyle/>
          <a:p>
            <a:endParaRPr altLang="en-US" lang="zh-CN">
              <a:solidFill>
                <a:schemeClr val="tx2"/>
              </a:solidFill>
            </a:endParaRPr>
          </a:p>
        </p:txBody>
      </p:sp>
      <p:sp>
        <p:nvSpPr>
          <p:cNvPr id="32792" name="Freeform 24"/>
          <p:cNvSpPr/>
          <p:nvPr/>
        </p:nvSpPr>
        <p:spPr bwMode="auto">
          <a:xfrm>
            <a:off x="3446464" y="1607047"/>
            <a:ext cx="1081087" cy="963910"/>
          </a:xfrm>
          <a:custGeom>
            <a:gdLst>
              <a:gd fmla="*/ 288 w 288" name="T0"/>
              <a:gd fmla="*/ 0 h 257" name="T1"/>
              <a:gd fmla="*/ 0 w 288" name="T2"/>
              <a:gd fmla="*/ 166 h 257" name="T3"/>
              <a:gd fmla="*/ 157 w 288" name="T4"/>
              <a:gd fmla="*/ 257 h 257" name="T5"/>
              <a:gd fmla="*/ 288 w 288" name="T6"/>
              <a:gd fmla="*/ 181 h 257" name="T7"/>
              <a:gd fmla="*/ 288 w 288" name="T8"/>
              <a:gd fmla="*/ 0 h 257" name="T9"/>
            </a:gdLst>
            <a:cxnLst>
              <a:cxn ang="0">
                <a:pos x="T0" y="T1"/>
              </a:cxn>
              <a:cxn ang="0">
                <a:pos x="T2" y="T3"/>
              </a:cxn>
              <a:cxn ang="0">
                <a:pos x="T4" y="T5"/>
              </a:cxn>
              <a:cxn ang="0">
                <a:pos x="T6" y="T7"/>
              </a:cxn>
              <a:cxn ang="0">
                <a:pos x="T8" y="T9"/>
              </a:cxn>
            </a:cxnLst>
            <a:rect b="b" l="0" r="r" t="0"/>
            <a:pathLst>
              <a:path h="257" w="288">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chemeClr val="accent1"/>
          </a:solidFill>
          <a:ln>
            <a:noFill/>
          </a:ln>
        </p:spPr>
        <p:txBody>
          <a:bodyPr/>
          <a:lstStyle/>
          <a:p>
            <a:endParaRPr altLang="en-US" lang="zh-CN">
              <a:solidFill>
                <a:schemeClr val="tx1">
                  <a:lumMod val="50000"/>
                  <a:lumOff val="50000"/>
                </a:schemeClr>
              </a:solidFill>
            </a:endParaRPr>
          </a:p>
        </p:txBody>
      </p:sp>
      <p:sp>
        <p:nvSpPr>
          <p:cNvPr id="32793" name="Freeform 25"/>
          <p:cNvSpPr/>
          <p:nvPr/>
        </p:nvSpPr>
        <p:spPr bwMode="auto">
          <a:xfrm>
            <a:off x="5153026" y="2308938"/>
            <a:ext cx="746125" cy="1248160"/>
          </a:xfrm>
          <a:custGeom>
            <a:gdLst>
              <a:gd fmla="*/ 157 w 199" name="T0"/>
              <a:gd fmla="*/ 333 h 333" name="T1"/>
              <a:gd fmla="*/ 199 w 199" name="T2"/>
              <a:gd fmla="*/ 167 h 333" name="T3"/>
              <a:gd fmla="*/ 157 w 199" name="T4"/>
              <a:gd fmla="*/ 0 h 333" name="T5"/>
              <a:gd fmla="*/ 0 w 199" name="T6"/>
              <a:gd fmla="*/ 91 h 333" name="T7"/>
              <a:gd fmla="*/ 0 w 199" name="T8"/>
              <a:gd fmla="*/ 242 h 333" name="T9"/>
              <a:gd fmla="*/ 157 w 199" name="T10"/>
              <a:gd fmla="*/ 333 h 333" name="T11"/>
            </a:gdLst>
            <a:cxnLst>
              <a:cxn ang="0">
                <a:pos x="T0" y="T1"/>
              </a:cxn>
              <a:cxn ang="0">
                <a:pos x="T2" y="T3"/>
              </a:cxn>
              <a:cxn ang="0">
                <a:pos x="T4" y="T5"/>
              </a:cxn>
              <a:cxn ang="0">
                <a:pos x="T6" y="T7"/>
              </a:cxn>
              <a:cxn ang="0">
                <a:pos x="T8" y="T9"/>
              </a:cxn>
              <a:cxn ang="0">
                <a:pos x="T10" y="T11"/>
              </a:cxn>
            </a:cxnLst>
            <a:rect b="b" l="0" r="r" t="0"/>
            <a:pathLst>
              <a:path h="333" w="199">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chemeClr val="accent3"/>
          </a:solidFill>
          <a:ln w="9525">
            <a:noFill/>
            <a:round/>
          </a:ln>
        </p:spPr>
        <p:txBody>
          <a:bodyPr/>
          <a:lstStyle/>
          <a:p>
            <a:endParaRPr altLang="en-US" lang="zh-CN">
              <a:solidFill>
                <a:schemeClr val="tx1">
                  <a:lumMod val="50000"/>
                  <a:lumOff val="50000"/>
                </a:schemeClr>
              </a:solidFill>
            </a:endParaRPr>
          </a:p>
        </p:txBody>
      </p:sp>
      <p:sp>
        <p:nvSpPr>
          <p:cNvPr id="32794" name="Freeform 26"/>
          <p:cNvSpPr/>
          <p:nvPr/>
        </p:nvSpPr>
        <p:spPr bwMode="auto">
          <a:xfrm>
            <a:off x="4616450" y="1607047"/>
            <a:ext cx="1079500" cy="963910"/>
          </a:xfrm>
          <a:custGeom>
            <a:gdLst>
              <a:gd fmla="*/ 288 w 288" name="T0"/>
              <a:gd fmla="*/ 166 h 257" name="T1"/>
              <a:gd fmla="*/ 0 w 288" name="T2"/>
              <a:gd fmla="*/ 0 h 257" name="T3"/>
              <a:gd fmla="*/ 0 w 288" name="T4"/>
              <a:gd fmla="*/ 181 h 257" name="T5"/>
              <a:gd fmla="*/ 131 w 288" name="T6"/>
              <a:gd fmla="*/ 257 h 257" name="T7"/>
              <a:gd fmla="*/ 288 w 288" name="T8"/>
              <a:gd fmla="*/ 166 h 257" name="T9"/>
            </a:gdLst>
            <a:cxnLst>
              <a:cxn ang="0">
                <a:pos x="T0" y="T1"/>
              </a:cxn>
              <a:cxn ang="0">
                <a:pos x="T2" y="T3"/>
              </a:cxn>
              <a:cxn ang="0">
                <a:pos x="T4" y="T5"/>
              </a:cxn>
              <a:cxn ang="0">
                <a:pos x="T6" y="T7"/>
              </a:cxn>
              <a:cxn ang="0">
                <a:pos x="T8" y="T9"/>
              </a:cxn>
            </a:cxnLst>
            <a:rect b="b" l="0" r="r" t="0"/>
            <a:pathLst>
              <a:path h="257" w="288">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chemeClr val="accent2"/>
          </a:solidFill>
          <a:ln w="9525">
            <a:noFill/>
            <a:round/>
          </a:ln>
        </p:spPr>
        <p:txBody>
          <a:bodyPr/>
          <a:lstStyle/>
          <a:p>
            <a:endParaRPr altLang="en-US" lang="zh-CN">
              <a:solidFill>
                <a:schemeClr val="tx1">
                  <a:lumMod val="50000"/>
                  <a:lumOff val="50000"/>
                </a:schemeClr>
              </a:solidFill>
            </a:endParaRPr>
          </a:p>
        </p:txBody>
      </p:sp>
      <p:sp>
        <p:nvSpPr>
          <p:cNvPr id="32795" name="Freeform 27"/>
          <p:cNvSpPr>
            <a:spLocks noEditPoints="1"/>
          </p:cNvSpPr>
          <p:nvPr/>
        </p:nvSpPr>
        <p:spPr bwMode="auto">
          <a:xfrm>
            <a:off x="3473451" y="2802803"/>
            <a:ext cx="288925" cy="258842"/>
          </a:xfrm>
          <a:custGeom>
            <a:gdLst>
              <a:gd fmla="*/ 6 w 77" name="T0"/>
              <a:gd fmla="*/ 61 h 69" name="T1"/>
              <a:gd fmla="*/ 4 w 77" name="T2"/>
              <a:gd fmla="*/ 59 h 69" name="T3"/>
              <a:gd fmla="*/ 6 w 77" name="T4"/>
              <a:gd fmla="*/ 58 h 69" name="T5"/>
              <a:gd fmla="*/ 9 w 77" name="T6"/>
              <a:gd fmla="*/ 58 h 69" name="T7"/>
              <a:gd fmla="*/ 9 w 77" name="T8"/>
              <a:gd fmla="*/ 24 h 69" name="T9"/>
              <a:gd fmla="*/ 3 w 77" name="T10"/>
              <a:gd fmla="*/ 24 h 69" name="T11"/>
              <a:gd fmla="*/ 0 w 77" name="T12"/>
              <a:gd fmla="*/ 21 h 69" name="T13"/>
              <a:gd fmla="*/ 2 w 77" name="T14"/>
              <a:gd fmla="*/ 18 h 69" name="T15"/>
              <a:gd fmla="*/ 37 w 77" name="T16"/>
              <a:gd fmla="*/ 0 h 69" name="T17"/>
              <a:gd fmla="*/ 40 w 77" name="T18"/>
              <a:gd fmla="*/ 0 h 69" name="T19"/>
              <a:gd fmla="*/ 75 w 77" name="T20"/>
              <a:gd fmla="*/ 18 h 69" name="T21"/>
              <a:gd fmla="*/ 77 w 77" name="T22"/>
              <a:gd fmla="*/ 22 h 69" name="T23"/>
              <a:gd fmla="*/ 74 w 77" name="T24"/>
              <a:gd fmla="*/ 24 h 69" name="T25"/>
              <a:gd fmla="*/ 74 w 77" name="T26"/>
              <a:gd fmla="*/ 24 h 69" name="T27"/>
              <a:gd fmla="*/ 67 w 77" name="T28"/>
              <a:gd fmla="*/ 24 h 69" name="T29"/>
              <a:gd fmla="*/ 67 w 77" name="T30"/>
              <a:gd fmla="*/ 58 h 69" name="T31"/>
              <a:gd fmla="*/ 71 w 77" name="T32"/>
              <a:gd fmla="*/ 58 h 69" name="T33"/>
              <a:gd fmla="*/ 73 w 77" name="T34"/>
              <a:gd fmla="*/ 59 h 69" name="T35"/>
              <a:gd fmla="*/ 71 w 77" name="T36"/>
              <a:gd fmla="*/ 61 h 69" name="T37"/>
              <a:gd fmla="*/ 6 w 77" name="T38"/>
              <a:gd fmla="*/ 61 h 69" name="T39"/>
              <a:gd fmla="*/ 16 w 77" name="T40"/>
              <a:gd fmla="*/ 24 h 69" name="T41"/>
              <a:gd fmla="*/ 16 w 77" name="T42"/>
              <a:gd fmla="*/ 24 h 69" name="T43"/>
              <a:gd fmla="*/ 16 w 77" name="T44"/>
              <a:gd fmla="*/ 58 h 69" name="T45"/>
              <a:gd fmla="*/ 27 w 77" name="T46"/>
              <a:gd fmla="*/ 58 h 69" name="T47"/>
              <a:gd fmla="*/ 27 w 77" name="T48"/>
              <a:gd fmla="*/ 24 h 69" name="T49"/>
              <a:gd fmla="*/ 16 w 77" name="T50"/>
              <a:gd fmla="*/ 24 h 69" name="T51"/>
              <a:gd fmla="*/ 33 w 77" name="T52"/>
              <a:gd fmla="*/ 24 h 69" name="T53"/>
              <a:gd fmla="*/ 33 w 77" name="T54"/>
              <a:gd fmla="*/ 24 h 69" name="T55"/>
              <a:gd fmla="*/ 33 w 77" name="T56"/>
              <a:gd fmla="*/ 58 h 69" name="T57"/>
              <a:gd fmla="*/ 44 w 77" name="T58"/>
              <a:gd fmla="*/ 58 h 69" name="T59"/>
              <a:gd fmla="*/ 44 w 77" name="T60"/>
              <a:gd fmla="*/ 24 h 69" name="T61"/>
              <a:gd fmla="*/ 33 w 77" name="T62"/>
              <a:gd fmla="*/ 24 h 69" name="T63"/>
              <a:gd fmla="*/ 50 w 77" name="T64"/>
              <a:gd fmla="*/ 24 h 69" name="T65"/>
              <a:gd fmla="*/ 50 w 77" name="T66"/>
              <a:gd fmla="*/ 24 h 69" name="T67"/>
              <a:gd fmla="*/ 50 w 77" name="T68"/>
              <a:gd fmla="*/ 58 h 69" name="T69"/>
              <a:gd fmla="*/ 61 w 77" name="T70"/>
              <a:gd fmla="*/ 58 h 69" name="T71"/>
              <a:gd fmla="*/ 61 w 77" name="T72"/>
              <a:gd fmla="*/ 24 h 69" name="T73"/>
              <a:gd fmla="*/ 50 w 77" name="T74"/>
              <a:gd fmla="*/ 24 h 69" name="T75"/>
              <a:gd fmla="*/ 61 w 77" name="T76"/>
              <a:gd fmla="*/ 17 h 69" name="T77"/>
              <a:gd fmla="*/ 61 w 77" name="T78"/>
              <a:gd fmla="*/ 17 h 69" name="T79"/>
              <a:gd fmla="*/ 38 w 77" name="T80"/>
              <a:gd fmla="*/ 6 h 69" name="T81"/>
              <a:gd fmla="*/ 16 w 77" name="T82"/>
              <a:gd fmla="*/ 17 h 69" name="T83"/>
              <a:gd fmla="*/ 61 w 77" name="T84"/>
              <a:gd fmla="*/ 17 h 69" name="T85"/>
              <a:gd fmla="*/ 3 w 77" name="T86"/>
              <a:gd fmla="*/ 69 h 69" name="T87"/>
              <a:gd fmla="*/ 3 w 77" name="T88"/>
              <a:gd fmla="*/ 69 h 69" name="T89"/>
              <a:gd fmla="*/ 0 w 77" name="T90"/>
              <a:gd fmla="*/ 66 h 69" name="T91"/>
              <a:gd fmla="*/ 3 w 77" name="T92"/>
              <a:gd fmla="*/ 63 h 69" name="T93"/>
              <a:gd fmla="*/ 74 w 77" name="T94"/>
              <a:gd fmla="*/ 63 h 69" name="T95"/>
              <a:gd fmla="*/ 77 w 77" name="T96"/>
              <a:gd fmla="*/ 66 h 69" name="T97"/>
              <a:gd fmla="*/ 74 w 77" name="T98"/>
              <a:gd fmla="*/ 69 h 69" name="T99"/>
              <a:gd fmla="*/ 3 w 77" name="T100"/>
              <a:gd fmla="*/ 69 h 6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9" w="77">
                <a:moveTo>
                  <a:pt x="6" y="61"/>
                </a:moveTo>
                <a:cubicBezTo>
                  <a:pt x="5" y="61"/>
                  <a:pt x="4" y="60"/>
                  <a:pt x="4" y="59"/>
                </a:cubicBezTo>
                <a:cubicBezTo>
                  <a:pt x="4" y="58"/>
                  <a:pt x="5" y="58"/>
                  <a:pt x="6" y="58"/>
                </a:cubicBezTo>
                <a:cubicBezTo>
                  <a:pt x="9" y="58"/>
                  <a:pt x="9" y="58"/>
                  <a:pt x="9" y="58"/>
                </a:cubicBezTo>
                <a:cubicBezTo>
                  <a:pt x="9" y="24"/>
                  <a:pt x="9" y="24"/>
                  <a:pt x="9" y="24"/>
                </a:cubicBezTo>
                <a:cubicBezTo>
                  <a:pt x="3" y="24"/>
                  <a:pt x="3" y="24"/>
                  <a:pt x="3" y="24"/>
                </a:cubicBezTo>
                <a:cubicBezTo>
                  <a:pt x="1" y="24"/>
                  <a:pt x="0" y="22"/>
                  <a:pt x="0" y="21"/>
                </a:cubicBezTo>
                <a:cubicBezTo>
                  <a:pt x="0" y="19"/>
                  <a:pt x="1" y="18"/>
                  <a:pt x="2" y="18"/>
                </a:cubicBezTo>
                <a:cubicBezTo>
                  <a:pt x="37" y="0"/>
                  <a:pt x="37" y="0"/>
                  <a:pt x="37" y="0"/>
                </a:cubicBezTo>
                <a:cubicBezTo>
                  <a:pt x="38" y="0"/>
                  <a:pt x="39" y="0"/>
                  <a:pt x="40" y="0"/>
                </a:cubicBezTo>
                <a:cubicBezTo>
                  <a:pt x="75" y="18"/>
                  <a:pt x="75" y="18"/>
                  <a:pt x="75" y="18"/>
                </a:cubicBezTo>
                <a:cubicBezTo>
                  <a:pt x="77" y="19"/>
                  <a:pt x="77" y="20"/>
                  <a:pt x="77" y="22"/>
                </a:cubicBezTo>
                <a:cubicBezTo>
                  <a:pt x="76" y="23"/>
                  <a:pt x="75" y="24"/>
                  <a:pt x="74" y="24"/>
                </a:cubicBezTo>
                <a:cubicBezTo>
                  <a:pt x="74" y="24"/>
                  <a:pt x="74" y="24"/>
                  <a:pt x="74" y="24"/>
                </a:cubicBezTo>
                <a:cubicBezTo>
                  <a:pt x="67" y="24"/>
                  <a:pt x="67" y="24"/>
                  <a:pt x="67" y="24"/>
                </a:cubicBezTo>
                <a:cubicBezTo>
                  <a:pt x="67" y="58"/>
                  <a:pt x="67" y="58"/>
                  <a:pt x="67" y="58"/>
                </a:cubicBezTo>
                <a:cubicBezTo>
                  <a:pt x="71" y="58"/>
                  <a:pt x="71" y="58"/>
                  <a:pt x="71" y="58"/>
                </a:cubicBezTo>
                <a:cubicBezTo>
                  <a:pt x="72" y="58"/>
                  <a:pt x="73" y="58"/>
                  <a:pt x="73" y="59"/>
                </a:cubicBezTo>
                <a:cubicBezTo>
                  <a:pt x="73" y="60"/>
                  <a:pt x="72" y="61"/>
                  <a:pt x="71" y="61"/>
                </a:cubicBezTo>
                <a:cubicBezTo>
                  <a:pt x="6" y="61"/>
                  <a:pt x="6" y="61"/>
                  <a:pt x="6" y="61"/>
                </a:cubicBezTo>
                <a:close/>
                <a:moveTo>
                  <a:pt x="16" y="24"/>
                </a:moveTo>
                <a:cubicBezTo>
                  <a:pt x="16" y="24"/>
                  <a:pt x="16" y="24"/>
                  <a:pt x="16" y="24"/>
                </a:cubicBezTo>
                <a:cubicBezTo>
                  <a:pt x="16" y="58"/>
                  <a:pt x="16" y="58"/>
                  <a:pt x="16" y="58"/>
                </a:cubicBezTo>
                <a:cubicBezTo>
                  <a:pt x="27" y="58"/>
                  <a:pt x="27" y="58"/>
                  <a:pt x="27" y="58"/>
                </a:cubicBezTo>
                <a:cubicBezTo>
                  <a:pt x="27" y="24"/>
                  <a:pt x="27" y="24"/>
                  <a:pt x="27" y="24"/>
                </a:cubicBezTo>
                <a:cubicBezTo>
                  <a:pt x="16" y="24"/>
                  <a:pt x="16" y="24"/>
                  <a:pt x="16" y="24"/>
                </a:cubicBezTo>
                <a:close/>
                <a:moveTo>
                  <a:pt x="33" y="24"/>
                </a:moveTo>
                <a:cubicBezTo>
                  <a:pt x="33" y="24"/>
                  <a:pt x="33" y="24"/>
                  <a:pt x="33" y="24"/>
                </a:cubicBezTo>
                <a:cubicBezTo>
                  <a:pt x="33" y="58"/>
                  <a:pt x="33" y="58"/>
                  <a:pt x="33" y="58"/>
                </a:cubicBezTo>
                <a:cubicBezTo>
                  <a:pt x="44" y="58"/>
                  <a:pt x="44" y="58"/>
                  <a:pt x="44" y="58"/>
                </a:cubicBezTo>
                <a:cubicBezTo>
                  <a:pt x="44" y="24"/>
                  <a:pt x="44" y="24"/>
                  <a:pt x="44" y="24"/>
                </a:cubicBezTo>
                <a:cubicBezTo>
                  <a:pt x="33" y="24"/>
                  <a:pt x="33" y="24"/>
                  <a:pt x="33" y="24"/>
                </a:cubicBezTo>
                <a:close/>
                <a:moveTo>
                  <a:pt x="50" y="24"/>
                </a:moveTo>
                <a:cubicBezTo>
                  <a:pt x="50" y="24"/>
                  <a:pt x="50" y="24"/>
                  <a:pt x="50" y="24"/>
                </a:cubicBezTo>
                <a:cubicBezTo>
                  <a:pt x="50" y="58"/>
                  <a:pt x="50" y="58"/>
                  <a:pt x="50" y="58"/>
                </a:cubicBezTo>
                <a:cubicBezTo>
                  <a:pt x="61" y="58"/>
                  <a:pt x="61" y="58"/>
                  <a:pt x="61" y="58"/>
                </a:cubicBezTo>
                <a:cubicBezTo>
                  <a:pt x="61" y="24"/>
                  <a:pt x="61" y="24"/>
                  <a:pt x="61" y="24"/>
                </a:cubicBezTo>
                <a:cubicBezTo>
                  <a:pt x="50" y="24"/>
                  <a:pt x="50" y="24"/>
                  <a:pt x="50" y="24"/>
                </a:cubicBezTo>
                <a:close/>
                <a:moveTo>
                  <a:pt x="61" y="17"/>
                </a:moveTo>
                <a:cubicBezTo>
                  <a:pt x="61" y="17"/>
                  <a:pt x="61" y="17"/>
                  <a:pt x="61" y="17"/>
                </a:cubicBezTo>
                <a:cubicBezTo>
                  <a:pt x="38" y="6"/>
                  <a:pt x="38" y="6"/>
                  <a:pt x="38" y="6"/>
                </a:cubicBezTo>
                <a:cubicBezTo>
                  <a:pt x="16" y="17"/>
                  <a:pt x="16" y="17"/>
                  <a:pt x="16" y="17"/>
                </a:cubicBezTo>
                <a:cubicBezTo>
                  <a:pt x="61" y="17"/>
                  <a:pt x="61" y="17"/>
                  <a:pt x="61" y="17"/>
                </a:cubicBezTo>
                <a:close/>
                <a:moveTo>
                  <a:pt x="3" y="69"/>
                </a:moveTo>
                <a:cubicBezTo>
                  <a:pt x="3" y="69"/>
                  <a:pt x="3" y="69"/>
                  <a:pt x="3" y="69"/>
                </a:cubicBezTo>
                <a:cubicBezTo>
                  <a:pt x="1" y="69"/>
                  <a:pt x="0" y="68"/>
                  <a:pt x="0" y="66"/>
                </a:cubicBezTo>
                <a:cubicBezTo>
                  <a:pt x="0" y="64"/>
                  <a:pt x="1" y="63"/>
                  <a:pt x="3" y="63"/>
                </a:cubicBezTo>
                <a:cubicBezTo>
                  <a:pt x="74" y="63"/>
                  <a:pt x="74" y="63"/>
                  <a:pt x="74" y="63"/>
                </a:cubicBezTo>
                <a:cubicBezTo>
                  <a:pt x="76" y="63"/>
                  <a:pt x="77" y="64"/>
                  <a:pt x="77" y="66"/>
                </a:cubicBezTo>
                <a:cubicBezTo>
                  <a:pt x="77" y="68"/>
                  <a:pt x="76" y="69"/>
                  <a:pt x="74" y="69"/>
                </a:cubicBezTo>
                <a:cubicBezTo>
                  <a:pt x="3" y="69"/>
                  <a:pt x="3" y="69"/>
                  <a:pt x="3" y="6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2796" name="Freeform 28"/>
          <p:cNvSpPr>
            <a:spLocks noEditPoints="1"/>
          </p:cNvSpPr>
          <p:nvPr/>
        </p:nvSpPr>
        <p:spPr bwMode="auto">
          <a:xfrm>
            <a:off x="5411788" y="2785335"/>
            <a:ext cx="228600" cy="295366"/>
          </a:xfrm>
          <a:custGeom>
            <a:gdLst>
              <a:gd fmla="*/ 41 w 61" name="T0"/>
              <a:gd fmla="*/ 29 h 79" name="T1"/>
              <a:gd fmla="*/ 31 w 61" name="T2"/>
              <a:gd fmla="*/ 33 h 79" name="T3"/>
              <a:gd fmla="*/ 25 w 61" name="T4"/>
              <a:gd fmla="*/ 32 h 79" name="T5"/>
              <a:gd fmla="*/ 21 w 61" name="T6"/>
              <a:gd fmla="*/ 29 h 79" name="T7"/>
              <a:gd fmla="*/ 18 w 61" name="T8"/>
              <a:gd fmla="*/ 29 h 79" name="T9"/>
              <a:gd fmla="*/ 18 w 61" name="T10"/>
              <a:gd fmla="*/ 31 h 79" name="T11"/>
              <a:gd fmla="*/ 24 w 61" name="T12"/>
              <a:gd fmla="*/ 35 h 79" name="T13"/>
              <a:gd fmla="*/ 31 w 61" name="T14"/>
              <a:gd fmla="*/ 37 h 79" name="T15"/>
              <a:gd fmla="*/ 43 w 61" name="T16"/>
              <a:gd fmla="*/ 31 h 79" name="T17"/>
              <a:gd fmla="*/ 43 w 61" name="T18"/>
              <a:gd fmla="*/ 29 h 79" name="T19"/>
              <a:gd fmla="*/ 41 w 61" name="T20"/>
              <a:gd fmla="*/ 29 h 79" name="T21"/>
              <a:gd fmla="*/ 45 w 61" name="T22"/>
              <a:gd fmla="*/ 69 h 79" name="T23"/>
              <a:gd fmla="*/ 45 w 61" name="T24"/>
              <a:gd fmla="*/ 69 h 79" name="T25"/>
              <a:gd fmla="*/ 16 w 61" name="T26"/>
              <a:gd fmla="*/ 69 h 79" name="T27"/>
              <a:gd fmla="*/ 14 w 61" name="T28"/>
              <a:gd fmla="*/ 71 h 79" name="T29"/>
              <a:gd fmla="*/ 16 w 61" name="T30"/>
              <a:gd fmla="*/ 73 h 79" name="T31"/>
              <a:gd fmla="*/ 45 w 61" name="T32"/>
              <a:gd fmla="*/ 73 h 79" name="T33"/>
              <a:gd fmla="*/ 47 w 61" name="T34"/>
              <a:gd fmla="*/ 71 h 79" name="T35"/>
              <a:gd fmla="*/ 45 w 61" name="T36"/>
              <a:gd fmla="*/ 69 h 79" name="T37"/>
              <a:gd fmla="*/ 61 w 61" name="T38"/>
              <a:gd fmla="*/ 30 h 79" name="T39"/>
              <a:gd fmla="*/ 61 w 61" name="T40"/>
              <a:gd fmla="*/ 30 h 79" name="T41"/>
              <a:gd fmla="*/ 52 w 61" name="T42"/>
              <a:gd fmla="*/ 9 h 79" name="T43"/>
              <a:gd fmla="*/ 31 w 61" name="T44"/>
              <a:gd fmla="*/ 0 h 79" name="T45"/>
              <a:gd fmla="*/ 9 w 61" name="T46"/>
              <a:gd fmla="*/ 9 h 79" name="T47"/>
              <a:gd fmla="*/ 0 w 61" name="T48"/>
              <a:gd fmla="*/ 30 h 79" name="T49"/>
              <a:gd fmla="*/ 4 w 61" name="T50"/>
              <a:gd fmla="*/ 46 h 79" name="T51"/>
              <a:gd fmla="*/ 4 w 61" name="T52"/>
              <a:gd fmla="*/ 46 h 79" name="T53"/>
              <a:gd fmla="*/ 13 w 61" name="T54"/>
              <a:gd fmla="*/ 56 h 79" name="T55"/>
              <a:gd fmla="*/ 13 w 61" name="T56"/>
              <a:gd fmla="*/ 64 h 79" name="T57"/>
              <a:gd fmla="*/ 16 w 61" name="T58"/>
              <a:gd fmla="*/ 67 h 79" name="T59"/>
              <a:gd fmla="*/ 45 w 61" name="T60"/>
              <a:gd fmla="*/ 67 h 79" name="T61"/>
              <a:gd fmla="*/ 48 w 61" name="T62"/>
              <a:gd fmla="*/ 64 h 79" name="T63"/>
              <a:gd fmla="*/ 48 w 61" name="T64"/>
              <a:gd fmla="*/ 56 h 79" name="T65"/>
              <a:gd fmla="*/ 57 w 61" name="T66"/>
              <a:gd fmla="*/ 46 h 79" name="T67"/>
              <a:gd fmla="*/ 57 w 61" name="T68"/>
              <a:gd fmla="*/ 46 h 79" name="T69"/>
              <a:gd fmla="*/ 61 w 61" name="T70"/>
              <a:gd fmla="*/ 30 h 79" name="T71"/>
              <a:gd fmla="*/ 52 w 61" name="T72"/>
              <a:gd fmla="*/ 42 h 79" name="T73"/>
              <a:gd fmla="*/ 52 w 61" name="T74"/>
              <a:gd fmla="*/ 42 h 79" name="T75"/>
              <a:gd fmla="*/ 52 w 61" name="T76"/>
              <a:gd fmla="*/ 42 h 79" name="T77"/>
              <a:gd fmla="*/ 52 w 61" name="T78"/>
              <a:gd fmla="*/ 42 h 79" name="T79"/>
              <a:gd fmla="*/ 43 w 61" name="T80"/>
              <a:gd fmla="*/ 51 h 79" name="T81"/>
              <a:gd fmla="*/ 42 w 61" name="T82"/>
              <a:gd fmla="*/ 54 h 79" name="T83"/>
              <a:gd fmla="*/ 42 w 61" name="T84"/>
              <a:gd fmla="*/ 54 h 79" name="T85"/>
              <a:gd fmla="*/ 42 w 61" name="T86"/>
              <a:gd fmla="*/ 61 h 79" name="T87"/>
              <a:gd fmla="*/ 19 w 61" name="T88"/>
              <a:gd fmla="*/ 61 h 79" name="T89"/>
              <a:gd fmla="*/ 19 w 61" name="T90"/>
              <a:gd fmla="*/ 54 h 79" name="T91"/>
              <a:gd fmla="*/ 18 w 61" name="T92"/>
              <a:gd fmla="*/ 51 h 79" name="T93"/>
              <a:gd fmla="*/ 9 w 61" name="T94"/>
              <a:gd fmla="*/ 42 h 79" name="T95"/>
              <a:gd fmla="*/ 9 w 61" name="T96"/>
              <a:gd fmla="*/ 42 h 79" name="T97"/>
              <a:gd fmla="*/ 6 w 61" name="T98"/>
              <a:gd fmla="*/ 30 h 79" name="T99"/>
              <a:gd fmla="*/ 13 w 61" name="T100"/>
              <a:gd fmla="*/ 13 h 79" name="T101"/>
              <a:gd fmla="*/ 31 w 61" name="T102"/>
              <a:gd fmla="*/ 6 h 79" name="T103"/>
              <a:gd fmla="*/ 48 w 61" name="T104"/>
              <a:gd fmla="*/ 13 h 79" name="T105"/>
              <a:gd fmla="*/ 55 w 61" name="T106"/>
              <a:gd fmla="*/ 30 h 79" name="T107"/>
              <a:gd fmla="*/ 52 w 61" name="T108"/>
              <a:gd fmla="*/ 42 h 79" name="T109"/>
              <a:gd fmla="*/ 39 w 61" name="T110"/>
              <a:gd fmla="*/ 76 h 79" name="T111"/>
              <a:gd fmla="*/ 39 w 61" name="T112"/>
              <a:gd fmla="*/ 76 h 79" name="T113"/>
              <a:gd fmla="*/ 22 w 61" name="T114"/>
              <a:gd fmla="*/ 76 h 79" name="T115"/>
              <a:gd fmla="*/ 20 w 61" name="T116"/>
              <a:gd fmla="*/ 78 h 79" name="T117"/>
              <a:gd fmla="*/ 22 w 61" name="T118"/>
              <a:gd fmla="*/ 79 h 79" name="T119"/>
              <a:gd fmla="*/ 39 w 61" name="T120"/>
              <a:gd fmla="*/ 79 h 79" name="T121"/>
              <a:gd fmla="*/ 41 w 61" name="T122"/>
              <a:gd fmla="*/ 78 h 79" name="T123"/>
              <a:gd fmla="*/ 39 w 61" name="T124"/>
              <a:gd fmla="*/ 76 h 7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9" w="61">
                <a:moveTo>
                  <a:pt x="41" y="29"/>
                </a:moveTo>
                <a:cubicBezTo>
                  <a:pt x="38" y="31"/>
                  <a:pt x="34" y="33"/>
                  <a:pt x="31" y="33"/>
                </a:cubicBezTo>
                <a:cubicBezTo>
                  <a:pt x="29" y="33"/>
                  <a:pt x="27" y="32"/>
                  <a:pt x="25" y="32"/>
                </a:cubicBezTo>
                <a:cubicBezTo>
                  <a:pt x="24" y="31"/>
                  <a:pt x="22" y="30"/>
                  <a:pt x="21" y="29"/>
                </a:cubicBezTo>
                <a:cubicBezTo>
                  <a:pt x="20" y="28"/>
                  <a:pt x="19" y="28"/>
                  <a:pt x="18" y="29"/>
                </a:cubicBezTo>
                <a:cubicBezTo>
                  <a:pt x="17" y="29"/>
                  <a:pt x="17" y="31"/>
                  <a:pt x="18" y="31"/>
                </a:cubicBezTo>
                <a:cubicBezTo>
                  <a:pt x="20" y="33"/>
                  <a:pt x="22" y="34"/>
                  <a:pt x="24" y="35"/>
                </a:cubicBezTo>
                <a:cubicBezTo>
                  <a:pt x="26" y="36"/>
                  <a:pt x="28" y="37"/>
                  <a:pt x="31" y="37"/>
                </a:cubicBezTo>
                <a:cubicBezTo>
                  <a:pt x="36" y="37"/>
                  <a:pt x="40" y="35"/>
                  <a:pt x="43" y="31"/>
                </a:cubicBezTo>
                <a:cubicBezTo>
                  <a:pt x="44" y="31"/>
                  <a:pt x="44" y="29"/>
                  <a:pt x="43" y="29"/>
                </a:cubicBezTo>
                <a:cubicBezTo>
                  <a:pt x="42" y="28"/>
                  <a:pt x="41" y="28"/>
                  <a:pt x="41" y="29"/>
                </a:cubicBezTo>
                <a:close/>
                <a:moveTo>
                  <a:pt x="45" y="69"/>
                </a:moveTo>
                <a:cubicBezTo>
                  <a:pt x="45" y="69"/>
                  <a:pt x="45" y="69"/>
                  <a:pt x="45" y="69"/>
                </a:cubicBezTo>
                <a:cubicBezTo>
                  <a:pt x="16" y="69"/>
                  <a:pt x="16" y="69"/>
                  <a:pt x="16" y="69"/>
                </a:cubicBezTo>
                <a:cubicBezTo>
                  <a:pt x="15" y="69"/>
                  <a:pt x="14" y="70"/>
                  <a:pt x="14" y="71"/>
                </a:cubicBezTo>
                <a:cubicBezTo>
                  <a:pt x="14" y="72"/>
                  <a:pt x="15" y="73"/>
                  <a:pt x="16" y="73"/>
                </a:cubicBezTo>
                <a:cubicBezTo>
                  <a:pt x="45" y="73"/>
                  <a:pt x="45" y="73"/>
                  <a:pt x="45" y="73"/>
                </a:cubicBezTo>
                <a:cubicBezTo>
                  <a:pt x="46" y="73"/>
                  <a:pt x="47" y="72"/>
                  <a:pt x="47" y="71"/>
                </a:cubicBezTo>
                <a:cubicBezTo>
                  <a:pt x="47" y="70"/>
                  <a:pt x="46" y="69"/>
                  <a:pt x="45" y="69"/>
                </a:cubicBezTo>
                <a:close/>
                <a:moveTo>
                  <a:pt x="61" y="30"/>
                </a:moveTo>
                <a:cubicBezTo>
                  <a:pt x="61" y="30"/>
                  <a:pt x="61" y="30"/>
                  <a:pt x="61" y="30"/>
                </a:cubicBezTo>
                <a:cubicBezTo>
                  <a:pt x="61" y="22"/>
                  <a:pt x="58" y="14"/>
                  <a:pt x="52" y="9"/>
                </a:cubicBezTo>
                <a:cubicBezTo>
                  <a:pt x="47" y="3"/>
                  <a:pt x="39" y="0"/>
                  <a:pt x="31" y="0"/>
                </a:cubicBezTo>
                <a:cubicBezTo>
                  <a:pt x="22" y="0"/>
                  <a:pt x="14" y="3"/>
                  <a:pt x="9" y="9"/>
                </a:cubicBezTo>
                <a:cubicBezTo>
                  <a:pt x="3" y="14"/>
                  <a:pt x="0" y="22"/>
                  <a:pt x="0" y="30"/>
                </a:cubicBezTo>
                <a:cubicBezTo>
                  <a:pt x="0" y="36"/>
                  <a:pt x="1" y="41"/>
                  <a:pt x="4" y="46"/>
                </a:cubicBezTo>
                <a:cubicBezTo>
                  <a:pt x="4" y="46"/>
                  <a:pt x="4" y="46"/>
                  <a:pt x="4" y="46"/>
                </a:cubicBezTo>
                <a:cubicBezTo>
                  <a:pt x="6" y="50"/>
                  <a:pt x="9" y="53"/>
                  <a:pt x="13" y="56"/>
                </a:cubicBezTo>
                <a:cubicBezTo>
                  <a:pt x="13" y="64"/>
                  <a:pt x="13" y="64"/>
                  <a:pt x="13" y="64"/>
                </a:cubicBezTo>
                <a:cubicBezTo>
                  <a:pt x="13" y="66"/>
                  <a:pt x="15" y="67"/>
                  <a:pt x="16" y="67"/>
                </a:cubicBezTo>
                <a:cubicBezTo>
                  <a:pt x="45" y="67"/>
                  <a:pt x="45" y="67"/>
                  <a:pt x="45" y="67"/>
                </a:cubicBezTo>
                <a:cubicBezTo>
                  <a:pt x="47" y="67"/>
                  <a:pt x="48" y="66"/>
                  <a:pt x="48" y="64"/>
                </a:cubicBezTo>
                <a:cubicBezTo>
                  <a:pt x="48" y="56"/>
                  <a:pt x="48" y="56"/>
                  <a:pt x="48" y="56"/>
                </a:cubicBezTo>
                <a:cubicBezTo>
                  <a:pt x="52" y="53"/>
                  <a:pt x="55" y="50"/>
                  <a:pt x="57" y="46"/>
                </a:cubicBezTo>
                <a:cubicBezTo>
                  <a:pt x="57" y="46"/>
                  <a:pt x="57" y="46"/>
                  <a:pt x="57" y="46"/>
                </a:cubicBezTo>
                <a:cubicBezTo>
                  <a:pt x="60" y="41"/>
                  <a:pt x="61" y="36"/>
                  <a:pt x="61" y="30"/>
                </a:cubicBezTo>
                <a:close/>
                <a:moveTo>
                  <a:pt x="52" y="42"/>
                </a:moveTo>
                <a:cubicBezTo>
                  <a:pt x="52" y="42"/>
                  <a:pt x="52" y="42"/>
                  <a:pt x="52" y="42"/>
                </a:cubicBezTo>
                <a:cubicBezTo>
                  <a:pt x="52" y="42"/>
                  <a:pt x="52" y="42"/>
                  <a:pt x="52" y="42"/>
                </a:cubicBezTo>
                <a:cubicBezTo>
                  <a:pt x="52" y="42"/>
                  <a:pt x="52" y="42"/>
                  <a:pt x="52" y="42"/>
                </a:cubicBezTo>
                <a:cubicBezTo>
                  <a:pt x="50" y="46"/>
                  <a:pt x="47" y="49"/>
                  <a:pt x="43" y="51"/>
                </a:cubicBezTo>
                <a:cubicBezTo>
                  <a:pt x="42" y="52"/>
                  <a:pt x="42" y="53"/>
                  <a:pt x="42" y="54"/>
                </a:cubicBezTo>
                <a:cubicBezTo>
                  <a:pt x="42" y="54"/>
                  <a:pt x="42" y="54"/>
                  <a:pt x="42" y="54"/>
                </a:cubicBezTo>
                <a:cubicBezTo>
                  <a:pt x="42" y="61"/>
                  <a:pt x="42" y="61"/>
                  <a:pt x="42" y="61"/>
                </a:cubicBezTo>
                <a:cubicBezTo>
                  <a:pt x="19" y="61"/>
                  <a:pt x="19" y="61"/>
                  <a:pt x="19" y="61"/>
                </a:cubicBezTo>
                <a:cubicBezTo>
                  <a:pt x="19" y="54"/>
                  <a:pt x="19" y="54"/>
                  <a:pt x="19" y="54"/>
                </a:cubicBezTo>
                <a:cubicBezTo>
                  <a:pt x="19" y="53"/>
                  <a:pt x="19" y="52"/>
                  <a:pt x="18" y="51"/>
                </a:cubicBezTo>
                <a:cubicBezTo>
                  <a:pt x="14" y="49"/>
                  <a:pt x="11" y="46"/>
                  <a:pt x="9" y="42"/>
                </a:cubicBezTo>
                <a:cubicBezTo>
                  <a:pt x="9" y="42"/>
                  <a:pt x="9" y="42"/>
                  <a:pt x="9" y="42"/>
                </a:cubicBezTo>
                <a:cubicBezTo>
                  <a:pt x="7" y="39"/>
                  <a:pt x="6" y="35"/>
                  <a:pt x="6" y="30"/>
                </a:cubicBezTo>
                <a:cubicBezTo>
                  <a:pt x="6" y="24"/>
                  <a:pt x="9" y="17"/>
                  <a:pt x="13" y="13"/>
                </a:cubicBezTo>
                <a:cubicBezTo>
                  <a:pt x="18" y="9"/>
                  <a:pt x="24" y="6"/>
                  <a:pt x="31" y="6"/>
                </a:cubicBezTo>
                <a:cubicBezTo>
                  <a:pt x="37" y="6"/>
                  <a:pt x="43" y="9"/>
                  <a:pt x="48" y="13"/>
                </a:cubicBezTo>
                <a:cubicBezTo>
                  <a:pt x="52" y="17"/>
                  <a:pt x="55" y="24"/>
                  <a:pt x="55" y="30"/>
                </a:cubicBezTo>
                <a:cubicBezTo>
                  <a:pt x="55" y="35"/>
                  <a:pt x="54" y="39"/>
                  <a:pt x="52" y="42"/>
                </a:cubicBezTo>
                <a:close/>
                <a:moveTo>
                  <a:pt x="39" y="76"/>
                </a:moveTo>
                <a:cubicBezTo>
                  <a:pt x="39" y="76"/>
                  <a:pt x="39" y="76"/>
                  <a:pt x="39" y="76"/>
                </a:cubicBezTo>
                <a:cubicBezTo>
                  <a:pt x="22" y="76"/>
                  <a:pt x="22" y="76"/>
                  <a:pt x="22" y="76"/>
                </a:cubicBezTo>
                <a:cubicBezTo>
                  <a:pt x="21" y="76"/>
                  <a:pt x="20" y="77"/>
                  <a:pt x="20" y="78"/>
                </a:cubicBezTo>
                <a:cubicBezTo>
                  <a:pt x="20" y="79"/>
                  <a:pt x="21" y="79"/>
                  <a:pt x="22" y="79"/>
                </a:cubicBezTo>
                <a:cubicBezTo>
                  <a:pt x="39" y="79"/>
                  <a:pt x="39" y="79"/>
                  <a:pt x="39" y="79"/>
                </a:cubicBezTo>
                <a:cubicBezTo>
                  <a:pt x="40" y="79"/>
                  <a:pt x="41" y="79"/>
                  <a:pt x="41" y="78"/>
                </a:cubicBezTo>
                <a:cubicBezTo>
                  <a:pt x="41" y="77"/>
                  <a:pt x="40" y="76"/>
                  <a:pt x="39" y="7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2797" name="Freeform 29"/>
          <p:cNvSpPr>
            <a:spLocks noEditPoints="1"/>
          </p:cNvSpPr>
          <p:nvPr/>
        </p:nvSpPr>
        <p:spPr bwMode="auto">
          <a:xfrm>
            <a:off x="3933825" y="1937348"/>
            <a:ext cx="304800" cy="303307"/>
          </a:xfrm>
          <a:custGeom>
            <a:gdLst>
              <a:gd fmla="*/ 35 w 81" name="T0"/>
              <a:gd fmla="*/ 26 h 81" name="T1"/>
              <a:gd fmla="*/ 39 w 81" name="T2"/>
              <a:gd fmla="*/ 15 h 81" name="T3"/>
              <a:gd fmla="*/ 45 w 81" name="T4"/>
              <a:gd fmla="*/ 10 h 81" name="T5"/>
              <a:gd fmla="*/ 56 w 81" name="T6"/>
              <a:gd fmla="*/ 1 h 81" name="T7"/>
              <a:gd fmla="*/ 71 w 81" name="T8"/>
              <a:gd fmla="*/ 4 h 81" name="T9"/>
              <a:gd fmla="*/ 74 w 81" name="T10"/>
              <a:gd fmla="*/ 7 h 81" name="T11"/>
              <a:gd fmla="*/ 80 w 81" name="T12"/>
              <a:gd fmla="*/ 14 h 81" name="T13"/>
              <a:gd fmla="*/ 77 w 81" name="T14"/>
              <a:gd fmla="*/ 30 h 81" name="T15"/>
              <a:gd fmla="*/ 65 w 81" name="T16"/>
              <a:gd fmla="*/ 41 h 81" name="T17"/>
              <a:gd fmla="*/ 52 w 81" name="T18"/>
              <a:gd fmla="*/ 42 h 81" name="T19"/>
              <a:gd fmla="*/ 61 w 81" name="T20"/>
              <a:gd fmla="*/ 37 h 81" name="T21"/>
              <a:gd fmla="*/ 66 w 81" name="T22"/>
              <a:gd fmla="*/ 31 h 81" name="T23"/>
              <a:gd fmla="*/ 74 w 81" name="T24"/>
              <a:gd fmla="*/ 20 h 81" name="T25"/>
              <a:gd fmla="*/ 72 w 81" name="T26"/>
              <a:gd fmla="*/ 14 h 81" name="T27"/>
              <a:gd fmla="*/ 67 w 81" name="T28"/>
              <a:gd fmla="*/ 9 h 81" name="T29"/>
              <a:gd fmla="*/ 61 w 81" name="T30"/>
              <a:gd fmla="*/ 6 h 81" name="T31"/>
              <a:gd fmla="*/ 55 w 81" name="T32"/>
              <a:gd fmla="*/ 8 h 81" name="T33"/>
              <a:gd fmla="*/ 50 w 81" name="T34"/>
              <a:gd fmla="*/ 14 h 81" name="T35"/>
              <a:gd fmla="*/ 42 w 81" name="T36"/>
              <a:gd fmla="*/ 22 h 81" name="T37"/>
              <a:gd fmla="*/ 60 w 81" name="T38"/>
              <a:gd fmla="*/ 53 h 81" name="T39"/>
              <a:gd fmla="*/ 70 w 81" name="T40"/>
              <a:gd fmla="*/ 49 h 81" name="T41"/>
              <a:gd fmla="*/ 60 w 81" name="T42"/>
              <a:gd fmla="*/ 53 h 81" name="T43"/>
              <a:gd fmla="*/ 24 w 81" name="T44"/>
              <a:gd fmla="*/ 24 h 81" name="T45"/>
              <a:gd fmla="*/ 15 w 81" name="T46"/>
              <a:gd fmla="*/ 15 h 81" name="T47"/>
              <a:gd fmla="*/ 56 w 81" name="T48"/>
              <a:gd fmla="*/ 59 h 81" name="T49"/>
              <a:gd fmla="*/ 59 w 81" name="T50"/>
              <a:gd fmla="*/ 56 h 81" name="T51"/>
              <a:gd fmla="*/ 63 w 81" name="T52"/>
              <a:gd fmla="*/ 66 h 81" name="T53"/>
              <a:gd fmla="*/ 31 w 81" name="T54"/>
              <a:gd fmla="*/ 20 h 81" name="T55"/>
              <a:gd fmla="*/ 28 w 81" name="T56"/>
              <a:gd fmla="*/ 10 h 81" name="T57"/>
              <a:gd fmla="*/ 31 w 81" name="T58"/>
              <a:gd fmla="*/ 20 h 81" name="T59"/>
              <a:gd fmla="*/ 51 w 81" name="T60"/>
              <a:gd fmla="*/ 58 h 81" name="T61"/>
              <a:gd fmla="*/ 51 w 81" name="T62"/>
              <a:gd fmla="*/ 72 h 81" name="T63"/>
              <a:gd fmla="*/ 20 w 81" name="T64"/>
              <a:gd fmla="*/ 28 h 81" name="T65"/>
              <a:gd fmla="*/ 20 w 81" name="T66"/>
              <a:gd fmla="*/ 32 h 81" name="T67"/>
              <a:gd fmla="*/ 10 w 81" name="T68"/>
              <a:gd fmla="*/ 28 h 81" name="T69"/>
              <a:gd fmla="*/ 39 w 81" name="T70"/>
              <a:gd fmla="*/ 55 h 81" name="T71"/>
              <a:gd fmla="*/ 31 w 81" name="T72"/>
              <a:gd fmla="*/ 67 h 81" name="T73"/>
              <a:gd fmla="*/ 25 w 81" name="T74"/>
              <a:gd fmla="*/ 72 h 81" name="T75"/>
              <a:gd fmla="*/ 16 w 81" name="T76"/>
              <a:gd fmla="*/ 74 h 81" name="T77"/>
              <a:gd fmla="*/ 14 w 81" name="T78"/>
              <a:gd fmla="*/ 72 h 81" name="T79"/>
              <a:gd fmla="*/ 8 w 81" name="T80"/>
              <a:gd fmla="*/ 67 h 81" name="T81"/>
              <a:gd fmla="*/ 6 w 81" name="T82"/>
              <a:gd fmla="*/ 58 h 81" name="T83"/>
              <a:gd fmla="*/ 20 w 81" name="T84"/>
              <a:gd fmla="*/ 44 h 81" name="T85"/>
              <a:gd fmla="*/ 25 w 81" name="T86"/>
              <a:gd fmla="*/ 42 h 81" name="T87"/>
              <a:gd fmla="*/ 20 w 81" name="T88"/>
              <a:gd fmla="*/ 37 h 81" name="T89"/>
              <a:gd fmla="*/ 10 w 81" name="T90"/>
              <a:gd fmla="*/ 45 h 81" name="T91"/>
              <a:gd fmla="*/ 0 w 81" name="T92"/>
              <a:gd fmla="*/ 61 h 81" name="T93"/>
              <a:gd fmla="*/ 4 w 81" name="T94"/>
              <a:gd fmla="*/ 71 h 81" name="T95"/>
              <a:gd fmla="*/ 9 w 81" name="T96"/>
              <a:gd fmla="*/ 77 h 81" name="T97"/>
              <a:gd fmla="*/ 25 w 81" name="T98"/>
              <a:gd fmla="*/ 80 h 81" name="T99"/>
              <a:gd fmla="*/ 35 w 81" name="T100"/>
              <a:gd fmla="*/ 71 h 81" name="T101"/>
              <a:gd fmla="*/ 44 w 81" name="T102"/>
              <a:gd fmla="*/ 61 h 81" name="T103"/>
              <a:gd fmla="*/ 39 w 81" name="T104"/>
              <a:gd fmla="*/ 55 h 8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1" w="81">
                <a:moveTo>
                  <a:pt x="41" y="26"/>
                </a:moveTo>
                <a:cubicBezTo>
                  <a:pt x="41" y="27"/>
                  <a:pt x="40" y="29"/>
                  <a:pt x="38" y="29"/>
                </a:cubicBezTo>
                <a:cubicBezTo>
                  <a:pt x="37" y="29"/>
                  <a:pt x="35" y="27"/>
                  <a:pt x="35" y="26"/>
                </a:cubicBezTo>
                <a:cubicBezTo>
                  <a:pt x="35" y="24"/>
                  <a:pt x="36" y="22"/>
                  <a:pt x="36" y="20"/>
                </a:cubicBezTo>
                <a:cubicBezTo>
                  <a:pt x="37" y="18"/>
                  <a:pt x="38" y="17"/>
                  <a:pt x="39" y="15"/>
                </a:cubicBezTo>
                <a:cubicBezTo>
                  <a:pt x="39" y="15"/>
                  <a:pt x="39" y="15"/>
                  <a:pt x="39" y="15"/>
                </a:cubicBezTo>
                <a:cubicBezTo>
                  <a:pt x="39" y="15"/>
                  <a:pt x="39" y="15"/>
                  <a:pt x="39" y="15"/>
                </a:cubicBezTo>
                <a:cubicBezTo>
                  <a:pt x="45" y="10"/>
                  <a:pt x="45" y="10"/>
                  <a:pt x="45" y="10"/>
                </a:cubicBezTo>
                <a:cubicBezTo>
                  <a:pt x="45" y="10"/>
                  <a:pt x="45" y="10"/>
                  <a:pt x="45" y="10"/>
                </a:cubicBezTo>
                <a:cubicBezTo>
                  <a:pt x="51" y="4"/>
                  <a:pt x="51" y="4"/>
                  <a:pt x="51" y="4"/>
                </a:cubicBezTo>
                <a:cubicBezTo>
                  <a:pt x="51" y="4"/>
                  <a:pt x="51" y="4"/>
                  <a:pt x="51" y="4"/>
                </a:cubicBezTo>
                <a:cubicBezTo>
                  <a:pt x="52" y="3"/>
                  <a:pt x="54" y="2"/>
                  <a:pt x="56" y="1"/>
                </a:cubicBezTo>
                <a:cubicBezTo>
                  <a:pt x="57" y="0"/>
                  <a:pt x="59" y="0"/>
                  <a:pt x="61" y="0"/>
                </a:cubicBezTo>
                <a:cubicBezTo>
                  <a:pt x="63" y="0"/>
                  <a:pt x="65" y="0"/>
                  <a:pt x="67" y="1"/>
                </a:cubicBezTo>
                <a:cubicBezTo>
                  <a:pt x="68" y="2"/>
                  <a:pt x="70" y="3"/>
                  <a:pt x="71" y="4"/>
                </a:cubicBezTo>
                <a:cubicBezTo>
                  <a:pt x="71" y="4"/>
                  <a:pt x="71" y="4"/>
                  <a:pt x="71" y="4"/>
                </a:cubicBezTo>
                <a:cubicBezTo>
                  <a:pt x="74" y="7"/>
                  <a:pt x="74" y="7"/>
                  <a:pt x="74" y="7"/>
                </a:cubicBezTo>
                <a:cubicBezTo>
                  <a:pt x="74" y="7"/>
                  <a:pt x="74" y="7"/>
                  <a:pt x="74" y="7"/>
                </a:cubicBezTo>
                <a:cubicBezTo>
                  <a:pt x="77" y="9"/>
                  <a:pt x="77" y="9"/>
                  <a:pt x="77" y="9"/>
                </a:cubicBezTo>
                <a:cubicBezTo>
                  <a:pt x="77" y="10"/>
                  <a:pt x="77" y="10"/>
                  <a:pt x="77" y="10"/>
                </a:cubicBezTo>
                <a:cubicBezTo>
                  <a:pt x="78" y="11"/>
                  <a:pt x="79" y="12"/>
                  <a:pt x="80" y="14"/>
                </a:cubicBezTo>
                <a:cubicBezTo>
                  <a:pt x="80" y="16"/>
                  <a:pt x="81" y="18"/>
                  <a:pt x="81" y="20"/>
                </a:cubicBezTo>
                <a:cubicBezTo>
                  <a:pt x="81" y="21"/>
                  <a:pt x="80" y="23"/>
                  <a:pt x="80" y="25"/>
                </a:cubicBezTo>
                <a:cubicBezTo>
                  <a:pt x="79" y="27"/>
                  <a:pt x="78" y="28"/>
                  <a:pt x="77" y="30"/>
                </a:cubicBezTo>
                <a:cubicBezTo>
                  <a:pt x="71" y="35"/>
                  <a:pt x="71" y="35"/>
                  <a:pt x="71" y="35"/>
                </a:cubicBezTo>
                <a:cubicBezTo>
                  <a:pt x="65" y="41"/>
                  <a:pt x="65" y="41"/>
                  <a:pt x="65" y="41"/>
                </a:cubicBezTo>
                <a:cubicBezTo>
                  <a:pt x="65" y="41"/>
                  <a:pt x="65" y="41"/>
                  <a:pt x="65" y="41"/>
                </a:cubicBezTo>
                <a:cubicBezTo>
                  <a:pt x="64" y="43"/>
                  <a:pt x="62" y="44"/>
                  <a:pt x="60" y="44"/>
                </a:cubicBezTo>
                <a:cubicBezTo>
                  <a:pt x="59" y="45"/>
                  <a:pt x="57" y="45"/>
                  <a:pt x="55" y="45"/>
                </a:cubicBezTo>
                <a:cubicBezTo>
                  <a:pt x="53" y="45"/>
                  <a:pt x="52" y="44"/>
                  <a:pt x="52" y="42"/>
                </a:cubicBezTo>
                <a:cubicBezTo>
                  <a:pt x="52" y="40"/>
                  <a:pt x="53" y="39"/>
                  <a:pt x="55" y="39"/>
                </a:cubicBezTo>
                <a:cubicBezTo>
                  <a:pt x="56" y="39"/>
                  <a:pt x="57" y="39"/>
                  <a:pt x="58" y="38"/>
                </a:cubicBezTo>
                <a:cubicBezTo>
                  <a:pt x="59" y="38"/>
                  <a:pt x="60" y="38"/>
                  <a:pt x="61" y="37"/>
                </a:cubicBezTo>
                <a:cubicBezTo>
                  <a:pt x="61" y="37"/>
                  <a:pt x="61" y="37"/>
                  <a:pt x="61" y="37"/>
                </a:cubicBezTo>
                <a:cubicBezTo>
                  <a:pt x="66" y="31"/>
                  <a:pt x="66" y="31"/>
                  <a:pt x="66" y="31"/>
                </a:cubicBezTo>
                <a:cubicBezTo>
                  <a:pt x="66" y="31"/>
                  <a:pt x="66" y="31"/>
                  <a:pt x="66" y="31"/>
                </a:cubicBezTo>
                <a:cubicBezTo>
                  <a:pt x="72" y="25"/>
                  <a:pt x="72" y="25"/>
                  <a:pt x="72" y="25"/>
                </a:cubicBezTo>
                <a:cubicBezTo>
                  <a:pt x="73" y="25"/>
                  <a:pt x="74" y="24"/>
                  <a:pt x="74" y="23"/>
                </a:cubicBezTo>
                <a:cubicBezTo>
                  <a:pt x="74" y="22"/>
                  <a:pt x="74" y="21"/>
                  <a:pt x="74" y="20"/>
                </a:cubicBezTo>
                <a:cubicBezTo>
                  <a:pt x="74" y="18"/>
                  <a:pt x="74" y="17"/>
                  <a:pt x="74" y="16"/>
                </a:cubicBezTo>
                <a:cubicBezTo>
                  <a:pt x="74" y="15"/>
                  <a:pt x="73" y="15"/>
                  <a:pt x="72" y="14"/>
                </a:cubicBezTo>
                <a:cubicBezTo>
                  <a:pt x="72" y="14"/>
                  <a:pt x="72" y="14"/>
                  <a:pt x="72" y="14"/>
                </a:cubicBezTo>
                <a:cubicBezTo>
                  <a:pt x="69" y="11"/>
                  <a:pt x="69" y="11"/>
                  <a:pt x="69" y="11"/>
                </a:cubicBezTo>
                <a:cubicBezTo>
                  <a:pt x="69" y="11"/>
                  <a:pt x="69" y="11"/>
                  <a:pt x="69" y="11"/>
                </a:cubicBezTo>
                <a:cubicBezTo>
                  <a:pt x="67" y="9"/>
                  <a:pt x="67" y="9"/>
                  <a:pt x="67" y="9"/>
                </a:cubicBezTo>
                <a:cubicBezTo>
                  <a:pt x="67" y="8"/>
                  <a:pt x="67" y="8"/>
                  <a:pt x="67" y="8"/>
                </a:cubicBezTo>
                <a:cubicBezTo>
                  <a:pt x="66" y="8"/>
                  <a:pt x="65" y="7"/>
                  <a:pt x="64" y="7"/>
                </a:cubicBezTo>
                <a:cubicBezTo>
                  <a:pt x="63" y="6"/>
                  <a:pt x="62" y="6"/>
                  <a:pt x="61" y="6"/>
                </a:cubicBezTo>
                <a:cubicBezTo>
                  <a:pt x="60" y="6"/>
                  <a:pt x="59" y="6"/>
                  <a:pt x="58" y="7"/>
                </a:cubicBezTo>
                <a:cubicBezTo>
                  <a:pt x="57" y="7"/>
                  <a:pt x="56" y="8"/>
                  <a:pt x="55" y="8"/>
                </a:cubicBezTo>
                <a:cubicBezTo>
                  <a:pt x="55" y="8"/>
                  <a:pt x="55" y="8"/>
                  <a:pt x="55" y="8"/>
                </a:cubicBezTo>
                <a:cubicBezTo>
                  <a:pt x="55" y="8"/>
                  <a:pt x="55" y="8"/>
                  <a:pt x="55" y="8"/>
                </a:cubicBezTo>
                <a:cubicBezTo>
                  <a:pt x="50" y="14"/>
                  <a:pt x="50" y="14"/>
                  <a:pt x="50" y="14"/>
                </a:cubicBezTo>
                <a:cubicBezTo>
                  <a:pt x="50" y="14"/>
                  <a:pt x="50" y="14"/>
                  <a:pt x="50" y="14"/>
                </a:cubicBezTo>
                <a:cubicBezTo>
                  <a:pt x="44" y="20"/>
                  <a:pt x="44" y="20"/>
                  <a:pt x="44" y="20"/>
                </a:cubicBezTo>
                <a:cubicBezTo>
                  <a:pt x="44" y="20"/>
                  <a:pt x="44" y="20"/>
                  <a:pt x="44" y="20"/>
                </a:cubicBezTo>
                <a:cubicBezTo>
                  <a:pt x="43" y="21"/>
                  <a:pt x="42" y="22"/>
                  <a:pt x="42" y="22"/>
                </a:cubicBezTo>
                <a:cubicBezTo>
                  <a:pt x="42" y="23"/>
                  <a:pt x="41" y="25"/>
                  <a:pt x="41" y="26"/>
                </a:cubicBezTo>
                <a:close/>
                <a:moveTo>
                  <a:pt x="60" y="53"/>
                </a:moveTo>
                <a:cubicBezTo>
                  <a:pt x="60" y="53"/>
                  <a:pt x="60" y="53"/>
                  <a:pt x="60" y="53"/>
                </a:cubicBezTo>
                <a:cubicBezTo>
                  <a:pt x="59" y="53"/>
                  <a:pt x="58" y="52"/>
                  <a:pt x="58" y="51"/>
                </a:cubicBezTo>
                <a:cubicBezTo>
                  <a:pt x="58" y="50"/>
                  <a:pt x="59" y="49"/>
                  <a:pt x="60" y="49"/>
                </a:cubicBezTo>
                <a:cubicBezTo>
                  <a:pt x="70" y="49"/>
                  <a:pt x="70" y="49"/>
                  <a:pt x="70" y="49"/>
                </a:cubicBezTo>
                <a:cubicBezTo>
                  <a:pt x="71" y="49"/>
                  <a:pt x="72" y="50"/>
                  <a:pt x="72" y="51"/>
                </a:cubicBezTo>
                <a:cubicBezTo>
                  <a:pt x="72" y="52"/>
                  <a:pt x="71" y="53"/>
                  <a:pt x="70" y="53"/>
                </a:cubicBezTo>
                <a:cubicBezTo>
                  <a:pt x="60" y="53"/>
                  <a:pt x="60" y="53"/>
                  <a:pt x="60" y="53"/>
                </a:cubicBezTo>
                <a:close/>
                <a:moveTo>
                  <a:pt x="24" y="22"/>
                </a:moveTo>
                <a:cubicBezTo>
                  <a:pt x="24" y="22"/>
                  <a:pt x="24" y="22"/>
                  <a:pt x="24" y="22"/>
                </a:cubicBezTo>
                <a:cubicBezTo>
                  <a:pt x="25" y="23"/>
                  <a:pt x="25" y="24"/>
                  <a:pt x="24" y="24"/>
                </a:cubicBezTo>
                <a:cubicBezTo>
                  <a:pt x="24" y="25"/>
                  <a:pt x="22" y="25"/>
                  <a:pt x="22" y="24"/>
                </a:cubicBezTo>
                <a:cubicBezTo>
                  <a:pt x="15" y="17"/>
                  <a:pt x="15" y="17"/>
                  <a:pt x="15" y="17"/>
                </a:cubicBezTo>
                <a:cubicBezTo>
                  <a:pt x="14" y="17"/>
                  <a:pt x="14" y="15"/>
                  <a:pt x="15" y="15"/>
                </a:cubicBezTo>
                <a:cubicBezTo>
                  <a:pt x="15" y="14"/>
                  <a:pt x="16" y="14"/>
                  <a:pt x="17" y="15"/>
                </a:cubicBezTo>
                <a:cubicBezTo>
                  <a:pt x="24" y="22"/>
                  <a:pt x="24" y="22"/>
                  <a:pt x="24" y="22"/>
                </a:cubicBezTo>
                <a:close/>
                <a:moveTo>
                  <a:pt x="56" y="59"/>
                </a:moveTo>
                <a:cubicBezTo>
                  <a:pt x="56" y="59"/>
                  <a:pt x="56" y="59"/>
                  <a:pt x="56" y="59"/>
                </a:cubicBezTo>
                <a:cubicBezTo>
                  <a:pt x="55" y="58"/>
                  <a:pt x="55" y="57"/>
                  <a:pt x="56" y="56"/>
                </a:cubicBezTo>
                <a:cubicBezTo>
                  <a:pt x="57" y="55"/>
                  <a:pt x="58" y="55"/>
                  <a:pt x="59" y="56"/>
                </a:cubicBezTo>
                <a:cubicBezTo>
                  <a:pt x="66" y="63"/>
                  <a:pt x="66" y="63"/>
                  <a:pt x="66" y="63"/>
                </a:cubicBezTo>
                <a:cubicBezTo>
                  <a:pt x="67" y="64"/>
                  <a:pt x="67" y="65"/>
                  <a:pt x="66" y="66"/>
                </a:cubicBezTo>
                <a:cubicBezTo>
                  <a:pt x="65" y="67"/>
                  <a:pt x="64" y="67"/>
                  <a:pt x="63" y="66"/>
                </a:cubicBezTo>
                <a:cubicBezTo>
                  <a:pt x="56" y="59"/>
                  <a:pt x="56" y="59"/>
                  <a:pt x="56" y="59"/>
                </a:cubicBezTo>
                <a:close/>
                <a:moveTo>
                  <a:pt x="31" y="20"/>
                </a:moveTo>
                <a:cubicBezTo>
                  <a:pt x="31" y="20"/>
                  <a:pt x="31" y="20"/>
                  <a:pt x="31" y="20"/>
                </a:cubicBezTo>
                <a:cubicBezTo>
                  <a:pt x="31" y="21"/>
                  <a:pt x="31" y="22"/>
                  <a:pt x="30" y="22"/>
                </a:cubicBezTo>
                <a:cubicBezTo>
                  <a:pt x="29" y="22"/>
                  <a:pt x="28" y="21"/>
                  <a:pt x="28" y="20"/>
                </a:cubicBezTo>
                <a:cubicBezTo>
                  <a:pt x="28" y="10"/>
                  <a:pt x="28" y="10"/>
                  <a:pt x="28" y="10"/>
                </a:cubicBezTo>
                <a:cubicBezTo>
                  <a:pt x="28" y="9"/>
                  <a:pt x="29" y="9"/>
                  <a:pt x="30" y="9"/>
                </a:cubicBezTo>
                <a:cubicBezTo>
                  <a:pt x="31" y="9"/>
                  <a:pt x="31" y="9"/>
                  <a:pt x="31" y="10"/>
                </a:cubicBezTo>
                <a:cubicBezTo>
                  <a:pt x="31" y="20"/>
                  <a:pt x="31" y="20"/>
                  <a:pt x="31" y="20"/>
                </a:cubicBezTo>
                <a:close/>
                <a:moveTo>
                  <a:pt x="49" y="60"/>
                </a:moveTo>
                <a:cubicBezTo>
                  <a:pt x="49" y="60"/>
                  <a:pt x="49" y="60"/>
                  <a:pt x="49" y="60"/>
                </a:cubicBezTo>
                <a:cubicBezTo>
                  <a:pt x="49" y="59"/>
                  <a:pt x="50" y="58"/>
                  <a:pt x="51" y="58"/>
                </a:cubicBezTo>
                <a:cubicBezTo>
                  <a:pt x="52" y="58"/>
                  <a:pt x="53" y="59"/>
                  <a:pt x="53" y="60"/>
                </a:cubicBezTo>
                <a:cubicBezTo>
                  <a:pt x="53" y="70"/>
                  <a:pt x="53" y="70"/>
                  <a:pt x="53" y="70"/>
                </a:cubicBezTo>
                <a:cubicBezTo>
                  <a:pt x="53" y="71"/>
                  <a:pt x="52" y="72"/>
                  <a:pt x="51" y="72"/>
                </a:cubicBezTo>
                <a:cubicBezTo>
                  <a:pt x="50" y="72"/>
                  <a:pt x="49" y="71"/>
                  <a:pt x="49" y="70"/>
                </a:cubicBezTo>
                <a:cubicBezTo>
                  <a:pt x="49" y="60"/>
                  <a:pt x="49" y="60"/>
                  <a:pt x="49" y="60"/>
                </a:cubicBezTo>
                <a:close/>
                <a:moveTo>
                  <a:pt x="20" y="28"/>
                </a:moveTo>
                <a:cubicBezTo>
                  <a:pt x="20" y="28"/>
                  <a:pt x="20" y="28"/>
                  <a:pt x="20" y="28"/>
                </a:cubicBezTo>
                <a:cubicBezTo>
                  <a:pt x="21" y="28"/>
                  <a:pt x="22" y="29"/>
                  <a:pt x="22" y="30"/>
                </a:cubicBezTo>
                <a:cubicBezTo>
                  <a:pt x="22" y="31"/>
                  <a:pt x="21" y="32"/>
                  <a:pt x="20" y="32"/>
                </a:cubicBezTo>
                <a:cubicBezTo>
                  <a:pt x="10" y="32"/>
                  <a:pt x="10" y="32"/>
                  <a:pt x="10" y="32"/>
                </a:cubicBezTo>
                <a:cubicBezTo>
                  <a:pt x="9" y="32"/>
                  <a:pt x="8" y="31"/>
                  <a:pt x="8" y="30"/>
                </a:cubicBezTo>
                <a:cubicBezTo>
                  <a:pt x="8" y="29"/>
                  <a:pt x="9" y="28"/>
                  <a:pt x="10" y="28"/>
                </a:cubicBezTo>
                <a:cubicBezTo>
                  <a:pt x="20" y="28"/>
                  <a:pt x="20" y="28"/>
                  <a:pt x="20" y="28"/>
                </a:cubicBezTo>
                <a:close/>
                <a:moveTo>
                  <a:pt x="39" y="55"/>
                </a:moveTo>
                <a:cubicBezTo>
                  <a:pt x="39" y="55"/>
                  <a:pt x="39" y="55"/>
                  <a:pt x="39" y="55"/>
                </a:cubicBezTo>
                <a:cubicBezTo>
                  <a:pt x="39" y="56"/>
                  <a:pt x="39" y="57"/>
                  <a:pt x="38" y="58"/>
                </a:cubicBezTo>
                <a:cubicBezTo>
                  <a:pt x="38" y="59"/>
                  <a:pt x="37" y="60"/>
                  <a:pt x="37" y="61"/>
                </a:cubicBezTo>
                <a:cubicBezTo>
                  <a:pt x="31" y="67"/>
                  <a:pt x="31" y="67"/>
                  <a:pt x="31" y="67"/>
                </a:cubicBezTo>
                <a:cubicBezTo>
                  <a:pt x="31" y="67"/>
                  <a:pt x="31" y="67"/>
                  <a:pt x="31" y="67"/>
                </a:cubicBezTo>
                <a:cubicBezTo>
                  <a:pt x="25" y="72"/>
                  <a:pt x="25" y="72"/>
                  <a:pt x="25" y="72"/>
                </a:cubicBezTo>
                <a:cubicBezTo>
                  <a:pt x="25" y="72"/>
                  <a:pt x="25" y="72"/>
                  <a:pt x="25" y="72"/>
                </a:cubicBezTo>
                <a:cubicBezTo>
                  <a:pt x="24" y="73"/>
                  <a:pt x="23" y="74"/>
                  <a:pt x="23" y="74"/>
                </a:cubicBezTo>
                <a:cubicBezTo>
                  <a:pt x="21" y="74"/>
                  <a:pt x="20" y="75"/>
                  <a:pt x="19" y="75"/>
                </a:cubicBezTo>
                <a:cubicBezTo>
                  <a:pt x="18" y="75"/>
                  <a:pt x="17" y="74"/>
                  <a:pt x="16" y="74"/>
                </a:cubicBezTo>
                <a:cubicBezTo>
                  <a:pt x="15" y="74"/>
                  <a:pt x="14" y="73"/>
                  <a:pt x="14" y="72"/>
                </a:cubicBezTo>
                <a:cubicBezTo>
                  <a:pt x="14" y="72"/>
                  <a:pt x="14" y="72"/>
                  <a:pt x="14" y="72"/>
                </a:cubicBezTo>
                <a:cubicBezTo>
                  <a:pt x="14" y="72"/>
                  <a:pt x="14" y="72"/>
                  <a:pt x="14" y="72"/>
                </a:cubicBezTo>
                <a:cubicBezTo>
                  <a:pt x="11" y="70"/>
                  <a:pt x="11" y="70"/>
                  <a:pt x="11" y="70"/>
                </a:cubicBezTo>
                <a:cubicBezTo>
                  <a:pt x="8" y="67"/>
                  <a:pt x="8" y="67"/>
                  <a:pt x="8" y="67"/>
                </a:cubicBezTo>
                <a:cubicBezTo>
                  <a:pt x="8" y="67"/>
                  <a:pt x="8" y="67"/>
                  <a:pt x="8" y="67"/>
                </a:cubicBezTo>
                <a:cubicBezTo>
                  <a:pt x="7" y="66"/>
                  <a:pt x="7" y="65"/>
                  <a:pt x="6" y="64"/>
                </a:cubicBezTo>
                <a:cubicBezTo>
                  <a:pt x="6" y="63"/>
                  <a:pt x="6" y="62"/>
                  <a:pt x="6" y="61"/>
                </a:cubicBezTo>
                <a:cubicBezTo>
                  <a:pt x="6" y="60"/>
                  <a:pt x="6" y="59"/>
                  <a:pt x="6" y="58"/>
                </a:cubicBezTo>
                <a:cubicBezTo>
                  <a:pt x="7" y="57"/>
                  <a:pt x="7" y="56"/>
                  <a:pt x="8" y="55"/>
                </a:cubicBezTo>
                <a:cubicBezTo>
                  <a:pt x="14" y="50"/>
                  <a:pt x="14" y="50"/>
                  <a:pt x="14" y="50"/>
                </a:cubicBezTo>
                <a:cubicBezTo>
                  <a:pt x="20" y="44"/>
                  <a:pt x="20" y="44"/>
                  <a:pt x="20" y="44"/>
                </a:cubicBezTo>
                <a:cubicBezTo>
                  <a:pt x="20" y="44"/>
                  <a:pt x="20" y="44"/>
                  <a:pt x="20" y="44"/>
                </a:cubicBezTo>
                <a:cubicBezTo>
                  <a:pt x="21" y="43"/>
                  <a:pt x="21" y="43"/>
                  <a:pt x="22" y="42"/>
                </a:cubicBezTo>
                <a:cubicBezTo>
                  <a:pt x="23" y="42"/>
                  <a:pt x="24" y="42"/>
                  <a:pt x="25" y="42"/>
                </a:cubicBezTo>
                <a:cubicBezTo>
                  <a:pt x="27" y="42"/>
                  <a:pt x="29" y="40"/>
                  <a:pt x="29" y="39"/>
                </a:cubicBezTo>
                <a:cubicBezTo>
                  <a:pt x="29" y="37"/>
                  <a:pt x="27" y="35"/>
                  <a:pt x="25" y="35"/>
                </a:cubicBezTo>
                <a:cubicBezTo>
                  <a:pt x="24" y="35"/>
                  <a:pt x="22" y="36"/>
                  <a:pt x="20" y="37"/>
                </a:cubicBezTo>
                <a:cubicBezTo>
                  <a:pt x="18" y="37"/>
                  <a:pt x="17" y="38"/>
                  <a:pt x="15" y="39"/>
                </a:cubicBezTo>
                <a:cubicBezTo>
                  <a:pt x="15" y="40"/>
                  <a:pt x="15" y="40"/>
                  <a:pt x="15" y="40"/>
                </a:cubicBezTo>
                <a:cubicBezTo>
                  <a:pt x="10" y="45"/>
                  <a:pt x="10" y="45"/>
                  <a:pt x="10" y="45"/>
                </a:cubicBezTo>
                <a:cubicBezTo>
                  <a:pt x="4" y="51"/>
                  <a:pt x="4" y="51"/>
                  <a:pt x="4" y="51"/>
                </a:cubicBezTo>
                <a:cubicBezTo>
                  <a:pt x="2" y="52"/>
                  <a:pt x="1" y="54"/>
                  <a:pt x="1" y="56"/>
                </a:cubicBezTo>
                <a:cubicBezTo>
                  <a:pt x="0" y="57"/>
                  <a:pt x="0" y="59"/>
                  <a:pt x="0" y="61"/>
                </a:cubicBezTo>
                <a:cubicBezTo>
                  <a:pt x="0" y="63"/>
                  <a:pt x="0" y="65"/>
                  <a:pt x="1" y="67"/>
                </a:cubicBezTo>
                <a:cubicBezTo>
                  <a:pt x="1" y="68"/>
                  <a:pt x="2" y="70"/>
                  <a:pt x="4" y="71"/>
                </a:cubicBezTo>
                <a:cubicBezTo>
                  <a:pt x="4" y="71"/>
                  <a:pt x="4" y="71"/>
                  <a:pt x="4" y="71"/>
                </a:cubicBezTo>
                <a:cubicBezTo>
                  <a:pt x="7" y="74"/>
                  <a:pt x="7" y="74"/>
                  <a:pt x="7" y="74"/>
                </a:cubicBezTo>
                <a:cubicBezTo>
                  <a:pt x="9" y="77"/>
                  <a:pt x="9" y="77"/>
                  <a:pt x="9" y="77"/>
                </a:cubicBezTo>
                <a:cubicBezTo>
                  <a:pt x="9" y="77"/>
                  <a:pt x="9" y="77"/>
                  <a:pt x="9" y="77"/>
                </a:cubicBezTo>
                <a:cubicBezTo>
                  <a:pt x="11" y="78"/>
                  <a:pt x="12" y="79"/>
                  <a:pt x="14" y="80"/>
                </a:cubicBezTo>
                <a:cubicBezTo>
                  <a:pt x="16" y="81"/>
                  <a:pt x="17" y="81"/>
                  <a:pt x="19" y="81"/>
                </a:cubicBezTo>
                <a:cubicBezTo>
                  <a:pt x="21" y="81"/>
                  <a:pt x="23" y="81"/>
                  <a:pt x="25" y="80"/>
                </a:cubicBezTo>
                <a:cubicBezTo>
                  <a:pt x="27" y="79"/>
                  <a:pt x="28" y="78"/>
                  <a:pt x="29" y="77"/>
                </a:cubicBezTo>
                <a:cubicBezTo>
                  <a:pt x="29" y="77"/>
                  <a:pt x="29" y="77"/>
                  <a:pt x="29" y="77"/>
                </a:cubicBezTo>
                <a:cubicBezTo>
                  <a:pt x="35" y="71"/>
                  <a:pt x="35" y="71"/>
                  <a:pt x="35" y="71"/>
                </a:cubicBezTo>
                <a:cubicBezTo>
                  <a:pt x="35" y="71"/>
                  <a:pt x="35" y="71"/>
                  <a:pt x="35" y="71"/>
                </a:cubicBezTo>
                <a:cubicBezTo>
                  <a:pt x="41" y="65"/>
                  <a:pt x="41" y="65"/>
                  <a:pt x="41" y="65"/>
                </a:cubicBezTo>
                <a:cubicBezTo>
                  <a:pt x="42" y="64"/>
                  <a:pt x="43" y="62"/>
                  <a:pt x="44" y="61"/>
                </a:cubicBezTo>
                <a:cubicBezTo>
                  <a:pt x="45" y="59"/>
                  <a:pt x="45" y="57"/>
                  <a:pt x="45" y="55"/>
                </a:cubicBezTo>
                <a:cubicBezTo>
                  <a:pt x="45" y="53"/>
                  <a:pt x="44" y="52"/>
                  <a:pt x="42" y="52"/>
                </a:cubicBezTo>
                <a:cubicBezTo>
                  <a:pt x="40" y="52"/>
                  <a:pt x="39" y="53"/>
                  <a:pt x="39" y="5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2798" name="Freeform 30"/>
          <p:cNvSpPr>
            <a:spLocks noEditPoints="1"/>
          </p:cNvSpPr>
          <p:nvPr/>
        </p:nvSpPr>
        <p:spPr bwMode="auto">
          <a:xfrm>
            <a:off x="4908550" y="3625381"/>
            <a:ext cx="304800" cy="303306"/>
          </a:xfrm>
          <a:custGeom>
            <a:gdLst>
              <a:gd fmla="*/ 9 w 81" name="T0"/>
              <a:gd fmla="*/ 72 h 81" name="T1"/>
              <a:gd fmla="*/ 0 w 81" name="T2"/>
              <a:gd fmla="*/ 48 h 81" name="T3"/>
              <a:gd fmla="*/ 9 w 81" name="T4"/>
              <a:gd fmla="*/ 25 h 81" name="T5"/>
              <a:gd fmla="*/ 9 w 81" name="T6"/>
              <a:gd fmla="*/ 25 h 81" name="T7"/>
              <a:gd fmla="*/ 9 w 81" name="T8"/>
              <a:gd fmla="*/ 25 h 81" name="T9"/>
              <a:gd fmla="*/ 34 w 81" name="T10"/>
              <a:gd fmla="*/ 1 h 81" name="T11"/>
              <a:gd fmla="*/ 38 w 81" name="T12"/>
              <a:gd fmla="*/ 1 h 81" name="T13"/>
              <a:gd fmla="*/ 50 w 81" name="T14"/>
              <a:gd fmla="*/ 13 h 81" name="T15"/>
              <a:gd fmla="*/ 50 w 81" name="T16"/>
              <a:gd fmla="*/ 17 h 81" name="T17"/>
              <a:gd fmla="*/ 50 w 81" name="T18"/>
              <a:gd fmla="*/ 17 h 81" name="T19"/>
              <a:gd fmla="*/ 26 w 81" name="T20"/>
              <a:gd fmla="*/ 42 h 81" name="T21"/>
              <a:gd fmla="*/ 26 w 81" name="T22"/>
              <a:gd fmla="*/ 42 h 81" name="T23"/>
              <a:gd fmla="*/ 23 w 81" name="T24"/>
              <a:gd fmla="*/ 48 h 81" name="T25"/>
              <a:gd fmla="*/ 26 w 81" name="T26"/>
              <a:gd fmla="*/ 55 h 81" name="T27"/>
              <a:gd fmla="*/ 33 w 81" name="T28"/>
              <a:gd fmla="*/ 58 h 81" name="T29"/>
              <a:gd fmla="*/ 39 w 81" name="T30"/>
              <a:gd fmla="*/ 55 h 81" name="T31"/>
              <a:gd fmla="*/ 64 w 81" name="T32"/>
              <a:gd fmla="*/ 31 h 81" name="T33"/>
              <a:gd fmla="*/ 68 w 81" name="T34"/>
              <a:gd fmla="*/ 31 h 81" name="T35"/>
              <a:gd fmla="*/ 68 w 81" name="T36"/>
              <a:gd fmla="*/ 31 h 81" name="T37"/>
              <a:gd fmla="*/ 80 w 81" name="T38"/>
              <a:gd fmla="*/ 43 h 81" name="T39"/>
              <a:gd fmla="*/ 80 w 81" name="T40"/>
              <a:gd fmla="*/ 48 h 81" name="T41"/>
              <a:gd fmla="*/ 80 w 81" name="T42"/>
              <a:gd fmla="*/ 48 h 81" name="T43"/>
              <a:gd fmla="*/ 56 w 81" name="T44"/>
              <a:gd fmla="*/ 72 h 81" name="T45"/>
              <a:gd fmla="*/ 33 w 81" name="T46"/>
              <a:gd fmla="*/ 81 h 81" name="T47"/>
              <a:gd fmla="*/ 9 w 81" name="T48"/>
              <a:gd fmla="*/ 72 h 81" name="T49"/>
              <a:gd fmla="*/ 32 w 81" name="T50"/>
              <a:gd fmla="*/ 26 h 81" name="T51"/>
              <a:gd fmla="*/ 32 w 81" name="T52"/>
              <a:gd fmla="*/ 26 h 81" name="T53"/>
              <a:gd fmla="*/ 25 w 81" name="T54"/>
              <a:gd fmla="*/ 19 h 81" name="T55"/>
              <a:gd fmla="*/ 14 w 81" name="T56"/>
              <a:gd fmla="*/ 30 h 81" name="T57"/>
              <a:gd fmla="*/ 14 w 81" name="T58"/>
              <a:gd fmla="*/ 30 h 81" name="T59"/>
              <a:gd fmla="*/ 6 w 81" name="T60"/>
              <a:gd fmla="*/ 48 h 81" name="T61"/>
              <a:gd fmla="*/ 14 w 81" name="T62"/>
              <a:gd fmla="*/ 67 h 81" name="T63"/>
              <a:gd fmla="*/ 33 w 81" name="T64"/>
              <a:gd fmla="*/ 75 h 81" name="T65"/>
              <a:gd fmla="*/ 51 w 81" name="T66"/>
              <a:gd fmla="*/ 67 h 81" name="T67"/>
              <a:gd fmla="*/ 62 w 81" name="T68"/>
              <a:gd fmla="*/ 56 h 81" name="T69"/>
              <a:gd fmla="*/ 55 w 81" name="T70"/>
              <a:gd fmla="*/ 49 h 81" name="T71"/>
              <a:gd fmla="*/ 44 w 81" name="T72"/>
              <a:gd fmla="*/ 60 h 81" name="T73"/>
              <a:gd fmla="*/ 33 w 81" name="T74"/>
              <a:gd fmla="*/ 64 h 81" name="T75"/>
              <a:gd fmla="*/ 21 w 81" name="T76"/>
              <a:gd fmla="*/ 60 h 81" name="T77"/>
              <a:gd fmla="*/ 17 w 81" name="T78"/>
              <a:gd fmla="*/ 48 h 81" name="T79"/>
              <a:gd fmla="*/ 21 w 81" name="T80"/>
              <a:gd fmla="*/ 37 h 81" name="T81"/>
              <a:gd fmla="*/ 21 w 81" name="T82"/>
              <a:gd fmla="*/ 37 h 81" name="T83"/>
              <a:gd fmla="*/ 32 w 81" name="T84"/>
              <a:gd fmla="*/ 26 h 81" name="T85"/>
              <a:gd fmla="*/ 27 w 81" name="T86"/>
              <a:gd fmla="*/ 16 h 81" name="T87"/>
              <a:gd fmla="*/ 27 w 81" name="T88"/>
              <a:gd fmla="*/ 16 h 81" name="T89"/>
              <a:gd fmla="*/ 35 w 81" name="T90"/>
              <a:gd fmla="*/ 23 h 81" name="T91"/>
              <a:gd fmla="*/ 43 w 81" name="T92"/>
              <a:gd fmla="*/ 15 h 81" name="T93"/>
              <a:gd fmla="*/ 36 w 81" name="T94"/>
              <a:gd fmla="*/ 8 h 81" name="T95"/>
              <a:gd fmla="*/ 27 w 81" name="T96"/>
              <a:gd fmla="*/ 16 h 81" name="T97"/>
              <a:gd fmla="*/ 65 w 81" name="T98"/>
              <a:gd fmla="*/ 54 h 81" name="T99"/>
              <a:gd fmla="*/ 65 w 81" name="T100"/>
              <a:gd fmla="*/ 54 h 81" name="T101"/>
              <a:gd fmla="*/ 73 w 81" name="T102"/>
              <a:gd fmla="*/ 45 h 81" name="T103"/>
              <a:gd fmla="*/ 66 w 81" name="T104"/>
              <a:gd fmla="*/ 38 h 81" name="T105"/>
              <a:gd fmla="*/ 58 w 81" name="T106"/>
              <a:gd fmla="*/ 46 h 81" name="T107"/>
              <a:gd fmla="*/ 65 w 81" name="T108"/>
              <a:gd fmla="*/ 54 h 8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1" w="81">
                <a:moveTo>
                  <a:pt x="9" y="72"/>
                </a:moveTo>
                <a:cubicBezTo>
                  <a:pt x="3" y="65"/>
                  <a:pt x="0" y="57"/>
                  <a:pt x="0" y="48"/>
                </a:cubicBezTo>
                <a:cubicBezTo>
                  <a:pt x="0" y="40"/>
                  <a:pt x="3" y="32"/>
                  <a:pt x="9" y="25"/>
                </a:cubicBezTo>
                <a:cubicBezTo>
                  <a:pt x="9" y="25"/>
                  <a:pt x="9" y="25"/>
                  <a:pt x="9" y="25"/>
                </a:cubicBezTo>
                <a:cubicBezTo>
                  <a:pt x="9" y="25"/>
                  <a:pt x="9" y="25"/>
                  <a:pt x="9" y="25"/>
                </a:cubicBezTo>
                <a:cubicBezTo>
                  <a:pt x="34" y="1"/>
                  <a:pt x="34" y="1"/>
                  <a:pt x="34" y="1"/>
                </a:cubicBezTo>
                <a:cubicBezTo>
                  <a:pt x="35" y="0"/>
                  <a:pt x="37" y="0"/>
                  <a:pt x="38" y="1"/>
                </a:cubicBezTo>
                <a:cubicBezTo>
                  <a:pt x="50" y="13"/>
                  <a:pt x="50" y="13"/>
                  <a:pt x="50" y="13"/>
                </a:cubicBezTo>
                <a:cubicBezTo>
                  <a:pt x="51" y="14"/>
                  <a:pt x="51" y="16"/>
                  <a:pt x="50" y="17"/>
                </a:cubicBezTo>
                <a:cubicBezTo>
                  <a:pt x="50" y="17"/>
                  <a:pt x="50" y="17"/>
                  <a:pt x="50" y="17"/>
                </a:cubicBezTo>
                <a:cubicBezTo>
                  <a:pt x="26" y="42"/>
                  <a:pt x="26" y="42"/>
                  <a:pt x="26" y="42"/>
                </a:cubicBezTo>
                <a:cubicBezTo>
                  <a:pt x="26" y="42"/>
                  <a:pt x="26" y="42"/>
                  <a:pt x="26" y="42"/>
                </a:cubicBezTo>
                <a:cubicBezTo>
                  <a:pt x="24" y="44"/>
                  <a:pt x="23" y="46"/>
                  <a:pt x="23" y="48"/>
                </a:cubicBezTo>
                <a:cubicBezTo>
                  <a:pt x="23" y="51"/>
                  <a:pt x="24" y="53"/>
                  <a:pt x="26" y="55"/>
                </a:cubicBezTo>
                <a:cubicBezTo>
                  <a:pt x="28" y="57"/>
                  <a:pt x="30" y="58"/>
                  <a:pt x="33" y="58"/>
                </a:cubicBezTo>
                <a:cubicBezTo>
                  <a:pt x="35" y="58"/>
                  <a:pt x="38" y="57"/>
                  <a:pt x="39" y="55"/>
                </a:cubicBezTo>
                <a:cubicBezTo>
                  <a:pt x="64" y="31"/>
                  <a:pt x="64" y="31"/>
                  <a:pt x="64" y="31"/>
                </a:cubicBezTo>
                <a:cubicBezTo>
                  <a:pt x="65" y="30"/>
                  <a:pt x="67" y="30"/>
                  <a:pt x="68" y="31"/>
                </a:cubicBezTo>
                <a:cubicBezTo>
                  <a:pt x="68" y="31"/>
                  <a:pt x="68" y="31"/>
                  <a:pt x="68" y="31"/>
                </a:cubicBezTo>
                <a:cubicBezTo>
                  <a:pt x="80" y="43"/>
                  <a:pt x="80" y="43"/>
                  <a:pt x="80" y="43"/>
                </a:cubicBezTo>
                <a:cubicBezTo>
                  <a:pt x="81" y="44"/>
                  <a:pt x="81" y="46"/>
                  <a:pt x="80" y="48"/>
                </a:cubicBezTo>
                <a:cubicBezTo>
                  <a:pt x="80" y="48"/>
                  <a:pt x="80" y="48"/>
                  <a:pt x="80" y="48"/>
                </a:cubicBezTo>
                <a:cubicBezTo>
                  <a:pt x="56" y="72"/>
                  <a:pt x="56" y="72"/>
                  <a:pt x="56" y="72"/>
                </a:cubicBezTo>
                <a:cubicBezTo>
                  <a:pt x="49" y="78"/>
                  <a:pt x="41" y="81"/>
                  <a:pt x="33" y="81"/>
                </a:cubicBezTo>
                <a:cubicBezTo>
                  <a:pt x="24" y="81"/>
                  <a:pt x="16" y="78"/>
                  <a:pt x="9" y="72"/>
                </a:cubicBezTo>
                <a:close/>
                <a:moveTo>
                  <a:pt x="32" y="26"/>
                </a:moveTo>
                <a:cubicBezTo>
                  <a:pt x="32" y="26"/>
                  <a:pt x="32" y="26"/>
                  <a:pt x="32" y="26"/>
                </a:cubicBezTo>
                <a:cubicBezTo>
                  <a:pt x="25" y="19"/>
                  <a:pt x="25" y="19"/>
                  <a:pt x="25" y="19"/>
                </a:cubicBezTo>
                <a:cubicBezTo>
                  <a:pt x="14" y="30"/>
                  <a:pt x="14" y="30"/>
                  <a:pt x="14" y="30"/>
                </a:cubicBezTo>
                <a:cubicBezTo>
                  <a:pt x="14" y="30"/>
                  <a:pt x="14" y="30"/>
                  <a:pt x="14" y="30"/>
                </a:cubicBezTo>
                <a:cubicBezTo>
                  <a:pt x="9" y="35"/>
                  <a:pt x="6" y="42"/>
                  <a:pt x="6" y="48"/>
                </a:cubicBezTo>
                <a:cubicBezTo>
                  <a:pt x="6" y="55"/>
                  <a:pt x="9" y="62"/>
                  <a:pt x="14" y="67"/>
                </a:cubicBezTo>
                <a:cubicBezTo>
                  <a:pt x="19" y="72"/>
                  <a:pt x="26" y="75"/>
                  <a:pt x="33" y="75"/>
                </a:cubicBezTo>
                <a:cubicBezTo>
                  <a:pt x="39" y="75"/>
                  <a:pt x="46" y="72"/>
                  <a:pt x="51" y="67"/>
                </a:cubicBezTo>
                <a:cubicBezTo>
                  <a:pt x="62" y="56"/>
                  <a:pt x="62" y="56"/>
                  <a:pt x="62" y="56"/>
                </a:cubicBezTo>
                <a:cubicBezTo>
                  <a:pt x="55" y="49"/>
                  <a:pt x="55" y="49"/>
                  <a:pt x="55" y="49"/>
                </a:cubicBezTo>
                <a:cubicBezTo>
                  <a:pt x="44" y="60"/>
                  <a:pt x="44" y="60"/>
                  <a:pt x="44" y="60"/>
                </a:cubicBezTo>
                <a:cubicBezTo>
                  <a:pt x="41" y="63"/>
                  <a:pt x="37" y="64"/>
                  <a:pt x="33" y="64"/>
                </a:cubicBezTo>
                <a:cubicBezTo>
                  <a:pt x="29" y="64"/>
                  <a:pt x="24" y="63"/>
                  <a:pt x="21" y="60"/>
                </a:cubicBezTo>
                <a:cubicBezTo>
                  <a:pt x="18" y="57"/>
                  <a:pt x="17" y="52"/>
                  <a:pt x="17" y="48"/>
                </a:cubicBezTo>
                <a:cubicBezTo>
                  <a:pt x="17" y="44"/>
                  <a:pt x="18" y="40"/>
                  <a:pt x="21" y="37"/>
                </a:cubicBezTo>
                <a:cubicBezTo>
                  <a:pt x="21" y="37"/>
                  <a:pt x="21" y="37"/>
                  <a:pt x="21" y="37"/>
                </a:cubicBezTo>
                <a:cubicBezTo>
                  <a:pt x="32" y="26"/>
                  <a:pt x="32" y="26"/>
                  <a:pt x="32" y="26"/>
                </a:cubicBezTo>
                <a:close/>
                <a:moveTo>
                  <a:pt x="27" y="16"/>
                </a:moveTo>
                <a:cubicBezTo>
                  <a:pt x="27" y="16"/>
                  <a:pt x="27" y="16"/>
                  <a:pt x="27" y="16"/>
                </a:cubicBezTo>
                <a:cubicBezTo>
                  <a:pt x="35" y="23"/>
                  <a:pt x="35" y="23"/>
                  <a:pt x="35" y="23"/>
                </a:cubicBezTo>
                <a:cubicBezTo>
                  <a:pt x="43" y="15"/>
                  <a:pt x="43" y="15"/>
                  <a:pt x="43" y="15"/>
                </a:cubicBezTo>
                <a:cubicBezTo>
                  <a:pt x="36" y="8"/>
                  <a:pt x="36" y="8"/>
                  <a:pt x="36" y="8"/>
                </a:cubicBezTo>
                <a:cubicBezTo>
                  <a:pt x="27" y="16"/>
                  <a:pt x="27" y="16"/>
                  <a:pt x="27" y="16"/>
                </a:cubicBezTo>
                <a:close/>
                <a:moveTo>
                  <a:pt x="65" y="54"/>
                </a:moveTo>
                <a:cubicBezTo>
                  <a:pt x="65" y="54"/>
                  <a:pt x="65" y="54"/>
                  <a:pt x="65" y="54"/>
                </a:cubicBezTo>
                <a:cubicBezTo>
                  <a:pt x="73" y="45"/>
                  <a:pt x="73" y="45"/>
                  <a:pt x="73" y="45"/>
                </a:cubicBezTo>
                <a:cubicBezTo>
                  <a:pt x="66" y="38"/>
                  <a:pt x="66" y="38"/>
                  <a:pt x="66" y="38"/>
                </a:cubicBezTo>
                <a:cubicBezTo>
                  <a:pt x="58" y="46"/>
                  <a:pt x="58" y="46"/>
                  <a:pt x="58" y="46"/>
                </a:cubicBezTo>
                <a:cubicBezTo>
                  <a:pt x="65" y="54"/>
                  <a:pt x="65" y="54"/>
                  <a:pt x="65" y="5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2799" name="Freeform 31"/>
          <p:cNvSpPr>
            <a:spLocks noEditPoints="1"/>
          </p:cNvSpPr>
          <p:nvPr/>
        </p:nvSpPr>
        <p:spPr bwMode="auto">
          <a:xfrm>
            <a:off x="3946525" y="3590446"/>
            <a:ext cx="325438" cy="327126"/>
          </a:xfrm>
          <a:custGeom>
            <a:gdLst>
              <a:gd fmla="*/ 21 w 87" name="T0"/>
              <a:gd fmla="*/ 19 h 87" name="T1"/>
              <a:gd fmla="*/ 27 w 87" name="T2"/>
              <a:gd fmla="*/ 11 h 87" name="T3"/>
              <a:gd fmla="*/ 8 w 87" name="T4"/>
              <a:gd fmla="*/ 24 h 87" name="T5"/>
              <a:gd fmla="*/ 39 w 87" name="T6"/>
              <a:gd fmla="*/ 24 h 87" name="T7"/>
              <a:gd fmla="*/ 34 w 87" name="T8"/>
              <a:gd fmla="*/ 24 h 87" name="T9"/>
              <a:gd fmla="*/ 31 w 87" name="T10"/>
              <a:gd fmla="*/ 21 h 87" name="T11"/>
              <a:gd fmla="*/ 29 w 87" name="T12"/>
              <a:gd fmla="*/ 14 h 87" name="T13"/>
              <a:gd fmla="*/ 68 w 87" name="T14"/>
              <a:gd fmla="*/ 44 h 87" name="T15"/>
              <a:gd fmla="*/ 86 w 87" name="T16"/>
              <a:gd fmla="*/ 62 h 87" name="T17"/>
              <a:gd fmla="*/ 66 w 87" name="T18"/>
              <a:gd fmla="*/ 86 h 87" name="T19"/>
              <a:gd fmla="*/ 62 w 87" name="T20"/>
              <a:gd fmla="*/ 86 h 87" name="T21"/>
              <a:gd fmla="*/ 27 w 87" name="T22"/>
              <a:gd fmla="*/ 86 h 87" name="T23"/>
              <a:gd fmla="*/ 4 w 87" name="T24"/>
              <a:gd fmla="*/ 87 h 87" name="T25"/>
              <a:gd fmla="*/ 1 w 87" name="T26"/>
              <a:gd fmla="*/ 63 h 87" name="T27"/>
              <a:gd fmla="*/ 19 w 87" name="T28"/>
              <a:gd fmla="*/ 43 h 87" name="T29"/>
              <a:gd fmla="*/ 2 w 87" name="T30"/>
              <a:gd fmla="*/ 21 h 87" name="T31"/>
              <a:gd fmla="*/ 26 w 87" name="T32"/>
              <a:gd fmla="*/ 2 h 87" name="T33"/>
              <a:gd fmla="*/ 59 w 87" name="T34"/>
              <a:gd fmla="*/ 3 h 87" name="T35"/>
              <a:gd fmla="*/ 86 w 87" name="T36"/>
              <a:gd fmla="*/ 18 h 87" name="T37"/>
              <a:gd fmla="*/ 68 w 87" name="T38"/>
              <a:gd fmla="*/ 44 h 87" name="T39"/>
              <a:gd fmla="*/ 48 w 87" name="T40"/>
              <a:gd fmla="*/ 64 h 87" name="T41"/>
              <a:gd fmla="*/ 79 w 87" name="T42"/>
              <a:gd fmla="*/ 64 h 87" name="T43"/>
              <a:gd fmla="*/ 71 w 87" name="T44"/>
              <a:gd fmla="*/ 67 h 87" name="T45"/>
              <a:gd fmla="*/ 68 w 87" name="T46"/>
              <a:gd fmla="*/ 64 h 87" name="T47"/>
              <a:gd fmla="*/ 69 w 87" name="T48"/>
              <a:gd fmla="*/ 54 h 87" name="T49"/>
              <a:gd fmla="*/ 64 w 87" name="T50"/>
              <a:gd fmla="*/ 57 h 87" name="T51"/>
              <a:gd fmla="*/ 67 w 87" name="T52"/>
              <a:gd fmla="*/ 51 h 87" name="T53"/>
              <a:gd fmla="*/ 48 w 87" name="T54"/>
              <a:gd fmla="*/ 64 h 87" name="T55"/>
              <a:gd fmla="*/ 18 w 87" name="T56"/>
              <a:gd fmla="*/ 75 h 87" name="T57"/>
              <a:gd fmla="*/ 60 w 87" name="T58"/>
              <a:gd fmla="*/ 21 h 87" name="T59"/>
              <a:gd fmla="*/ 18 w 87" name="T60"/>
              <a:gd fmla="*/ 75 h 87" name="T61"/>
              <a:gd fmla="*/ 70 w 87" name="T62"/>
              <a:gd fmla="*/ 26 h 87" name="T63"/>
              <a:gd fmla="*/ 71 w 87" name="T64"/>
              <a:gd fmla="*/ 26 h 87" name="T65"/>
              <a:gd fmla="*/ 71 w 87" name="T66"/>
              <a:gd fmla="*/ 26 h 87" name="T67"/>
              <a:gd fmla="*/ 80 w 87" name="T68"/>
              <a:gd fmla="*/ 24 h 87" name="T69"/>
              <a:gd fmla="*/ 67 w 87" name="T70"/>
              <a:gd fmla="*/ 8 h 87" name="T71"/>
              <a:gd fmla="*/ 58 w 87" name="T72"/>
              <a:gd fmla="*/ 13 h 87" name="T73"/>
              <a:gd fmla="*/ 62 w 87" name="T74"/>
              <a:gd fmla="*/ 17 h 87" name="T75"/>
              <a:gd fmla="*/ 62 w 87" name="T76"/>
              <a:gd fmla="*/ 17 h 87" name="T77"/>
              <a:gd fmla="*/ 62 w 87" name="T78"/>
              <a:gd fmla="*/ 17 h 87" name="T79"/>
              <a:gd fmla="*/ 70 w 87" name="T80"/>
              <a:gd fmla="*/ 26 h 87" name="T81"/>
              <a:gd fmla="*/ 70 w 87" name="T82"/>
              <a:gd fmla="*/ 26 h 87" name="T83"/>
              <a:gd fmla="*/ 69 w 87" name="T84"/>
              <a:gd fmla="*/ 30 h 87" name="T85"/>
              <a:gd fmla="*/ 23 w 87" name="T86"/>
              <a:gd fmla="*/ 80 h 87" name="T87"/>
              <a:gd fmla="*/ 69 w 87" name="T88"/>
              <a:gd fmla="*/ 30 h 87" name="T89"/>
              <a:gd fmla="*/ 10 w 87" name="T90"/>
              <a:gd fmla="*/ 66 h 87" name="T91"/>
              <a:gd fmla="*/ 55 w 87" name="T92"/>
              <a:gd fmla="*/ 16 h 87" name="T93"/>
              <a:gd fmla="*/ 10 w 87" name="T94"/>
              <a:gd fmla="*/ 66 h 87" name="T95"/>
              <a:gd fmla="*/ 7 w 87" name="T96"/>
              <a:gd fmla="*/ 69 h 87" name="T97"/>
              <a:gd fmla="*/ 19 w 87" name="T98"/>
              <a:gd fmla="*/ 80 h 8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7" w="87">
                <a:moveTo>
                  <a:pt x="24" y="19"/>
                </a:moveTo>
                <a:cubicBezTo>
                  <a:pt x="23" y="20"/>
                  <a:pt x="22" y="20"/>
                  <a:pt x="21" y="19"/>
                </a:cubicBezTo>
                <a:cubicBezTo>
                  <a:pt x="20" y="19"/>
                  <a:pt x="20" y="17"/>
                  <a:pt x="21" y="17"/>
                </a:cubicBezTo>
                <a:cubicBezTo>
                  <a:pt x="27" y="11"/>
                  <a:pt x="27" y="11"/>
                  <a:pt x="27" y="11"/>
                </a:cubicBezTo>
                <a:cubicBezTo>
                  <a:pt x="24" y="8"/>
                  <a:pt x="24" y="8"/>
                  <a:pt x="24" y="8"/>
                </a:cubicBezTo>
                <a:cubicBezTo>
                  <a:pt x="8" y="24"/>
                  <a:pt x="8" y="24"/>
                  <a:pt x="8" y="24"/>
                </a:cubicBezTo>
                <a:cubicBezTo>
                  <a:pt x="24" y="39"/>
                  <a:pt x="24" y="39"/>
                  <a:pt x="24" y="39"/>
                </a:cubicBezTo>
                <a:cubicBezTo>
                  <a:pt x="39" y="24"/>
                  <a:pt x="39" y="24"/>
                  <a:pt x="39" y="24"/>
                </a:cubicBezTo>
                <a:cubicBezTo>
                  <a:pt x="36" y="21"/>
                  <a:pt x="36" y="21"/>
                  <a:pt x="36" y="21"/>
                </a:cubicBezTo>
                <a:cubicBezTo>
                  <a:pt x="34" y="24"/>
                  <a:pt x="34" y="24"/>
                  <a:pt x="34" y="24"/>
                </a:cubicBezTo>
                <a:cubicBezTo>
                  <a:pt x="33" y="24"/>
                  <a:pt x="32" y="24"/>
                  <a:pt x="31" y="24"/>
                </a:cubicBezTo>
                <a:cubicBezTo>
                  <a:pt x="30" y="23"/>
                  <a:pt x="30" y="22"/>
                  <a:pt x="31" y="21"/>
                </a:cubicBezTo>
                <a:cubicBezTo>
                  <a:pt x="34" y="18"/>
                  <a:pt x="34" y="18"/>
                  <a:pt x="34" y="18"/>
                </a:cubicBezTo>
                <a:cubicBezTo>
                  <a:pt x="29" y="14"/>
                  <a:pt x="29" y="14"/>
                  <a:pt x="29" y="14"/>
                </a:cubicBezTo>
                <a:cubicBezTo>
                  <a:pt x="24" y="19"/>
                  <a:pt x="24" y="19"/>
                  <a:pt x="24" y="19"/>
                </a:cubicBezTo>
                <a:close/>
                <a:moveTo>
                  <a:pt x="68" y="44"/>
                </a:moveTo>
                <a:cubicBezTo>
                  <a:pt x="68" y="44"/>
                  <a:pt x="68" y="44"/>
                  <a:pt x="68" y="44"/>
                </a:cubicBezTo>
                <a:cubicBezTo>
                  <a:pt x="86" y="62"/>
                  <a:pt x="86" y="62"/>
                  <a:pt x="86" y="62"/>
                </a:cubicBezTo>
                <a:cubicBezTo>
                  <a:pt x="87" y="63"/>
                  <a:pt x="87" y="65"/>
                  <a:pt x="86" y="66"/>
                </a:cubicBezTo>
                <a:cubicBezTo>
                  <a:pt x="66" y="86"/>
                  <a:pt x="66" y="86"/>
                  <a:pt x="66" y="86"/>
                </a:cubicBezTo>
                <a:cubicBezTo>
                  <a:pt x="65" y="87"/>
                  <a:pt x="63" y="87"/>
                  <a:pt x="62" y="86"/>
                </a:cubicBezTo>
                <a:cubicBezTo>
                  <a:pt x="62" y="86"/>
                  <a:pt x="62" y="86"/>
                  <a:pt x="62" y="86"/>
                </a:cubicBezTo>
                <a:cubicBezTo>
                  <a:pt x="44" y="68"/>
                  <a:pt x="44" y="68"/>
                  <a:pt x="44" y="68"/>
                </a:cubicBezTo>
                <a:cubicBezTo>
                  <a:pt x="27" y="86"/>
                  <a:pt x="27" y="86"/>
                  <a:pt x="27" y="86"/>
                </a:cubicBezTo>
                <a:cubicBezTo>
                  <a:pt x="26" y="86"/>
                  <a:pt x="25" y="87"/>
                  <a:pt x="24" y="87"/>
                </a:cubicBezTo>
                <a:cubicBezTo>
                  <a:pt x="4" y="87"/>
                  <a:pt x="4" y="87"/>
                  <a:pt x="4" y="87"/>
                </a:cubicBezTo>
                <a:cubicBezTo>
                  <a:pt x="2" y="87"/>
                  <a:pt x="1" y="85"/>
                  <a:pt x="1" y="83"/>
                </a:cubicBezTo>
                <a:cubicBezTo>
                  <a:pt x="1" y="77"/>
                  <a:pt x="1" y="70"/>
                  <a:pt x="1" y="63"/>
                </a:cubicBezTo>
                <a:cubicBezTo>
                  <a:pt x="1" y="62"/>
                  <a:pt x="1" y="61"/>
                  <a:pt x="2" y="61"/>
                </a:cubicBezTo>
                <a:cubicBezTo>
                  <a:pt x="19" y="43"/>
                  <a:pt x="19" y="43"/>
                  <a:pt x="19" y="43"/>
                </a:cubicBezTo>
                <a:cubicBezTo>
                  <a:pt x="2" y="26"/>
                  <a:pt x="2" y="26"/>
                  <a:pt x="2" y="26"/>
                </a:cubicBezTo>
                <a:cubicBezTo>
                  <a:pt x="0" y="25"/>
                  <a:pt x="0" y="23"/>
                  <a:pt x="2" y="21"/>
                </a:cubicBezTo>
                <a:cubicBezTo>
                  <a:pt x="21" y="2"/>
                  <a:pt x="21" y="2"/>
                  <a:pt x="21" y="2"/>
                </a:cubicBezTo>
                <a:cubicBezTo>
                  <a:pt x="23" y="0"/>
                  <a:pt x="25" y="0"/>
                  <a:pt x="26" y="2"/>
                </a:cubicBezTo>
                <a:cubicBezTo>
                  <a:pt x="43" y="19"/>
                  <a:pt x="43" y="19"/>
                  <a:pt x="43" y="19"/>
                </a:cubicBezTo>
                <a:cubicBezTo>
                  <a:pt x="59" y="3"/>
                  <a:pt x="59" y="3"/>
                  <a:pt x="59" y="3"/>
                </a:cubicBezTo>
                <a:cubicBezTo>
                  <a:pt x="63" y="0"/>
                  <a:pt x="68" y="0"/>
                  <a:pt x="72" y="3"/>
                </a:cubicBezTo>
                <a:cubicBezTo>
                  <a:pt x="76" y="7"/>
                  <a:pt x="84" y="14"/>
                  <a:pt x="86" y="18"/>
                </a:cubicBezTo>
                <a:cubicBezTo>
                  <a:pt x="87" y="22"/>
                  <a:pt x="87" y="25"/>
                  <a:pt x="84" y="28"/>
                </a:cubicBezTo>
                <a:cubicBezTo>
                  <a:pt x="68" y="44"/>
                  <a:pt x="68" y="44"/>
                  <a:pt x="68" y="44"/>
                </a:cubicBezTo>
                <a:close/>
                <a:moveTo>
                  <a:pt x="48" y="64"/>
                </a:moveTo>
                <a:cubicBezTo>
                  <a:pt x="48" y="64"/>
                  <a:pt x="48" y="64"/>
                  <a:pt x="48" y="64"/>
                </a:cubicBezTo>
                <a:cubicBezTo>
                  <a:pt x="64" y="79"/>
                  <a:pt x="64" y="79"/>
                  <a:pt x="64" y="79"/>
                </a:cubicBezTo>
                <a:cubicBezTo>
                  <a:pt x="79" y="64"/>
                  <a:pt x="79" y="64"/>
                  <a:pt x="79" y="64"/>
                </a:cubicBezTo>
                <a:cubicBezTo>
                  <a:pt x="76" y="61"/>
                  <a:pt x="76" y="61"/>
                  <a:pt x="76" y="61"/>
                </a:cubicBezTo>
                <a:cubicBezTo>
                  <a:pt x="71" y="67"/>
                  <a:pt x="71" y="67"/>
                  <a:pt x="71" y="67"/>
                </a:cubicBezTo>
                <a:cubicBezTo>
                  <a:pt x="70" y="67"/>
                  <a:pt x="69" y="67"/>
                  <a:pt x="68" y="67"/>
                </a:cubicBezTo>
                <a:cubicBezTo>
                  <a:pt x="68" y="66"/>
                  <a:pt x="68" y="65"/>
                  <a:pt x="68" y="64"/>
                </a:cubicBezTo>
                <a:cubicBezTo>
                  <a:pt x="74" y="58"/>
                  <a:pt x="74" y="58"/>
                  <a:pt x="74" y="58"/>
                </a:cubicBezTo>
                <a:cubicBezTo>
                  <a:pt x="69" y="54"/>
                  <a:pt x="69" y="54"/>
                  <a:pt x="69" y="54"/>
                </a:cubicBezTo>
                <a:cubicBezTo>
                  <a:pt x="67" y="57"/>
                  <a:pt x="67" y="57"/>
                  <a:pt x="67" y="57"/>
                </a:cubicBezTo>
                <a:cubicBezTo>
                  <a:pt x="66" y="57"/>
                  <a:pt x="65" y="57"/>
                  <a:pt x="64" y="57"/>
                </a:cubicBezTo>
                <a:cubicBezTo>
                  <a:pt x="63" y="56"/>
                  <a:pt x="63" y="55"/>
                  <a:pt x="64" y="54"/>
                </a:cubicBezTo>
                <a:cubicBezTo>
                  <a:pt x="67" y="51"/>
                  <a:pt x="67" y="51"/>
                  <a:pt x="67" y="51"/>
                </a:cubicBezTo>
                <a:cubicBezTo>
                  <a:pt x="64" y="48"/>
                  <a:pt x="64" y="48"/>
                  <a:pt x="64" y="48"/>
                </a:cubicBezTo>
                <a:cubicBezTo>
                  <a:pt x="48" y="64"/>
                  <a:pt x="48" y="64"/>
                  <a:pt x="48" y="64"/>
                </a:cubicBezTo>
                <a:close/>
                <a:moveTo>
                  <a:pt x="18" y="75"/>
                </a:moveTo>
                <a:cubicBezTo>
                  <a:pt x="18" y="75"/>
                  <a:pt x="18" y="75"/>
                  <a:pt x="18" y="75"/>
                </a:cubicBezTo>
                <a:cubicBezTo>
                  <a:pt x="34" y="59"/>
                  <a:pt x="50" y="43"/>
                  <a:pt x="67" y="27"/>
                </a:cubicBezTo>
                <a:cubicBezTo>
                  <a:pt x="64" y="25"/>
                  <a:pt x="62" y="23"/>
                  <a:pt x="60" y="21"/>
                </a:cubicBezTo>
                <a:cubicBezTo>
                  <a:pt x="12" y="69"/>
                  <a:pt x="12" y="69"/>
                  <a:pt x="12" y="69"/>
                </a:cubicBezTo>
                <a:cubicBezTo>
                  <a:pt x="18" y="75"/>
                  <a:pt x="18" y="75"/>
                  <a:pt x="18" y="75"/>
                </a:cubicBezTo>
                <a:close/>
                <a:moveTo>
                  <a:pt x="70" y="26"/>
                </a:moveTo>
                <a:cubicBezTo>
                  <a:pt x="70" y="26"/>
                  <a:pt x="70" y="26"/>
                  <a:pt x="70" y="26"/>
                </a:cubicBezTo>
                <a:cubicBezTo>
                  <a:pt x="70" y="26"/>
                  <a:pt x="70" y="26"/>
                  <a:pt x="70" y="26"/>
                </a:cubicBezTo>
                <a:cubicBezTo>
                  <a:pt x="71" y="26"/>
                  <a:pt x="71" y="26"/>
                  <a:pt x="71" y="26"/>
                </a:cubicBezTo>
                <a:cubicBezTo>
                  <a:pt x="71" y="26"/>
                  <a:pt x="71" y="26"/>
                  <a:pt x="71" y="26"/>
                </a:cubicBezTo>
                <a:cubicBezTo>
                  <a:pt x="71" y="26"/>
                  <a:pt x="71" y="26"/>
                  <a:pt x="71" y="26"/>
                </a:cubicBezTo>
                <a:cubicBezTo>
                  <a:pt x="74" y="29"/>
                  <a:pt x="74" y="29"/>
                  <a:pt x="74" y="29"/>
                </a:cubicBezTo>
                <a:cubicBezTo>
                  <a:pt x="80" y="24"/>
                  <a:pt x="80" y="24"/>
                  <a:pt x="80" y="24"/>
                </a:cubicBezTo>
                <a:cubicBezTo>
                  <a:pt x="81" y="23"/>
                  <a:pt x="81" y="21"/>
                  <a:pt x="80" y="20"/>
                </a:cubicBezTo>
                <a:cubicBezTo>
                  <a:pt x="76" y="16"/>
                  <a:pt x="72" y="12"/>
                  <a:pt x="67" y="8"/>
                </a:cubicBezTo>
                <a:cubicBezTo>
                  <a:pt x="66" y="7"/>
                  <a:pt x="65" y="7"/>
                  <a:pt x="64" y="8"/>
                </a:cubicBezTo>
                <a:cubicBezTo>
                  <a:pt x="58" y="13"/>
                  <a:pt x="58" y="13"/>
                  <a:pt x="58" y="13"/>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70" y="26"/>
                  <a:pt x="70" y="26"/>
                  <a:pt x="70" y="26"/>
                </a:cubicBezTo>
                <a:cubicBezTo>
                  <a:pt x="70" y="26"/>
                  <a:pt x="70" y="26"/>
                  <a:pt x="70" y="26"/>
                </a:cubicBezTo>
                <a:cubicBezTo>
                  <a:pt x="70" y="26"/>
                  <a:pt x="70" y="26"/>
                  <a:pt x="70" y="26"/>
                </a:cubicBezTo>
                <a:close/>
                <a:moveTo>
                  <a:pt x="69" y="30"/>
                </a:moveTo>
                <a:cubicBezTo>
                  <a:pt x="69" y="30"/>
                  <a:pt x="69" y="30"/>
                  <a:pt x="69" y="30"/>
                </a:cubicBezTo>
                <a:cubicBezTo>
                  <a:pt x="53" y="46"/>
                  <a:pt x="37" y="62"/>
                  <a:pt x="21" y="78"/>
                </a:cubicBezTo>
                <a:cubicBezTo>
                  <a:pt x="23" y="80"/>
                  <a:pt x="23" y="80"/>
                  <a:pt x="23" y="80"/>
                </a:cubicBezTo>
                <a:cubicBezTo>
                  <a:pt x="71" y="32"/>
                  <a:pt x="71" y="32"/>
                  <a:pt x="71" y="32"/>
                </a:cubicBezTo>
                <a:cubicBezTo>
                  <a:pt x="69" y="30"/>
                  <a:pt x="69" y="30"/>
                  <a:pt x="69" y="30"/>
                </a:cubicBezTo>
                <a:close/>
                <a:moveTo>
                  <a:pt x="10" y="66"/>
                </a:moveTo>
                <a:cubicBezTo>
                  <a:pt x="10" y="66"/>
                  <a:pt x="10" y="66"/>
                  <a:pt x="10" y="66"/>
                </a:cubicBezTo>
                <a:cubicBezTo>
                  <a:pt x="58" y="18"/>
                  <a:pt x="58" y="18"/>
                  <a:pt x="58" y="18"/>
                </a:cubicBezTo>
                <a:cubicBezTo>
                  <a:pt x="55" y="16"/>
                  <a:pt x="55" y="16"/>
                  <a:pt x="55" y="16"/>
                </a:cubicBezTo>
                <a:cubicBezTo>
                  <a:pt x="7" y="64"/>
                  <a:pt x="7" y="64"/>
                  <a:pt x="7" y="64"/>
                </a:cubicBezTo>
                <a:cubicBezTo>
                  <a:pt x="10" y="66"/>
                  <a:pt x="10" y="66"/>
                  <a:pt x="10" y="66"/>
                </a:cubicBezTo>
                <a:close/>
                <a:moveTo>
                  <a:pt x="7" y="69"/>
                </a:moveTo>
                <a:cubicBezTo>
                  <a:pt x="7" y="69"/>
                  <a:pt x="7" y="69"/>
                  <a:pt x="7" y="69"/>
                </a:cubicBezTo>
                <a:cubicBezTo>
                  <a:pt x="7" y="73"/>
                  <a:pt x="7" y="77"/>
                  <a:pt x="7" y="80"/>
                </a:cubicBezTo>
                <a:cubicBezTo>
                  <a:pt x="19" y="80"/>
                  <a:pt x="19" y="80"/>
                  <a:pt x="19" y="80"/>
                </a:cubicBezTo>
                <a:cubicBezTo>
                  <a:pt x="7" y="69"/>
                  <a:pt x="7" y="69"/>
                  <a:pt x="7" y="6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2800" name="Freeform 32"/>
          <p:cNvSpPr>
            <a:spLocks noEditPoints="1"/>
          </p:cNvSpPr>
          <p:nvPr/>
        </p:nvSpPr>
        <p:spPr bwMode="auto">
          <a:xfrm>
            <a:off x="4905376" y="1970697"/>
            <a:ext cx="307975" cy="236610"/>
          </a:xfrm>
          <a:custGeom>
            <a:gdLst>
              <a:gd fmla="*/ 1 w 82" name="T0"/>
              <a:gd fmla="*/ 21 h 63" name="T1"/>
              <a:gd fmla="*/ 13 w 82" name="T2"/>
              <a:gd fmla="*/ 1 h 63" name="T3"/>
              <a:gd fmla="*/ 16 w 82" name="T4"/>
              <a:gd fmla="*/ 0 h 63" name="T5"/>
              <a:gd fmla="*/ 67 w 82" name="T6"/>
              <a:gd fmla="*/ 0 h 63" name="T7"/>
              <a:gd fmla="*/ 70 w 82" name="T8"/>
              <a:gd fmla="*/ 1 h 63" name="T9"/>
              <a:gd fmla="*/ 81 w 82" name="T10"/>
              <a:gd fmla="*/ 21 h 63" name="T11"/>
              <a:gd fmla="*/ 81 w 82" name="T12"/>
              <a:gd fmla="*/ 25 h 63" name="T13"/>
              <a:gd fmla="*/ 81 w 82" name="T14"/>
              <a:gd fmla="*/ 25 h 63" name="T15"/>
              <a:gd fmla="*/ 44 w 82" name="T16"/>
              <a:gd fmla="*/ 62 h 63" name="T17"/>
              <a:gd fmla="*/ 39 w 82" name="T18"/>
              <a:gd fmla="*/ 62 h 63" name="T19"/>
              <a:gd fmla="*/ 39 w 82" name="T20"/>
              <a:gd fmla="*/ 62 h 63" name="T21"/>
              <a:gd fmla="*/ 2 w 82" name="T22"/>
              <a:gd fmla="*/ 25 h 63" name="T23"/>
              <a:gd fmla="*/ 1 w 82" name="T24"/>
              <a:gd fmla="*/ 21 h 63" name="T25"/>
              <a:gd fmla="*/ 9 w 82" name="T26"/>
              <a:gd fmla="*/ 21 h 63" name="T27"/>
              <a:gd fmla="*/ 9 w 82" name="T28"/>
              <a:gd fmla="*/ 21 h 63" name="T29"/>
              <a:gd fmla="*/ 24 w 82" name="T30"/>
              <a:gd fmla="*/ 21 h 63" name="T31"/>
              <a:gd fmla="*/ 16 w 82" name="T32"/>
              <a:gd fmla="*/ 8 h 63" name="T33"/>
              <a:gd fmla="*/ 9 w 82" name="T34"/>
              <a:gd fmla="*/ 21 h 63" name="T35"/>
              <a:gd fmla="*/ 66 w 82" name="T36"/>
              <a:gd fmla="*/ 8 h 63" name="T37"/>
              <a:gd fmla="*/ 66 w 82" name="T38"/>
              <a:gd fmla="*/ 8 h 63" name="T39"/>
              <a:gd fmla="*/ 58 w 82" name="T40"/>
              <a:gd fmla="*/ 21 h 63" name="T41"/>
              <a:gd fmla="*/ 74 w 82" name="T42"/>
              <a:gd fmla="*/ 21 h 63" name="T43"/>
              <a:gd fmla="*/ 66 w 82" name="T44"/>
              <a:gd fmla="*/ 8 h 63" name="T45"/>
              <a:gd fmla="*/ 73 w 82" name="T46"/>
              <a:gd fmla="*/ 24 h 63" name="T47"/>
              <a:gd fmla="*/ 73 w 82" name="T48"/>
              <a:gd fmla="*/ 24 h 63" name="T49"/>
              <a:gd fmla="*/ 56 w 82" name="T50"/>
              <a:gd fmla="*/ 24 h 63" name="T51"/>
              <a:gd fmla="*/ 47 w 82" name="T52"/>
              <a:gd fmla="*/ 50 h 63" name="T53"/>
              <a:gd fmla="*/ 73 w 82" name="T54"/>
              <a:gd fmla="*/ 24 h 63" name="T55"/>
              <a:gd fmla="*/ 36 w 82" name="T56"/>
              <a:gd fmla="*/ 50 h 63" name="T57"/>
              <a:gd fmla="*/ 36 w 82" name="T58"/>
              <a:gd fmla="*/ 50 h 63" name="T59"/>
              <a:gd fmla="*/ 26 w 82" name="T60"/>
              <a:gd fmla="*/ 24 h 63" name="T61"/>
              <a:gd fmla="*/ 10 w 82" name="T62"/>
              <a:gd fmla="*/ 24 h 63" name="T63"/>
              <a:gd fmla="*/ 36 w 82" name="T64"/>
              <a:gd fmla="*/ 50 h 63" name="T65"/>
              <a:gd fmla="*/ 63 w 82" name="T66"/>
              <a:gd fmla="*/ 6 h 63" name="T67"/>
              <a:gd fmla="*/ 63 w 82" name="T68"/>
              <a:gd fmla="*/ 6 h 63" name="T69"/>
              <a:gd fmla="*/ 46 w 82" name="T70"/>
              <a:gd fmla="*/ 6 h 63" name="T71"/>
              <a:gd fmla="*/ 55 w 82" name="T72"/>
              <a:gd fmla="*/ 19 h 63" name="T73"/>
              <a:gd fmla="*/ 63 w 82" name="T74"/>
              <a:gd fmla="*/ 6 h 63" name="T75"/>
              <a:gd fmla="*/ 37 w 82" name="T76"/>
              <a:gd fmla="*/ 6 h 63" name="T77"/>
              <a:gd fmla="*/ 37 w 82" name="T78"/>
              <a:gd fmla="*/ 6 h 63" name="T79"/>
              <a:gd fmla="*/ 20 w 82" name="T80"/>
              <a:gd fmla="*/ 6 h 63" name="T81"/>
              <a:gd fmla="*/ 28 w 82" name="T82"/>
              <a:gd fmla="*/ 19 h 63" name="T83"/>
              <a:gd fmla="*/ 37 w 82" name="T84"/>
              <a:gd fmla="*/ 6 h 63" name="T85"/>
              <a:gd fmla="*/ 31 w 82" name="T86"/>
              <a:gd fmla="*/ 21 h 63" name="T87"/>
              <a:gd fmla="*/ 31 w 82" name="T88"/>
              <a:gd fmla="*/ 21 h 63" name="T89"/>
              <a:gd fmla="*/ 52 w 82" name="T90"/>
              <a:gd fmla="*/ 21 h 63" name="T91"/>
              <a:gd fmla="*/ 41 w 82" name="T92"/>
              <a:gd fmla="*/ 6 h 63" name="T93"/>
              <a:gd fmla="*/ 31 w 82" name="T94"/>
              <a:gd fmla="*/ 21 h 63" name="T95"/>
              <a:gd fmla="*/ 52 w 82" name="T96"/>
              <a:gd fmla="*/ 24 h 63" name="T97"/>
              <a:gd fmla="*/ 52 w 82" name="T98"/>
              <a:gd fmla="*/ 24 h 63" name="T99"/>
              <a:gd fmla="*/ 30 w 82" name="T100"/>
              <a:gd fmla="*/ 24 h 63" name="T101"/>
              <a:gd fmla="*/ 41 w 82" name="T102"/>
              <a:gd fmla="*/ 55 h 63" name="T103"/>
              <a:gd fmla="*/ 52 w 82" name="T104"/>
              <a:gd fmla="*/ 24 h 6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 w="82">
                <a:moveTo>
                  <a:pt x="1" y="21"/>
                </a:moveTo>
                <a:cubicBezTo>
                  <a:pt x="13" y="1"/>
                  <a:pt x="13" y="1"/>
                  <a:pt x="13" y="1"/>
                </a:cubicBezTo>
                <a:cubicBezTo>
                  <a:pt x="14" y="0"/>
                  <a:pt x="15" y="0"/>
                  <a:pt x="16" y="0"/>
                </a:cubicBezTo>
                <a:cubicBezTo>
                  <a:pt x="67" y="0"/>
                  <a:pt x="67" y="0"/>
                  <a:pt x="67" y="0"/>
                </a:cubicBezTo>
                <a:cubicBezTo>
                  <a:pt x="68" y="0"/>
                  <a:pt x="69" y="0"/>
                  <a:pt x="70" y="1"/>
                </a:cubicBezTo>
                <a:cubicBezTo>
                  <a:pt x="81" y="21"/>
                  <a:pt x="81" y="21"/>
                  <a:pt x="81" y="21"/>
                </a:cubicBezTo>
                <a:cubicBezTo>
                  <a:pt x="82" y="22"/>
                  <a:pt x="82" y="24"/>
                  <a:pt x="81" y="25"/>
                </a:cubicBezTo>
                <a:cubicBezTo>
                  <a:pt x="81" y="25"/>
                  <a:pt x="81" y="25"/>
                  <a:pt x="81" y="25"/>
                </a:cubicBezTo>
                <a:cubicBezTo>
                  <a:pt x="44" y="62"/>
                  <a:pt x="44" y="62"/>
                  <a:pt x="44" y="62"/>
                </a:cubicBezTo>
                <a:cubicBezTo>
                  <a:pt x="42" y="63"/>
                  <a:pt x="40" y="63"/>
                  <a:pt x="39" y="62"/>
                </a:cubicBezTo>
                <a:cubicBezTo>
                  <a:pt x="39" y="62"/>
                  <a:pt x="39" y="62"/>
                  <a:pt x="39" y="62"/>
                </a:cubicBezTo>
                <a:cubicBezTo>
                  <a:pt x="2" y="25"/>
                  <a:pt x="2" y="25"/>
                  <a:pt x="2" y="25"/>
                </a:cubicBezTo>
                <a:cubicBezTo>
                  <a:pt x="1" y="24"/>
                  <a:pt x="0" y="22"/>
                  <a:pt x="1" y="21"/>
                </a:cubicBezTo>
                <a:close/>
                <a:moveTo>
                  <a:pt x="9" y="21"/>
                </a:moveTo>
                <a:cubicBezTo>
                  <a:pt x="9" y="21"/>
                  <a:pt x="9" y="21"/>
                  <a:pt x="9" y="21"/>
                </a:cubicBezTo>
                <a:cubicBezTo>
                  <a:pt x="24" y="21"/>
                  <a:pt x="24" y="21"/>
                  <a:pt x="24" y="21"/>
                </a:cubicBezTo>
                <a:cubicBezTo>
                  <a:pt x="16" y="8"/>
                  <a:pt x="16" y="8"/>
                  <a:pt x="16" y="8"/>
                </a:cubicBezTo>
                <a:cubicBezTo>
                  <a:pt x="9" y="21"/>
                  <a:pt x="9" y="21"/>
                  <a:pt x="9" y="21"/>
                </a:cubicBezTo>
                <a:close/>
                <a:moveTo>
                  <a:pt x="66" y="8"/>
                </a:moveTo>
                <a:cubicBezTo>
                  <a:pt x="66" y="8"/>
                  <a:pt x="66" y="8"/>
                  <a:pt x="66" y="8"/>
                </a:cubicBezTo>
                <a:cubicBezTo>
                  <a:pt x="58" y="21"/>
                  <a:pt x="58" y="21"/>
                  <a:pt x="58" y="21"/>
                </a:cubicBezTo>
                <a:cubicBezTo>
                  <a:pt x="74" y="21"/>
                  <a:pt x="74" y="21"/>
                  <a:pt x="74" y="21"/>
                </a:cubicBezTo>
                <a:cubicBezTo>
                  <a:pt x="66" y="8"/>
                  <a:pt x="66" y="8"/>
                  <a:pt x="66" y="8"/>
                </a:cubicBezTo>
                <a:close/>
                <a:moveTo>
                  <a:pt x="73" y="24"/>
                </a:moveTo>
                <a:cubicBezTo>
                  <a:pt x="73" y="24"/>
                  <a:pt x="73" y="24"/>
                  <a:pt x="73" y="24"/>
                </a:cubicBezTo>
                <a:cubicBezTo>
                  <a:pt x="56" y="24"/>
                  <a:pt x="56" y="24"/>
                  <a:pt x="56" y="24"/>
                </a:cubicBezTo>
                <a:cubicBezTo>
                  <a:pt x="47" y="50"/>
                  <a:pt x="47" y="50"/>
                  <a:pt x="47" y="50"/>
                </a:cubicBezTo>
                <a:cubicBezTo>
                  <a:pt x="73" y="24"/>
                  <a:pt x="73" y="24"/>
                  <a:pt x="73" y="24"/>
                </a:cubicBezTo>
                <a:close/>
                <a:moveTo>
                  <a:pt x="36" y="50"/>
                </a:moveTo>
                <a:cubicBezTo>
                  <a:pt x="36" y="50"/>
                  <a:pt x="36" y="50"/>
                  <a:pt x="36" y="50"/>
                </a:cubicBezTo>
                <a:cubicBezTo>
                  <a:pt x="26" y="24"/>
                  <a:pt x="26" y="24"/>
                  <a:pt x="26" y="24"/>
                </a:cubicBezTo>
                <a:cubicBezTo>
                  <a:pt x="10" y="24"/>
                  <a:pt x="10" y="24"/>
                  <a:pt x="10" y="24"/>
                </a:cubicBezTo>
                <a:cubicBezTo>
                  <a:pt x="36" y="50"/>
                  <a:pt x="36" y="50"/>
                  <a:pt x="36" y="50"/>
                </a:cubicBezTo>
                <a:close/>
                <a:moveTo>
                  <a:pt x="63" y="6"/>
                </a:moveTo>
                <a:cubicBezTo>
                  <a:pt x="63" y="6"/>
                  <a:pt x="63" y="6"/>
                  <a:pt x="63" y="6"/>
                </a:cubicBezTo>
                <a:cubicBezTo>
                  <a:pt x="46" y="6"/>
                  <a:pt x="46" y="6"/>
                  <a:pt x="46" y="6"/>
                </a:cubicBezTo>
                <a:cubicBezTo>
                  <a:pt x="55" y="19"/>
                  <a:pt x="55" y="19"/>
                  <a:pt x="55" y="19"/>
                </a:cubicBezTo>
                <a:cubicBezTo>
                  <a:pt x="63" y="6"/>
                  <a:pt x="63" y="6"/>
                  <a:pt x="63" y="6"/>
                </a:cubicBezTo>
                <a:close/>
                <a:moveTo>
                  <a:pt x="37" y="6"/>
                </a:moveTo>
                <a:cubicBezTo>
                  <a:pt x="37" y="6"/>
                  <a:pt x="37" y="6"/>
                  <a:pt x="37" y="6"/>
                </a:cubicBezTo>
                <a:cubicBezTo>
                  <a:pt x="20" y="6"/>
                  <a:pt x="20" y="6"/>
                  <a:pt x="20" y="6"/>
                </a:cubicBezTo>
                <a:cubicBezTo>
                  <a:pt x="28" y="19"/>
                  <a:pt x="28" y="19"/>
                  <a:pt x="28" y="19"/>
                </a:cubicBezTo>
                <a:cubicBezTo>
                  <a:pt x="37" y="6"/>
                  <a:pt x="37" y="6"/>
                  <a:pt x="37" y="6"/>
                </a:cubicBezTo>
                <a:close/>
                <a:moveTo>
                  <a:pt x="31" y="21"/>
                </a:moveTo>
                <a:cubicBezTo>
                  <a:pt x="31" y="21"/>
                  <a:pt x="31" y="21"/>
                  <a:pt x="31" y="21"/>
                </a:cubicBezTo>
                <a:cubicBezTo>
                  <a:pt x="52" y="21"/>
                  <a:pt x="52" y="21"/>
                  <a:pt x="52" y="21"/>
                </a:cubicBezTo>
                <a:cubicBezTo>
                  <a:pt x="41" y="6"/>
                  <a:pt x="41" y="6"/>
                  <a:pt x="41" y="6"/>
                </a:cubicBezTo>
                <a:cubicBezTo>
                  <a:pt x="31" y="21"/>
                  <a:pt x="31" y="21"/>
                  <a:pt x="31" y="21"/>
                </a:cubicBezTo>
                <a:close/>
                <a:moveTo>
                  <a:pt x="52" y="24"/>
                </a:moveTo>
                <a:cubicBezTo>
                  <a:pt x="52" y="24"/>
                  <a:pt x="52" y="24"/>
                  <a:pt x="52" y="24"/>
                </a:cubicBezTo>
                <a:cubicBezTo>
                  <a:pt x="30" y="24"/>
                  <a:pt x="30" y="24"/>
                  <a:pt x="30" y="24"/>
                </a:cubicBezTo>
                <a:cubicBezTo>
                  <a:pt x="41" y="55"/>
                  <a:pt x="41" y="55"/>
                  <a:pt x="41" y="55"/>
                </a:cubicBezTo>
                <a:cubicBezTo>
                  <a:pt x="52" y="24"/>
                  <a:pt x="52" y="24"/>
                  <a:pt x="52" y="2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2801" name="Rectangle 33"/>
          <p:cNvSpPr>
            <a:spLocks noChangeArrowheads="1"/>
          </p:cNvSpPr>
          <p:nvPr/>
        </p:nvSpPr>
        <p:spPr bwMode="auto">
          <a:xfrm>
            <a:off x="4182905" y="2615420"/>
            <a:ext cx="77660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1000">
                <a:solidFill>
                  <a:schemeClr val="bg1">
                    <a:lumMod val="50000"/>
                  </a:schemeClr>
                </a:solidFill>
                <a:latin charset="-122" panose="020b0502040204020203" pitchFamily="34" typeface="微软雅黑 Light"/>
                <a:ea charset="-122" panose="020b0502040204020203" pitchFamily="34" typeface="微软雅黑 Light"/>
              </a:rPr>
              <a:t>CIRCULAR</a:t>
            </a:r>
          </a:p>
        </p:txBody>
      </p:sp>
      <p:sp>
        <p:nvSpPr>
          <p:cNvPr id="32802" name="Rectangle 34"/>
          <p:cNvSpPr>
            <a:spLocks noChangeArrowheads="1"/>
          </p:cNvSpPr>
          <p:nvPr/>
        </p:nvSpPr>
        <p:spPr bwMode="auto">
          <a:xfrm>
            <a:off x="4067176" y="2831387"/>
            <a:ext cx="1008063"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a:t>
            </a:r>
          </a:p>
        </p:txBody>
      </p:sp>
      <p:sp>
        <p:nvSpPr>
          <p:cNvPr id="32803" name="Rectangle 35"/>
          <p:cNvSpPr>
            <a:spLocks noChangeArrowheads="1"/>
          </p:cNvSpPr>
          <p:nvPr/>
        </p:nvSpPr>
        <p:spPr bwMode="auto">
          <a:xfrm>
            <a:off x="899344" y="3911220"/>
            <a:ext cx="23764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BUSINESS SECTION 03</a:t>
            </a:r>
          </a:p>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2804" name="Rectangle 36"/>
          <p:cNvSpPr>
            <a:spLocks noChangeArrowheads="1"/>
          </p:cNvSpPr>
          <p:nvPr/>
        </p:nvSpPr>
        <p:spPr bwMode="auto">
          <a:xfrm>
            <a:off x="467544" y="2542373"/>
            <a:ext cx="23764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BUSINESS SECTION 02</a:t>
            </a:r>
          </a:p>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2805" name="Rectangle 37"/>
          <p:cNvSpPr>
            <a:spLocks noChangeArrowheads="1"/>
          </p:cNvSpPr>
          <p:nvPr/>
        </p:nvSpPr>
        <p:spPr bwMode="auto">
          <a:xfrm>
            <a:off x="970781" y="1216400"/>
            <a:ext cx="23764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BUSINESS SECTION 01</a:t>
            </a:r>
          </a:p>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2806" name="Rectangle 38"/>
          <p:cNvSpPr>
            <a:spLocks noChangeArrowheads="1"/>
          </p:cNvSpPr>
          <p:nvPr/>
        </p:nvSpPr>
        <p:spPr bwMode="auto">
          <a:xfrm>
            <a:off x="5774728" y="1216400"/>
            <a:ext cx="2376488" cy="5120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2400">
                <a:solidFill>
                  <a:schemeClr val="bg1">
                    <a:lumMod val="50000"/>
                  </a:schemeClr>
                </a:solidFill>
                <a:latin charset="-122" panose="020b0502040204020203" pitchFamily="34" typeface="微软雅黑 Light"/>
                <a:ea charset="-122" panose="020b0502040204020203" pitchFamily="34" typeface="微软雅黑 Light"/>
              </a:rPr>
              <a:t>04 BUSINESS SECTION</a:t>
            </a:r>
          </a:p>
          <a:p>
            <a:r>
              <a:rPr altLang="en-US" lang="zh-CN" sz="24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2807" name="Rectangle 39"/>
          <p:cNvSpPr>
            <a:spLocks noChangeArrowheads="1"/>
          </p:cNvSpPr>
          <p:nvPr/>
        </p:nvSpPr>
        <p:spPr bwMode="auto">
          <a:xfrm>
            <a:off x="6300193" y="2542373"/>
            <a:ext cx="2376487" cy="5120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2400">
                <a:solidFill>
                  <a:schemeClr val="bg1">
                    <a:lumMod val="50000"/>
                  </a:schemeClr>
                </a:solidFill>
                <a:latin charset="-122" panose="020b0502040204020203" pitchFamily="34" typeface="微软雅黑 Light"/>
                <a:ea charset="-122" panose="020b0502040204020203" pitchFamily="34" typeface="微软雅黑 Light"/>
              </a:rPr>
              <a:t>05 BUSINESS SECTION</a:t>
            </a:r>
          </a:p>
          <a:p>
            <a:r>
              <a:rPr altLang="en-US" lang="zh-CN" smtClean="0" sz="24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2808" name="Rectangle 40"/>
          <p:cNvSpPr>
            <a:spLocks noChangeArrowheads="1"/>
          </p:cNvSpPr>
          <p:nvPr/>
        </p:nvSpPr>
        <p:spPr bwMode="auto">
          <a:xfrm>
            <a:off x="5823943" y="3911220"/>
            <a:ext cx="2376487" cy="5120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mtClean="0" sz="2400">
                <a:solidFill>
                  <a:schemeClr val="bg1">
                    <a:lumMod val="50000"/>
                  </a:schemeClr>
                </a:solidFill>
                <a:latin charset="-122" panose="020b0502040204020203" pitchFamily="34" typeface="微软雅黑 Light"/>
                <a:ea charset="-122" panose="020b0502040204020203" pitchFamily="34" typeface="微软雅黑 Light"/>
              </a:rPr>
              <a:t>06 BUSINESS SECTION</a:t>
            </a:r>
          </a:p>
          <a:p>
            <a:r>
              <a:rPr altLang="en-US" lang="zh-CN" smtClean="0" sz="24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5"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6"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7"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9" name="Freeform 9"/>
          <p:cNvSpPr/>
          <p:nvPr/>
        </p:nvSpPr>
        <p:spPr bwMode="auto">
          <a:xfrm>
            <a:off x="2498725" y="3018770"/>
            <a:ext cx="1582738" cy="792406"/>
          </a:xfrm>
          <a:custGeom>
            <a:gdLst>
              <a:gd fmla="*/ 228 w 457" name="T0"/>
              <a:gd fmla="*/ 142 h 229" name="T1"/>
              <a:gd fmla="*/ 87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altLang="en-US" lang="zh-CN">
              <a:solidFill>
                <a:prstClr val="black"/>
              </a:solidFill>
            </a:endParaRPr>
          </a:p>
        </p:txBody>
      </p:sp>
      <p:sp>
        <p:nvSpPr>
          <p:cNvPr id="25610" name="Freeform 10"/>
          <p:cNvSpPr/>
          <p:nvPr/>
        </p:nvSpPr>
        <p:spPr bwMode="auto">
          <a:xfrm>
            <a:off x="3779839" y="2226363"/>
            <a:ext cx="1584325" cy="792407"/>
          </a:xfrm>
          <a:custGeom>
            <a:gdLst>
              <a:gd fmla="*/ 229 w 458" name="T0"/>
              <a:gd fmla="*/ 87 h 229" name="T1"/>
              <a:gd fmla="*/ 371 w 458" name="T2"/>
              <a:gd fmla="*/ 229 h 229" name="T3"/>
              <a:gd fmla="*/ 458 w 458" name="T4"/>
              <a:gd fmla="*/ 229 h 229" name="T5"/>
              <a:gd fmla="*/ 229 w 458" name="T6"/>
              <a:gd fmla="*/ 0 h 229" name="T7"/>
              <a:gd fmla="*/ 0 w 458" name="T8"/>
              <a:gd fmla="*/ 229 h 229" name="T9"/>
              <a:gd fmla="*/ 87 w 458" name="T10"/>
              <a:gd fmla="*/ 229 h 229" name="T11"/>
              <a:gd fmla="*/ 229 w 458" name="T12"/>
              <a:gd fmla="*/ 87 h 229" name="T13"/>
            </a:gdLst>
            <a:cxnLst>
              <a:cxn ang="0">
                <a:pos x="T0" y="T1"/>
              </a:cxn>
              <a:cxn ang="0">
                <a:pos x="T2" y="T3"/>
              </a:cxn>
              <a:cxn ang="0">
                <a:pos x="T4" y="T5"/>
              </a:cxn>
              <a:cxn ang="0">
                <a:pos x="T6" y="T7"/>
              </a:cxn>
              <a:cxn ang="0">
                <a:pos x="T8" y="T9"/>
              </a:cxn>
              <a:cxn ang="0">
                <a:pos x="T10" y="T11"/>
              </a:cxn>
              <a:cxn ang="0">
                <a:pos x="T12" y="T13"/>
              </a:cxn>
            </a:cxnLst>
            <a:rect b="b" l="0" r="r" t="0"/>
            <a:pathLst>
              <a:path h="229" w="458">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chemeClr val="bg1">
              <a:lumMod val="85000"/>
            </a:schemeClr>
          </a:solidFill>
          <a:ln>
            <a:noFill/>
          </a:ln>
        </p:spPr>
        <p:txBody>
          <a:bodyPr/>
          <a:lstStyle/>
          <a:p>
            <a:endParaRPr altLang="en-US" lang="zh-CN">
              <a:solidFill>
                <a:prstClr val="black"/>
              </a:solidFill>
            </a:endParaRPr>
          </a:p>
        </p:txBody>
      </p:sp>
      <p:sp>
        <p:nvSpPr>
          <p:cNvPr id="25611" name="Freeform 11"/>
          <p:cNvSpPr/>
          <p:nvPr/>
        </p:nvSpPr>
        <p:spPr bwMode="auto">
          <a:xfrm>
            <a:off x="5062539" y="3018770"/>
            <a:ext cx="1582737" cy="792406"/>
          </a:xfrm>
          <a:custGeom>
            <a:gdLst>
              <a:gd fmla="*/ 228 w 457" name="T0"/>
              <a:gd fmla="*/ 142 h 229" name="T1"/>
              <a:gd fmla="*/ 86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bg1">
              <a:lumMod val="85000"/>
            </a:schemeClr>
          </a:solidFill>
          <a:ln>
            <a:noFill/>
          </a:ln>
        </p:spPr>
        <p:txBody>
          <a:bodyPr/>
          <a:lstStyle/>
          <a:p>
            <a:endParaRPr altLang="en-US" lang="zh-CN">
              <a:solidFill>
                <a:prstClr val="black"/>
              </a:solidFill>
            </a:endParaRPr>
          </a:p>
        </p:txBody>
      </p:sp>
      <p:sp>
        <p:nvSpPr>
          <p:cNvPr id="25612" name="Freeform 12"/>
          <p:cNvSpPr/>
          <p:nvPr/>
        </p:nvSpPr>
        <p:spPr bwMode="auto">
          <a:xfrm>
            <a:off x="1216026" y="2226362"/>
            <a:ext cx="1584325" cy="941679"/>
          </a:xfrm>
          <a:custGeom>
            <a:gdLst>
              <a:gd fmla="*/ 229 w 458" name="T0"/>
              <a:gd fmla="*/ 0 h 272" name="T1"/>
              <a:gd fmla="*/ 0 w 458" name="T2"/>
              <a:gd fmla="*/ 229 h 272" name="T3"/>
              <a:gd fmla="*/ 44 w 458" name="T4"/>
              <a:gd fmla="*/ 272 h 272" name="T5"/>
              <a:gd fmla="*/ 87 w 458" name="T6"/>
              <a:gd fmla="*/ 229 h 272" name="T7"/>
              <a:gd fmla="*/ 229 w 458" name="T8"/>
              <a:gd fmla="*/ 87 h 272" name="T9"/>
              <a:gd fmla="*/ 371 w 458" name="T10"/>
              <a:gd fmla="*/ 229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chemeClr val="bg1">
              <a:lumMod val="85000"/>
            </a:schemeClr>
          </a:solidFill>
          <a:ln>
            <a:noFill/>
          </a:ln>
        </p:spPr>
        <p:txBody>
          <a:bodyPr/>
          <a:lstStyle/>
          <a:p>
            <a:endParaRPr altLang="en-US" lang="zh-CN">
              <a:solidFill>
                <a:prstClr val="black"/>
              </a:solidFill>
            </a:endParaRPr>
          </a:p>
        </p:txBody>
      </p:sp>
      <p:sp>
        <p:nvSpPr>
          <p:cNvPr id="25613" name="Freeform 13"/>
          <p:cNvSpPr/>
          <p:nvPr/>
        </p:nvSpPr>
        <p:spPr bwMode="auto">
          <a:xfrm>
            <a:off x="6343651" y="2226362"/>
            <a:ext cx="1584325" cy="941679"/>
          </a:xfrm>
          <a:custGeom>
            <a:gdLst>
              <a:gd fmla="*/ 229 w 458" name="T0"/>
              <a:gd fmla="*/ 0 h 272" name="T1"/>
              <a:gd fmla="*/ 0 w 458" name="T2"/>
              <a:gd fmla="*/ 229 h 272" name="T3"/>
              <a:gd fmla="*/ 87 w 458" name="T4"/>
              <a:gd fmla="*/ 229 h 272" name="T5"/>
              <a:gd fmla="*/ 229 w 458" name="T6"/>
              <a:gd fmla="*/ 87 h 272" name="T7"/>
              <a:gd fmla="*/ 371 w 458" name="T8"/>
              <a:gd fmla="*/ 229 h 272" name="T9"/>
              <a:gd fmla="*/ 414 w 458" name="T10"/>
              <a:gd fmla="*/ 272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chemeClr val="bg1">
              <a:lumMod val="85000"/>
            </a:schemeClr>
          </a:solidFill>
          <a:ln>
            <a:noFill/>
          </a:ln>
        </p:spPr>
        <p:txBody>
          <a:bodyPr/>
          <a:lstStyle/>
          <a:p>
            <a:endParaRPr altLang="en-US" lang="zh-CN">
              <a:solidFill>
                <a:prstClr val="black"/>
              </a:solidFill>
            </a:endParaRPr>
          </a:p>
        </p:txBody>
      </p:sp>
      <p:grpSp>
        <p:nvGrpSpPr>
          <p:cNvPr id="25614" name="Group 14"/>
          <p:cNvGrpSpPr/>
          <p:nvPr/>
        </p:nvGrpSpPr>
        <p:grpSpPr>
          <a:xfrm>
            <a:off x="1862138" y="2831386"/>
            <a:ext cx="292100" cy="374766"/>
            <a:chExt cx="184" cy="236"/>
          </a:xfrm>
          <a:solidFill>
            <a:schemeClr val="accent1"/>
          </a:solidFill>
        </p:grpSpPr>
        <p:sp>
          <p:nvSpPr>
            <p:cNvPr id="25615" name="Freeform 15"/>
            <p:cNvSpPr/>
            <p:nvPr/>
          </p:nvSpPr>
          <p:spPr bwMode="auto">
            <a:xfrm>
              <a:off x="0" y="0"/>
              <a:ext cx="184" cy="236"/>
            </a:xfrm>
            <a:custGeom>
              <a:gdLst>
                <a:gd fmla="*/ 19 w 84" name="T0"/>
                <a:gd fmla="*/ 98 h 108" name="T1"/>
                <a:gd fmla="*/ 10 w 84" name="T2"/>
                <a:gd fmla="*/ 98 h 108" name="T3"/>
                <a:gd fmla="*/ 10 w 84" name="T4"/>
                <a:gd fmla="*/ 9 h 108" name="T5"/>
                <a:gd fmla="*/ 79 w 84" name="T6"/>
                <a:gd fmla="*/ 9 h 108" name="T7"/>
                <a:gd fmla="*/ 84 w 84" name="T8"/>
                <a:gd fmla="*/ 5 h 108" name="T9"/>
                <a:gd fmla="*/ 79 w 84" name="T10"/>
                <a:gd fmla="*/ 0 h 108" name="T11"/>
                <a:gd fmla="*/ 5 w 84" name="T12"/>
                <a:gd fmla="*/ 0 h 108" name="T13"/>
                <a:gd fmla="*/ 0 w 84" name="T14"/>
                <a:gd fmla="*/ 5 h 108" name="T15"/>
                <a:gd fmla="*/ 0 w 84" name="T16"/>
                <a:gd fmla="*/ 103 h 108" name="T17"/>
                <a:gd fmla="*/ 5 w 84" name="T18"/>
                <a:gd fmla="*/ 108 h 108" name="T19"/>
                <a:gd fmla="*/ 19 w 84" name="T20"/>
                <a:gd fmla="*/ 108 h 108" name="T21"/>
                <a:gd fmla="*/ 23 w 84" name="T22"/>
                <a:gd fmla="*/ 103 h 108" name="T23"/>
                <a:gd fmla="*/ 19 w 84" name="T24"/>
                <a:gd fmla="*/ 98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16" name="Freeform 16"/>
            <p:cNvSpPr/>
            <p:nvPr/>
          </p:nvSpPr>
          <p:spPr bwMode="auto">
            <a:xfrm>
              <a:off x="116" y="138"/>
              <a:ext cx="68" cy="98"/>
            </a:xfrm>
            <a:custGeom>
              <a:gdLst>
                <a:gd fmla="*/ 26 w 31" name="T0"/>
                <a:gd fmla="*/ 0 h 45" name="T1"/>
                <a:gd fmla="*/ 21 w 31" name="T2"/>
                <a:gd fmla="*/ 5 h 45" name="T3"/>
                <a:gd fmla="*/ 21 w 31" name="T4"/>
                <a:gd fmla="*/ 35 h 45" name="T5"/>
                <a:gd fmla="*/ 4 w 31" name="T6"/>
                <a:gd fmla="*/ 35 h 45" name="T7"/>
                <a:gd fmla="*/ 0 w 31" name="T8"/>
                <a:gd fmla="*/ 40 h 45" name="T9"/>
                <a:gd fmla="*/ 4 w 31" name="T10"/>
                <a:gd fmla="*/ 45 h 45" name="T11"/>
                <a:gd fmla="*/ 26 w 31" name="T12"/>
                <a:gd fmla="*/ 45 h 45" name="T13"/>
                <a:gd fmla="*/ 29 w 31" name="T14"/>
                <a:gd fmla="*/ 43 h 45" name="T15"/>
                <a:gd fmla="*/ 31 w 31" name="T16"/>
                <a:gd fmla="*/ 40 h 45" name="T17"/>
                <a:gd fmla="*/ 31 w 31" name="T18"/>
                <a:gd fmla="*/ 5 h 45" name="T19"/>
                <a:gd fmla="*/ 26 w 31" name="T20"/>
                <a:gd fmla="*/ 0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17" name="Freeform 17"/>
            <p:cNvSpPr>
              <a:spLocks noEditPoints="1"/>
            </p:cNvSpPr>
            <p:nvPr/>
          </p:nvSpPr>
          <p:spPr bwMode="auto">
            <a:xfrm>
              <a:off x="66" y="51"/>
              <a:ext cx="113" cy="163"/>
            </a:xfrm>
            <a:custGeom>
              <a:gdLst>
                <a:gd fmla="*/ 45 w 52" name="T0"/>
                <a:gd fmla="*/ 1 h 75" name="T1"/>
                <a:gd fmla="*/ 40 w 52" name="T2"/>
                <a:gd fmla="*/ 0 h 75" name="T3"/>
                <a:gd fmla="*/ 30 w 52" name="T4"/>
                <a:gd fmla="*/ 5 h 75" name="T5"/>
                <a:gd fmla="*/ 1 w 52" name="T6"/>
                <a:gd fmla="*/ 57 h 75" name="T7"/>
                <a:gd fmla="*/ 0 w 52" name="T8"/>
                <a:gd fmla="*/ 59 h 75" name="T9"/>
                <a:gd fmla="*/ 0 w 52" name="T10"/>
                <a:gd fmla="*/ 71 h 75" name="T11"/>
                <a:gd fmla="*/ 3 w 52" name="T12"/>
                <a:gd fmla="*/ 75 h 75" name="T13"/>
                <a:gd fmla="*/ 5 w 52" name="T14"/>
                <a:gd fmla="*/ 75 h 75" name="T15"/>
                <a:gd fmla="*/ 7 w 52" name="T16"/>
                <a:gd fmla="*/ 75 h 75" name="T17"/>
                <a:gd fmla="*/ 18 w 52" name="T18"/>
                <a:gd fmla="*/ 69 h 75" name="T19"/>
                <a:gd fmla="*/ 19 w 52" name="T20"/>
                <a:gd fmla="*/ 67 h 75" name="T21"/>
                <a:gd fmla="*/ 49 w 52" name="T22"/>
                <a:gd fmla="*/ 16 h 75" name="T23"/>
                <a:gd fmla="*/ 45 w 52" name="T24"/>
                <a:gd fmla="*/ 1 h 75" name="T25"/>
                <a:gd fmla="*/ 41 w 52" name="T26"/>
                <a:gd fmla="*/ 11 h 75" name="T27"/>
                <a:gd fmla="*/ 12 w 52" name="T28"/>
                <a:gd fmla="*/ 62 h 75" name="T29"/>
                <a:gd fmla="*/ 9 w 52" name="T30"/>
                <a:gd fmla="*/ 63 h 75" name="T31"/>
                <a:gd fmla="*/ 9 w 52" name="T32"/>
                <a:gd fmla="*/ 60 h 75" name="T33"/>
                <a:gd fmla="*/ 38 w 52" name="T34"/>
                <a:gd fmla="*/ 10 h 75" name="T35"/>
                <a:gd fmla="*/ 41 w 52" name="T36"/>
                <a:gd fmla="*/ 9 h 75" name="T37"/>
                <a:gd fmla="*/ 41 w 52" name="T38"/>
                <a:gd fmla="*/ 11 h 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18" name="Freeform 18"/>
            <p:cNvSpPr/>
            <p:nvPr/>
          </p:nvSpPr>
          <p:spPr bwMode="auto">
            <a:xfrm>
              <a:off x="35" y="68"/>
              <a:ext cx="70" cy="20"/>
            </a:xfrm>
            <a:custGeom>
              <a:gdLst>
                <a:gd fmla="*/ 32 w 32" name="T0"/>
                <a:gd fmla="*/ 4 h 9" name="T1"/>
                <a:gd fmla="*/ 28 w 32" name="T2"/>
                <a:gd fmla="*/ 0 h 9" name="T3"/>
                <a:gd fmla="*/ 4 w 32" name="T4"/>
                <a:gd fmla="*/ 0 h 9" name="T5"/>
                <a:gd fmla="*/ 0 w 32" name="T6"/>
                <a:gd fmla="*/ 4 h 9" name="T7"/>
                <a:gd fmla="*/ 4 w 32" name="T8"/>
                <a:gd fmla="*/ 9 h 9" name="T9"/>
                <a:gd fmla="*/ 28 w 32" name="T10"/>
                <a:gd fmla="*/ 9 h 9" name="T11"/>
                <a:gd fmla="*/ 32 w 32"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19" name="Freeform 19"/>
            <p:cNvSpPr/>
            <p:nvPr/>
          </p:nvSpPr>
          <p:spPr bwMode="auto">
            <a:xfrm>
              <a:off x="35" y="107"/>
              <a:ext cx="46" cy="20"/>
            </a:xfrm>
            <a:custGeom>
              <a:gdLst>
                <a:gd fmla="*/ 4 w 21" name="T0"/>
                <a:gd fmla="*/ 0 h 9" name="T1"/>
                <a:gd fmla="*/ 0 w 21" name="T2"/>
                <a:gd fmla="*/ 4 h 9" name="T3"/>
                <a:gd fmla="*/ 4 w 21" name="T4"/>
                <a:gd fmla="*/ 9 h 9" name="T5"/>
                <a:gd fmla="*/ 16 w 21" name="T6"/>
                <a:gd fmla="*/ 9 h 9" name="T7"/>
                <a:gd fmla="*/ 21 w 21" name="T8"/>
                <a:gd fmla="*/ 4 h 9" name="T9"/>
                <a:gd fmla="*/ 16 w 21" name="T10"/>
                <a:gd fmla="*/ 0 h 9" name="T11"/>
                <a:gd fmla="*/ 4 w 21"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25620" name="Group 20"/>
          <p:cNvGrpSpPr/>
          <p:nvPr/>
        </p:nvGrpSpPr>
        <p:grpSpPr>
          <a:xfrm>
            <a:off x="5668964" y="2831386"/>
            <a:ext cx="369887" cy="374766"/>
            <a:chExt cx="233" cy="236"/>
          </a:xfrm>
          <a:solidFill>
            <a:schemeClr val="accent4"/>
          </a:solidFill>
        </p:grpSpPr>
        <p:sp>
          <p:nvSpPr>
            <p:cNvPr id="25621" name="Freeform 21"/>
            <p:cNvSpPr>
              <a:spLocks noEditPoints="1"/>
            </p:cNvSpPr>
            <p:nvPr/>
          </p:nvSpPr>
          <p:spPr bwMode="auto">
            <a:xfrm>
              <a:off x="0" y="0"/>
              <a:ext cx="233" cy="236"/>
            </a:xfrm>
            <a:custGeom>
              <a:gdLst>
                <a:gd fmla="*/ 103 w 107" name="T0"/>
                <a:gd fmla="*/ 42 h 108" name="T1"/>
                <a:gd fmla="*/ 93 w 107" name="T2"/>
                <a:gd fmla="*/ 35 h 108" name="T3"/>
                <a:gd fmla="*/ 97 w 107" name="T4"/>
                <a:gd fmla="*/ 22 h 108" name="T5"/>
                <a:gd fmla="*/ 80 w 107" name="T6"/>
                <a:gd fmla="*/ 10 h 108" name="T7"/>
                <a:gd fmla="*/ 68 w 107" name="T8"/>
                <a:gd fmla="*/ 12 h 108" name="T9"/>
                <a:gd fmla="*/ 62 w 107" name="T10"/>
                <a:gd fmla="*/ 1 h 108" name="T11"/>
                <a:gd fmla="*/ 42 w 107" name="T12"/>
                <a:gd fmla="*/ 4 h 108" name="T13"/>
                <a:gd fmla="*/ 34 w 107" name="T14"/>
                <a:gd fmla="*/ 14 h 108" name="T15"/>
                <a:gd fmla="*/ 22 w 107" name="T16"/>
                <a:gd fmla="*/ 11 h 108" name="T17"/>
                <a:gd fmla="*/ 10 w 107" name="T18"/>
                <a:gd fmla="*/ 27 h 108" name="T19"/>
                <a:gd fmla="*/ 12 w 107" name="T20"/>
                <a:gd fmla="*/ 39 h 108" name="T21"/>
                <a:gd fmla="*/ 0 w 107" name="T22"/>
                <a:gd fmla="*/ 46 h 108" name="T23"/>
                <a:gd fmla="*/ 0 w 107" name="T24"/>
                <a:gd fmla="*/ 62 h 108" name="T25"/>
                <a:gd fmla="*/ 12 w 107" name="T26"/>
                <a:gd fmla="*/ 69 h 108" name="T27"/>
                <a:gd fmla="*/ 10 w 107" name="T28"/>
                <a:gd fmla="*/ 81 h 108" name="T29"/>
                <a:gd fmla="*/ 22 w 107" name="T30"/>
                <a:gd fmla="*/ 97 h 108" name="T31"/>
                <a:gd fmla="*/ 34 w 107" name="T32"/>
                <a:gd fmla="*/ 94 h 108" name="T33"/>
                <a:gd fmla="*/ 42 w 107" name="T34"/>
                <a:gd fmla="*/ 104 h 108" name="T35"/>
                <a:gd fmla="*/ 53 w 107" name="T36"/>
                <a:gd fmla="*/ 108 h 108" name="T37"/>
                <a:gd fmla="*/ 65 w 107" name="T38"/>
                <a:gd fmla="*/ 104 h 108" name="T39"/>
                <a:gd fmla="*/ 72 w 107" name="T40"/>
                <a:gd fmla="*/ 94 h 108" name="T41"/>
                <a:gd fmla="*/ 85 w 107" name="T42"/>
                <a:gd fmla="*/ 97 h 108" name="T43"/>
                <a:gd fmla="*/ 97 w 107" name="T44"/>
                <a:gd fmla="*/ 81 h 108" name="T45"/>
                <a:gd fmla="*/ 95 w 107" name="T46"/>
                <a:gd fmla="*/ 69 h 108" name="T47"/>
                <a:gd fmla="*/ 106 w 107" name="T48"/>
                <a:gd fmla="*/ 62 h 108" name="T49"/>
                <a:gd fmla="*/ 106 w 107" name="T50"/>
                <a:gd fmla="*/ 46 h 108" name="T51"/>
                <a:gd fmla="*/ 90 w 107" name="T52"/>
                <a:gd fmla="*/ 61 h 108" name="T53"/>
                <a:gd fmla="*/ 84 w 107" name="T54"/>
                <a:gd fmla="*/ 71 h 108" name="T55"/>
                <a:gd fmla="*/ 88 w 107" name="T56"/>
                <a:gd fmla="*/ 82 h 108" name="T57"/>
                <a:gd fmla="*/ 74 w 107" name="T58"/>
                <a:gd fmla="*/ 84 h 108" name="T59"/>
                <a:gd fmla="*/ 63 w 107" name="T60"/>
                <a:gd fmla="*/ 87 h 108" name="T61"/>
                <a:gd fmla="*/ 57 w 107" name="T62"/>
                <a:gd fmla="*/ 98 h 108" name="T63"/>
                <a:gd fmla="*/ 47 w 107" name="T64"/>
                <a:gd fmla="*/ 90 h 108" name="T65"/>
                <a:gd fmla="*/ 37 w 107" name="T66"/>
                <a:gd fmla="*/ 85 h 108" name="T67"/>
                <a:gd fmla="*/ 25 w 107" name="T68"/>
                <a:gd fmla="*/ 88 h 108" name="T69"/>
                <a:gd fmla="*/ 23 w 107" name="T70"/>
                <a:gd fmla="*/ 75 h 108" name="T71"/>
                <a:gd fmla="*/ 20 w 107" name="T72"/>
                <a:gd fmla="*/ 64 h 108" name="T73"/>
                <a:gd fmla="*/ 9 w 107" name="T74"/>
                <a:gd fmla="*/ 58 h 108" name="T75"/>
                <a:gd fmla="*/ 9 w 107" name="T76"/>
                <a:gd fmla="*/ 50 h 108" name="T77"/>
                <a:gd fmla="*/ 20 w 107" name="T78"/>
                <a:gd fmla="*/ 44 h 108" name="T79"/>
                <a:gd fmla="*/ 23 w 107" name="T80"/>
                <a:gd fmla="*/ 33 h 108" name="T81"/>
                <a:gd fmla="*/ 25 w 107" name="T82"/>
                <a:gd fmla="*/ 20 h 108" name="T83"/>
                <a:gd fmla="*/ 37 w 107" name="T84"/>
                <a:gd fmla="*/ 23 h 108" name="T85"/>
                <a:gd fmla="*/ 47 w 107" name="T86"/>
                <a:gd fmla="*/ 18 h 108" name="T87"/>
                <a:gd fmla="*/ 57 w 107" name="T88"/>
                <a:gd fmla="*/ 10 h 108" name="T89"/>
                <a:gd fmla="*/ 63 w 107" name="T90"/>
                <a:gd fmla="*/ 21 h 108" name="T91"/>
                <a:gd fmla="*/ 74 w 107" name="T92"/>
                <a:gd fmla="*/ 23 h 108" name="T93"/>
                <a:gd fmla="*/ 88 w 107" name="T94"/>
                <a:gd fmla="*/ 26 h 108" name="T95"/>
                <a:gd fmla="*/ 84 w 107" name="T96"/>
                <a:gd fmla="*/ 37 h 108" name="T97"/>
                <a:gd fmla="*/ 90 w 107" name="T98"/>
                <a:gd fmla="*/ 47 h 108" name="T99"/>
                <a:gd fmla="*/ 98 w 107" name="T100"/>
                <a:gd fmla="*/ 54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22" name="Freeform 22"/>
            <p:cNvSpPr>
              <a:spLocks noEditPoints="1"/>
            </p:cNvSpPr>
            <p:nvPr/>
          </p:nvSpPr>
          <p:spPr bwMode="auto">
            <a:xfrm>
              <a:off x="70" y="70"/>
              <a:ext cx="93" cy="92"/>
            </a:xfrm>
            <a:custGeom>
              <a:gdLst>
                <a:gd fmla="*/ 21 w 43" name="T0"/>
                <a:gd fmla="*/ 0 h 42" name="T1"/>
                <a:gd fmla="*/ 0 w 43" name="T2"/>
                <a:gd fmla="*/ 21 h 42" name="T3"/>
                <a:gd fmla="*/ 21 w 43" name="T4"/>
                <a:gd fmla="*/ 42 h 42" name="T5"/>
                <a:gd fmla="*/ 43 w 43" name="T6"/>
                <a:gd fmla="*/ 21 h 42" name="T7"/>
                <a:gd fmla="*/ 21 w 43" name="T8"/>
                <a:gd fmla="*/ 0 h 42" name="T9"/>
                <a:gd fmla="*/ 21 w 43" name="T10"/>
                <a:gd fmla="*/ 33 h 42" name="T11"/>
                <a:gd fmla="*/ 9 w 43" name="T12"/>
                <a:gd fmla="*/ 21 h 42" name="T13"/>
                <a:gd fmla="*/ 21 w 43" name="T14"/>
                <a:gd fmla="*/ 9 h 42" name="T15"/>
                <a:gd fmla="*/ 33 w 43" name="T16"/>
                <a:gd fmla="*/ 21 h 42" name="T17"/>
                <a:gd fmla="*/ 21 w 43" name="T18"/>
                <a:gd fmla="*/ 33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25623" name="Group 23"/>
          <p:cNvGrpSpPr/>
          <p:nvPr/>
        </p:nvGrpSpPr>
        <p:grpSpPr>
          <a:xfrm>
            <a:off x="4387850" y="2831386"/>
            <a:ext cx="368300" cy="374766"/>
            <a:chExt cx="232" cy="236"/>
          </a:xfrm>
          <a:solidFill>
            <a:schemeClr val="accent3"/>
          </a:solidFill>
        </p:grpSpPr>
        <p:sp>
          <p:nvSpPr>
            <p:cNvPr id="25624" name="Freeform 24"/>
            <p:cNvSpPr/>
            <p:nvPr/>
          </p:nvSpPr>
          <p:spPr bwMode="auto">
            <a:xfrm>
              <a:off x="0" y="0"/>
              <a:ext cx="232" cy="168"/>
            </a:xfrm>
            <a:custGeom>
              <a:gdLst>
                <a:gd fmla="*/ 82 w 106" name="T0"/>
                <a:gd fmla="*/ 28 h 77" name="T1"/>
                <a:gd fmla="*/ 77 w 106" name="T2"/>
                <a:gd fmla="*/ 29 h 77" name="T3"/>
                <a:gd fmla="*/ 77 w 106" name="T4"/>
                <a:gd fmla="*/ 27 h 77" name="T5"/>
                <a:gd fmla="*/ 50 w 106" name="T6"/>
                <a:gd fmla="*/ 0 h 77" name="T7"/>
                <a:gd fmla="*/ 25 w 106" name="T8"/>
                <a:gd fmla="*/ 22 h 77" name="T9"/>
                <a:gd fmla="*/ 17 w 106" name="T10"/>
                <a:gd fmla="*/ 23 h 77" name="T11"/>
                <a:gd fmla="*/ 17 w 106" name="T12"/>
                <a:gd fmla="*/ 23 h 77" name="T13"/>
                <a:gd fmla="*/ 6 w 106" name="T14"/>
                <a:gd fmla="*/ 39 h 77" name="T15"/>
                <a:gd fmla="*/ 8 w 106" name="T16"/>
                <a:gd fmla="*/ 46 h 77" name="T17"/>
                <a:gd fmla="*/ 0 w 106" name="T18"/>
                <a:gd fmla="*/ 60 h 77" name="T19"/>
                <a:gd fmla="*/ 17 w 106" name="T20"/>
                <a:gd fmla="*/ 77 h 77" name="T21"/>
                <a:gd fmla="*/ 35 w 106" name="T22"/>
                <a:gd fmla="*/ 77 h 77" name="T23"/>
                <a:gd fmla="*/ 39 w 106" name="T24"/>
                <a:gd fmla="*/ 73 h 77" name="T25"/>
                <a:gd fmla="*/ 35 w 106" name="T26"/>
                <a:gd fmla="*/ 68 h 77" name="T27"/>
                <a:gd fmla="*/ 17 w 106" name="T28"/>
                <a:gd fmla="*/ 68 h 77" name="T29"/>
                <a:gd fmla="*/ 9 w 106" name="T30"/>
                <a:gd fmla="*/ 60 h 77" name="T31"/>
                <a:gd fmla="*/ 16 w 106" name="T32"/>
                <a:gd fmla="*/ 53 h 77" name="T33"/>
                <a:gd fmla="*/ 20 w 106" name="T34"/>
                <a:gd fmla="*/ 50 h 77" name="T35"/>
                <a:gd fmla="*/ 18 w 106" name="T36"/>
                <a:gd fmla="*/ 45 h 77" name="T37"/>
                <a:gd fmla="*/ 15 w 106" name="T38"/>
                <a:gd fmla="*/ 39 h 77" name="T39"/>
                <a:gd fmla="*/ 20 w 106" name="T40"/>
                <a:gd fmla="*/ 32 h 77" name="T41"/>
                <a:gd fmla="*/ 20 w 106" name="T42"/>
                <a:gd fmla="*/ 32 h 77" name="T43"/>
                <a:gd fmla="*/ 27 w 106" name="T44"/>
                <a:gd fmla="*/ 32 h 77" name="T45"/>
                <a:gd fmla="*/ 31 w 106" name="T46"/>
                <a:gd fmla="*/ 32 h 77" name="T47"/>
                <a:gd fmla="*/ 34 w 106" name="T48"/>
                <a:gd fmla="*/ 28 h 77" name="T49"/>
                <a:gd fmla="*/ 33 w 106" name="T50"/>
                <a:gd fmla="*/ 27 h 77" name="T51"/>
                <a:gd fmla="*/ 33 w 106" name="T52"/>
                <a:gd fmla="*/ 27 h 77" name="T53"/>
                <a:gd fmla="*/ 50 w 106" name="T54"/>
                <a:gd fmla="*/ 9 h 77" name="T55"/>
                <a:gd fmla="*/ 67 w 106" name="T56"/>
                <a:gd fmla="*/ 27 h 77" name="T57"/>
                <a:gd fmla="*/ 65 w 106" name="T58"/>
                <a:gd fmla="*/ 35 h 77" name="T59"/>
                <a:gd fmla="*/ 66 w 106" name="T60"/>
                <a:gd fmla="*/ 41 h 77" name="T61"/>
                <a:gd fmla="*/ 72 w 106" name="T62"/>
                <a:gd fmla="*/ 41 h 77" name="T63"/>
                <a:gd fmla="*/ 82 w 106" name="T64"/>
                <a:gd fmla="*/ 38 h 77" name="T65"/>
                <a:gd fmla="*/ 97 w 106" name="T66"/>
                <a:gd fmla="*/ 53 h 77" name="T67"/>
                <a:gd fmla="*/ 82 w 106" name="T68"/>
                <a:gd fmla="*/ 68 h 77" name="T69"/>
                <a:gd fmla="*/ 71 w 106" name="T70"/>
                <a:gd fmla="*/ 68 h 77" name="T71"/>
                <a:gd fmla="*/ 67 w 106" name="T72"/>
                <a:gd fmla="*/ 73 h 77" name="T73"/>
                <a:gd fmla="*/ 71 w 106" name="T74"/>
                <a:gd fmla="*/ 77 h 77" name="T75"/>
                <a:gd fmla="*/ 82 w 106" name="T76"/>
                <a:gd fmla="*/ 77 h 77" name="T77"/>
                <a:gd fmla="*/ 106 w 106" name="T78"/>
                <a:gd fmla="*/ 53 h 77" name="T79"/>
                <a:gd fmla="*/ 82 w 106" name="T80"/>
                <a:gd fmla="*/ 28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25" name="Freeform 25"/>
            <p:cNvSpPr/>
            <p:nvPr/>
          </p:nvSpPr>
          <p:spPr bwMode="auto">
            <a:xfrm>
              <a:off x="70" y="94"/>
              <a:ext cx="92" cy="142"/>
            </a:xfrm>
            <a:custGeom>
              <a:gdLst>
                <a:gd fmla="*/ 33 w 42" name="T0"/>
                <a:gd fmla="*/ 41 h 65" name="T1"/>
                <a:gd fmla="*/ 26 w 42" name="T2"/>
                <a:gd fmla="*/ 49 h 65" name="T3"/>
                <a:gd fmla="*/ 26 w 42" name="T4"/>
                <a:gd fmla="*/ 5 h 65" name="T5"/>
                <a:gd fmla="*/ 21 w 42" name="T6"/>
                <a:gd fmla="*/ 0 h 65" name="T7"/>
                <a:gd fmla="*/ 16 w 42" name="T8"/>
                <a:gd fmla="*/ 5 h 65" name="T9"/>
                <a:gd fmla="*/ 16 w 42" name="T10"/>
                <a:gd fmla="*/ 49 h 65" name="T11"/>
                <a:gd fmla="*/ 9 w 42" name="T12"/>
                <a:gd fmla="*/ 41 h 65" name="T13"/>
                <a:gd fmla="*/ 2 w 42" name="T14"/>
                <a:gd fmla="*/ 41 h 65" name="T15"/>
                <a:gd fmla="*/ 2 w 42" name="T16"/>
                <a:gd fmla="*/ 48 h 65" name="T17"/>
                <a:gd fmla="*/ 18 w 42" name="T18"/>
                <a:gd fmla="*/ 63 h 65" name="T19"/>
                <a:gd fmla="*/ 21 w 42" name="T20"/>
                <a:gd fmla="*/ 65 h 65" name="T21"/>
                <a:gd fmla="*/ 24 w 42" name="T22"/>
                <a:gd fmla="*/ 63 h 65" name="T23"/>
                <a:gd fmla="*/ 40 w 42" name="T24"/>
                <a:gd fmla="*/ 48 h 65" name="T25"/>
                <a:gd fmla="*/ 40 w 42" name="T26"/>
                <a:gd fmla="*/ 41 h 65" name="T27"/>
                <a:gd fmla="*/ 33 w 42" name="T28"/>
                <a:gd fmla="*/ 41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25626" name="Group 26"/>
          <p:cNvGrpSpPr/>
          <p:nvPr/>
        </p:nvGrpSpPr>
        <p:grpSpPr>
          <a:xfrm>
            <a:off x="3119438" y="2859970"/>
            <a:ext cx="373062" cy="317598"/>
            <a:chExt cx="235" cy="200"/>
          </a:xfrm>
          <a:solidFill>
            <a:schemeClr val="accent2"/>
          </a:solidFill>
        </p:grpSpPr>
        <p:sp>
          <p:nvSpPr>
            <p:cNvPr id="25627" name="Freeform 27"/>
            <p:cNvSpPr>
              <a:spLocks noEditPoints="1"/>
            </p:cNvSpPr>
            <p:nvPr/>
          </p:nvSpPr>
          <p:spPr bwMode="auto">
            <a:xfrm>
              <a:off x="0" y="0"/>
              <a:ext cx="235" cy="200"/>
            </a:xfrm>
            <a:custGeom>
              <a:gdLst>
                <a:gd fmla="*/ 94 w 108" name="T0"/>
                <a:gd fmla="*/ 15 h 92" name="T1"/>
                <a:gd fmla="*/ 77 w 108" name="T2"/>
                <a:gd fmla="*/ 15 h 92" name="T3"/>
                <a:gd fmla="*/ 77 w 108" name="T4"/>
                <a:gd fmla="*/ 14 h 92" name="T5"/>
                <a:gd fmla="*/ 77 w 108" name="T6"/>
                <a:gd fmla="*/ 11 h 92" name="T7"/>
                <a:gd fmla="*/ 66 w 108" name="T8"/>
                <a:gd fmla="*/ 0 h 92" name="T9"/>
                <a:gd fmla="*/ 54 w 108" name="T10"/>
                <a:gd fmla="*/ 0 h 92" name="T11"/>
                <a:gd fmla="*/ 43 w 108" name="T12"/>
                <a:gd fmla="*/ 11 h 92" name="T13"/>
                <a:gd fmla="*/ 43 w 108" name="T14"/>
                <a:gd fmla="*/ 15 h 92" name="T15"/>
                <a:gd fmla="*/ 14 w 108" name="T16"/>
                <a:gd fmla="*/ 15 h 92" name="T17"/>
                <a:gd fmla="*/ 0 w 108" name="T18"/>
                <a:gd fmla="*/ 29 h 92" name="T19"/>
                <a:gd fmla="*/ 0 w 108" name="T20"/>
                <a:gd fmla="*/ 78 h 92" name="T21"/>
                <a:gd fmla="*/ 14 w 108" name="T22"/>
                <a:gd fmla="*/ 92 h 92" name="T23"/>
                <a:gd fmla="*/ 94 w 108" name="T24"/>
                <a:gd fmla="*/ 92 h 92" name="T25"/>
                <a:gd fmla="*/ 108 w 108" name="T26"/>
                <a:gd fmla="*/ 78 h 92" name="T27"/>
                <a:gd fmla="*/ 108 w 108" name="T28"/>
                <a:gd fmla="*/ 29 h 92" name="T29"/>
                <a:gd fmla="*/ 94 w 108" name="T30"/>
                <a:gd fmla="*/ 15 h 92" name="T31"/>
                <a:gd fmla="*/ 10 w 108" name="T32"/>
                <a:gd fmla="*/ 78 h 92" name="T33"/>
                <a:gd fmla="*/ 10 w 108" name="T34"/>
                <a:gd fmla="*/ 29 h 92" name="T35"/>
                <a:gd fmla="*/ 14 w 108" name="T36"/>
                <a:gd fmla="*/ 24 h 92" name="T37"/>
                <a:gd fmla="*/ 26 w 108" name="T38"/>
                <a:gd fmla="*/ 24 h 92" name="T39"/>
                <a:gd fmla="*/ 26 w 108" name="T40"/>
                <a:gd fmla="*/ 83 h 92" name="T41"/>
                <a:gd fmla="*/ 14 w 108" name="T42"/>
                <a:gd fmla="*/ 83 h 92" name="T43"/>
                <a:gd fmla="*/ 10 w 108" name="T44"/>
                <a:gd fmla="*/ 78 h 92" name="T45"/>
                <a:gd fmla="*/ 99 w 108" name="T46"/>
                <a:gd fmla="*/ 78 h 92" name="T47"/>
                <a:gd fmla="*/ 94 w 108" name="T48"/>
                <a:gd fmla="*/ 83 h 92" name="T49"/>
                <a:gd fmla="*/ 35 w 108" name="T50"/>
                <a:gd fmla="*/ 83 h 92" name="T51"/>
                <a:gd fmla="*/ 35 w 108" name="T52"/>
                <a:gd fmla="*/ 24 h 92" name="T53"/>
                <a:gd fmla="*/ 43 w 108" name="T54"/>
                <a:gd fmla="*/ 24 h 92" name="T55"/>
                <a:gd fmla="*/ 77 w 108" name="T56"/>
                <a:gd fmla="*/ 24 h 92" name="T57"/>
                <a:gd fmla="*/ 94 w 108" name="T58"/>
                <a:gd fmla="*/ 24 h 92" name="T59"/>
                <a:gd fmla="*/ 99 w 108" name="T60"/>
                <a:gd fmla="*/ 29 h 92" name="T61"/>
                <a:gd fmla="*/ 99 w 108" name="T62"/>
                <a:gd fmla="*/ 78 h 9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28" name="Freeform 28"/>
            <p:cNvSpPr>
              <a:spLocks noEditPoints="1"/>
            </p:cNvSpPr>
            <p:nvPr/>
          </p:nvSpPr>
          <p:spPr bwMode="auto">
            <a:xfrm>
              <a:off x="93" y="83"/>
              <a:ext cx="74" cy="74"/>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5 h 34" name="T11"/>
                <a:gd fmla="*/ 9 w 34" name="T12"/>
                <a:gd fmla="*/ 17 h 34" name="T13"/>
                <a:gd fmla="*/ 17 w 34" name="T14"/>
                <a:gd fmla="*/ 10 h 34" name="T15"/>
                <a:gd fmla="*/ 25 w 34" name="T16"/>
                <a:gd fmla="*/ 17 h 34" name="T17"/>
                <a:gd fmla="*/ 17 w 34" name="T18"/>
                <a:gd fmla="*/ 25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25629" name="Group 29"/>
          <p:cNvGrpSpPr/>
          <p:nvPr/>
        </p:nvGrpSpPr>
        <p:grpSpPr>
          <a:xfrm>
            <a:off x="6953251" y="2836150"/>
            <a:ext cx="366713" cy="365238"/>
            <a:chExt cx="231" cy="230"/>
          </a:xfrm>
          <a:solidFill>
            <a:schemeClr val="accent5"/>
          </a:solidFill>
        </p:grpSpPr>
        <p:sp>
          <p:nvSpPr>
            <p:cNvPr id="25630" name="Freeform 30"/>
            <p:cNvSpPr>
              <a:spLocks noEditPoints="1"/>
            </p:cNvSpPr>
            <p:nvPr/>
          </p:nvSpPr>
          <p:spPr bwMode="auto">
            <a:xfrm>
              <a:off x="0" y="0"/>
              <a:ext cx="231" cy="230"/>
            </a:xfrm>
            <a:custGeom>
              <a:gdLst>
                <a:gd fmla="*/ 53 w 106" name="T0"/>
                <a:gd fmla="*/ 106 h 106" name="T1"/>
                <a:gd fmla="*/ 0 w 106" name="T2"/>
                <a:gd fmla="*/ 53 h 106" name="T3"/>
                <a:gd fmla="*/ 53 w 106" name="T4"/>
                <a:gd fmla="*/ 0 h 106" name="T5"/>
                <a:gd fmla="*/ 106 w 106" name="T6"/>
                <a:gd fmla="*/ 53 h 106" name="T7"/>
                <a:gd fmla="*/ 53 w 106" name="T8"/>
                <a:gd fmla="*/ 106 h 106" name="T9"/>
                <a:gd fmla="*/ 53 w 106" name="T10"/>
                <a:gd fmla="*/ 9 h 106" name="T11"/>
                <a:gd fmla="*/ 9 w 106" name="T12"/>
                <a:gd fmla="*/ 53 h 106" name="T13"/>
                <a:gd fmla="*/ 53 w 106" name="T14"/>
                <a:gd fmla="*/ 97 h 106" name="T15"/>
                <a:gd fmla="*/ 97 w 106" name="T16"/>
                <a:gd fmla="*/ 53 h 106" name="T17"/>
                <a:gd fmla="*/ 53 w 106" name="T18"/>
                <a:gd fmla="*/ 9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05">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5631" name="Freeform 31"/>
            <p:cNvSpPr/>
            <p:nvPr/>
          </p:nvSpPr>
          <p:spPr bwMode="auto">
            <a:xfrm>
              <a:off x="104" y="43"/>
              <a:ext cx="72" cy="81"/>
            </a:xfrm>
            <a:custGeom>
              <a:gdLst>
                <a:gd fmla="*/ 28 w 33" name="T0"/>
                <a:gd fmla="*/ 37 h 37" name="T1"/>
                <a:gd fmla="*/ 5 w 33" name="T2"/>
                <a:gd fmla="*/ 37 h 37" name="T3"/>
                <a:gd fmla="*/ 0 w 33" name="T4"/>
                <a:gd fmla="*/ 33 h 37" name="T5"/>
                <a:gd fmla="*/ 0 w 33" name="T6"/>
                <a:gd fmla="*/ 5 h 37" name="T7"/>
                <a:gd fmla="*/ 5 w 33" name="T8"/>
                <a:gd fmla="*/ 0 h 37" name="T9"/>
                <a:gd fmla="*/ 9 w 33" name="T10"/>
                <a:gd fmla="*/ 5 h 37" name="T11"/>
                <a:gd fmla="*/ 9 w 33" name="T12"/>
                <a:gd fmla="*/ 28 h 37" name="T13"/>
                <a:gd fmla="*/ 28 w 33" name="T14"/>
                <a:gd fmla="*/ 28 h 37" name="T15"/>
                <a:gd fmla="*/ 33 w 33" name="T16"/>
                <a:gd fmla="*/ 33 h 37" name="T17"/>
                <a:gd fmla="*/ 28 w 33" name="T18"/>
                <a:gd fmla="*/ 37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3">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25632" name="Line 32"/>
          <p:cNvSpPr>
            <a:spLocks noChangeShapeType="1"/>
          </p:cNvSpPr>
          <p:nvPr/>
        </p:nvSpPr>
        <p:spPr bwMode="auto">
          <a:xfrm flipH="1">
            <a:off x="2008188" y="3306195"/>
            <a:ext cx="0" cy="674896"/>
          </a:xfrm>
          <a:prstGeom prst="line">
            <a:avLst/>
          </a:prstGeom>
          <a:noFill/>
          <a:ln cmpd="sng"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25633" name="Line 33"/>
          <p:cNvSpPr>
            <a:spLocks noChangeShapeType="1"/>
          </p:cNvSpPr>
          <p:nvPr/>
        </p:nvSpPr>
        <p:spPr bwMode="auto">
          <a:xfrm flipH="1">
            <a:off x="4572000" y="3306195"/>
            <a:ext cx="0" cy="674896"/>
          </a:xfrm>
          <a:prstGeom prst="line">
            <a:avLst/>
          </a:prstGeom>
          <a:noFill/>
          <a:ln cmpd="sng"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25634" name="Line 34"/>
          <p:cNvSpPr>
            <a:spLocks noChangeShapeType="1"/>
          </p:cNvSpPr>
          <p:nvPr/>
        </p:nvSpPr>
        <p:spPr bwMode="auto">
          <a:xfrm flipH="1">
            <a:off x="7135813" y="3306195"/>
            <a:ext cx="0" cy="674896"/>
          </a:xfrm>
          <a:prstGeom prst="line">
            <a:avLst/>
          </a:prstGeom>
          <a:noFill/>
          <a:ln cmpd="sng" w="6350">
            <a:solidFill>
              <a:schemeClr val="bg1">
                <a:lumMod val="50000"/>
              </a:schemeClr>
            </a:solidFill>
            <a:prstDash val="solid"/>
            <a:round/>
            <a:tail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25635" name="Line 35"/>
          <p:cNvSpPr>
            <a:spLocks noChangeShapeType="1"/>
          </p:cNvSpPr>
          <p:nvPr/>
        </p:nvSpPr>
        <p:spPr bwMode="auto">
          <a:xfrm flipH="1">
            <a:off x="3305175" y="2054859"/>
            <a:ext cx="0" cy="674896"/>
          </a:xfrm>
          <a:prstGeom prst="line">
            <a:avLst/>
          </a:prstGeom>
          <a:noFill/>
          <a:ln cmpd="sng" w="6350">
            <a:solidFill>
              <a:schemeClr val="bg1">
                <a:lumMod val="50000"/>
              </a:schemeClr>
            </a:solidFill>
            <a:prstDash val="solid"/>
            <a:round/>
            <a:head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25636" name="Line 36"/>
          <p:cNvSpPr>
            <a:spLocks noChangeShapeType="1"/>
          </p:cNvSpPr>
          <p:nvPr/>
        </p:nvSpPr>
        <p:spPr bwMode="auto">
          <a:xfrm flipH="1">
            <a:off x="5851525" y="2054859"/>
            <a:ext cx="0" cy="674896"/>
          </a:xfrm>
          <a:prstGeom prst="line">
            <a:avLst/>
          </a:prstGeom>
          <a:noFill/>
          <a:ln cmpd="sng" w="6350">
            <a:solidFill>
              <a:schemeClr val="bg1">
                <a:lumMod val="50000"/>
              </a:schemeClr>
            </a:solidFill>
            <a:prstDash val="solid"/>
            <a:round/>
            <a:head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25637" name="Rectangle 37"/>
          <p:cNvSpPr>
            <a:spLocks noChangeArrowheads="1"/>
          </p:cNvSpPr>
          <p:nvPr/>
        </p:nvSpPr>
        <p:spPr bwMode="auto">
          <a:xfrm>
            <a:off x="1036638" y="4146242"/>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TOPIC HEADER ONE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5638" name="Rectangle 38"/>
          <p:cNvSpPr>
            <a:spLocks noChangeArrowheads="1"/>
          </p:cNvSpPr>
          <p:nvPr/>
        </p:nvSpPr>
        <p:spPr bwMode="auto">
          <a:xfrm>
            <a:off x="3595688" y="4146242"/>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TOPIC HEADER ONE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5639" name="Rectangle 39"/>
          <p:cNvSpPr>
            <a:spLocks noChangeArrowheads="1"/>
          </p:cNvSpPr>
          <p:nvPr/>
        </p:nvSpPr>
        <p:spPr bwMode="auto">
          <a:xfrm>
            <a:off x="6165850" y="4146242"/>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TOPIC HEADER ONE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5640" name="Rectangle 40"/>
          <p:cNvSpPr>
            <a:spLocks noChangeArrowheads="1"/>
          </p:cNvSpPr>
          <p:nvPr/>
        </p:nvSpPr>
        <p:spPr bwMode="auto">
          <a:xfrm>
            <a:off x="2320925" y="1165585"/>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TOPIC HEADER ONE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5641" name="Rectangle 41"/>
          <p:cNvSpPr>
            <a:spLocks noChangeArrowheads="1"/>
          </p:cNvSpPr>
          <p:nvPr/>
        </p:nvSpPr>
        <p:spPr bwMode="auto">
          <a:xfrm>
            <a:off x="4879975" y="1165585"/>
            <a:ext cx="1943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TOPIC HEADER ONE</a:t>
            </a:r>
          </a:p>
          <a:p>
            <a:pPr algn="ctr">
              <a:lnSpc>
                <a:spcPct val="120000"/>
              </a:lnSpc>
            </a:pP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8"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9"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40"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98" name="Freeform 22"/>
          <p:cNvSpPr/>
          <p:nvPr/>
        </p:nvSpPr>
        <p:spPr bwMode="auto">
          <a:xfrm>
            <a:off x="4570413" y="1902412"/>
            <a:ext cx="1054100" cy="2102499"/>
          </a:xfrm>
          <a:custGeom>
            <a:gdLst>
              <a:gd fmla="*/ 0 w 347" name="T0"/>
              <a:gd fmla="*/ 0 h 693" name="T1"/>
              <a:gd fmla="*/ 0 w 347" name="T2"/>
              <a:gd fmla="*/ 122 h 693" name="T3"/>
              <a:gd fmla="*/ 225 w 347" name="T4"/>
              <a:gd fmla="*/ 347 h 693" name="T5"/>
              <a:gd fmla="*/ 0 w 347" name="T6"/>
              <a:gd fmla="*/ 572 h 693" name="T7"/>
              <a:gd fmla="*/ 0 w 347" name="T8"/>
              <a:gd fmla="*/ 693 h 693" name="T9"/>
              <a:gd fmla="*/ 347 w 347" name="T10"/>
              <a:gd fmla="*/ 347 h 693" name="T11"/>
              <a:gd fmla="*/ 0 w 347" name="T12"/>
              <a:gd fmla="*/ 0 h 693" name="T13"/>
            </a:gdLst>
            <a:cxnLst>
              <a:cxn ang="0">
                <a:pos x="T0" y="T1"/>
              </a:cxn>
              <a:cxn ang="0">
                <a:pos x="T2" y="T3"/>
              </a:cxn>
              <a:cxn ang="0">
                <a:pos x="T4" y="T5"/>
              </a:cxn>
              <a:cxn ang="0">
                <a:pos x="T6" y="T7"/>
              </a:cxn>
              <a:cxn ang="0">
                <a:pos x="T8" y="T9"/>
              </a:cxn>
              <a:cxn ang="0">
                <a:pos x="T10" y="T11"/>
              </a:cxn>
              <a:cxn ang="0">
                <a:pos x="T12" y="T13"/>
              </a:cxn>
            </a:cxnLst>
            <a:rect b="b" l="0" r="r" t="0"/>
            <a:pathLst>
              <a:path h="693" w="347">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accent4"/>
          </a:solidFill>
          <a:ln>
            <a:noFill/>
          </a:ln>
        </p:spPr>
        <p:txBody>
          <a:bodyPr/>
          <a:lstStyle/>
          <a:p>
            <a:endParaRPr altLang="en-US" lang="zh-CN">
              <a:solidFill>
                <a:prstClr val="white">
                  <a:lumMod val="50000"/>
                </a:prstClr>
              </a:solidFill>
            </a:endParaRPr>
          </a:p>
        </p:txBody>
      </p:sp>
      <p:sp>
        <p:nvSpPr>
          <p:cNvPr id="24599" name="Freeform 23"/>
          <p:cNvSpPr/>
          <p:nvPr/>
        </p:nvSpPr>
        <p:spPr bwMode="auto">
          <a:xfrm>
            <a:off x="3519487" y="1902412"/>
            <a:ext cx="2674938" cy="2102499"/>
          </a:xfrm>
          <a:custGeom>
            <a:rect b="b" l="l" r="r" t="t"/>
            <a:pathLst>
              <a:path h="2101850" w="2674938">
                <a:moveTo>
                  <a:pt x="1050925" y="0"/>
                </a:moveTo>
                <a:cubicBezTo>
                  <a:pt x="1050925" y="0"/>
                  <a:pt x="1050925" y="0"/>
                  <a:pt x="1050925" y="3175"/>
                </a:cubicBezTo>
                <a:cubicBezTo>
                  <a:pt x="1169554" y="3175"/>
                  <a:pt x="1509800" y="3175"/>
                  <a:pt x="2485684" y="3175"/>
                </a:cubicBezTo>
                <a:cubicBezTo>
                  <a:pt x="2589774" y="3175"/>
                  <a:pt x="2674938" y="85004"/>
                  <a:pt x="2674938" y="185016"/>
                </a:cubicBezTo>
                <a:cubicBezTo>
                  <a:pt x="2674938" y="285029"/>
                  <a:pt x="2589774" y="369888"/>
                  <a:pt x="2485684" y="369888"/>
                </a:cubicBezTo>
                <a:cubicBezTo>
                  <a:pt x="2485684" y="369888"/>
                  <a:pt x="2485684" y="369888"/>
                  <a:pt x="1050925" y="369888"/>
                </a:cubicBezTo>
                <a:lnTo>
                  <a:pt x="1050925" y="370023"/>
                </a:lnTo>
                <a:cubicBezTo>
                  <a:pt x="674293" y="370023"/>
                  <a:pt x="367520" y="673320"/>
                  <a:pt x="367520" y="1052442"/>
                </a:cubicBezTo>
                <a:cubicBezTo>
                  <a:pt x="367520" y="1428530"/>
                  <a:pt x="674293" y="1734861"/>
                  <a:pt x="1050925" y="1734861"/>
                </a:cubicBezTo>
                <a:cubicBezTo>
                  <a:pt x="1050925" y="1734861"/>
                  <a:pt x="1050925" y="1734861"/>
                  <a:pt x="1050925" y="2101850"/>
                </a:cubicBezTo>
                <a:cubicBezTo>
                  <a:pt x="470790" y="2101850"/>
                  <a:pt x="0" y="1631739"/>
                  <a:pt x="0" y="1052442"/>
                </a:cubicBezTo>
                <a:cubicBezTo>
                  <a:pt x="0" y="491539"/>
                  <a:pt x="436781" y="34749"/>
                  <a:pt x="987425" y="3205"/>
                </a:cubicBezTo>
                <a:lnTo>
                  <a:pt x="987425" y="3175"/>
                </a:lnTo>
                <a:close/>
              </a:path>
            </a:pathLst>
          </a:custGeom>
          <a:solidFill>
            <a:schemeClr val="accent1"/>
          </a:solidFill>
          <a:ln>
            <a:noFill/>
          </a:ln>
        </p:spPr>
        <p:txBody>
          <a:bodyPr/>
          <a:lstStyle/>
          <a:p>
            <a:endParaRPr altLang="en-US" lang="zh-CN">
              <a:solidFill>
                <a:prstClr val="white">
                  <a:lumMod val="50000"/>
                </a:prstClr>
              </a:solidFill>
            </a:endParaRPr>
          </a:p>
        </p:txBody>
      </p:sp>
      <p:sp>
        <p:nvSpPr>
          <p:cNvPr id="24600" name="Freeform 24"/>
          <p:cNvSpPr/>
          <p:nvPr/>
        </p:nvSpPr>
        <p:spPr bwMode="auto">
          <a:xfrm>
            <a:off x="3887789" y="2272414"/>
            <a:ext cx="682625" cy="1365671"/>
          </a:xfrm>
          <a:custGeom>
            <a:gdLst>
              <a:gd fmla="*/ 0 w 225" name="T0"/>
              <a:gd fmla="*/ 225 h 450" name="T1"/>
              <a:gd fmla="*/ 225 w 225" name="T2"/>
              <a:gd fmla="*/ 450 h 450" name="T3"/>
              <a:gd fmla="*/ 225 w 225" name="T4"/>
              <a:gd fmla="*/ 0 h 450" name="T5"/>
              <a:gd fmla="*/ 0 w 225" name="T6"/>
              <a:gd fmla="*/ 225 h 450" name="T7"/>
            </a:gdLst>
            <a:cxnLst>
              <a:cxn ang="0">
                <a:pos x="T0" y="T1"/>
              </a:cxn>
              <a:cxn ang="0">
                <a:pos x="T2" y="T3"/>
              </a:cxn>
              <a:cxn ang="0">
                <a:pos x="T4" y="T5"/>
              </a:cxn>
              <a:cxn ang="0">
                <a:pos x="T6" y="T7"/>
              </a:cxn>
            </a:cxnLst>
            <a:rect b="b" l="0" r="r" t="0"/>
            <a:pathLst>
              <a:path h="450" w="225">
                <a:moveTo>
                  <a:pt x="0" y="225"/>
                </a:moveTo>
                <a:cubicBezTo>
                  <a:pt x="0" y="349"/>
                  <a:pt x="101" y="450"/>
                  <a:pt x="225" y="450"/>
                </a:cubicBezTo>
                <a:cubicBezTo>
                  <a:pt x="225" y="0"/>
                  <a:pt x="225" y="0"/>
                  <a:pt x="225" y="0"/>
                </a:cubicBezTo>
                <a:cubicBezTo>
                  <a:pt x="101" y="0"/>
                  <a:pt x="0" y="100"/>
                  <a:pt x="0" y="225"/>
                </a:cubicBezTo>
                <a:close/>
              </a:path>
            </a:pathLst>
          </a:custGeom>
          <a:solidFill>
            <a:schemeClr val="accent2"/>
          </a:solidFill>
          <a:ln>
            <a:noFill/>
          </a:ln>
        </p:spPr>
        <p:txBody>
          <a:bodyPr/>
          <a:lstStyle/>
          <a:p>
            <a:endParaRPr altLang="en-US" lang="zh-CN">
              <a:solidFill>
                <a:prstClr val="white">
                  <a:lumMod val="50000"/>
                </a:prstClr>
              </a:solidFill>
            </a:endParaRPr>
          </a:p>
        </p:txBody>
      </p:sp>
      <p:sp>
        <p:nvSpPr>
          <p:cNvPr id="24601" name="Freeform 25"/>
          <p:cNvSpPr/>
          <p:nvPr/>
        </p:nvSpPr>
        <p:spPr bwMode="auto">
          <a:xfrm>
            <a:off x="4570414" y="2272414"/>
            <a:ext cx="682625" cy="1365671"/>
          </a:xfrm>
          <a:custGeom>
            <a:gdLst>
              <a:gd fmla="*/ 225 w 225" name="T0"/>
              <a:gd fmla="*/ 225 h 450" name="T1"/>
              <a:gd fmla="*/ 0 w 225" name="T2"/>
              <a:gd fmla="*/ 0 h 450" name="T3"/>
              <a:gd fmla="*/ 0 w 225" name="T4"/>
              <a:gd fmla="*/ 450 h 450" name="T5"/>
              <a:gd fmla="*/ 225 w 225" name="T6"/>
              <a:gd fmla="*/ 225 h 450" name="T7"/>
            </a:gdLst>
            <a:cxnLst>
              <a:cxn ang="0">
                <a:pos x="T0" y="T1"/>
              </a:cxn>
              <a:cxn ang="0">
                <a:pos x="T2" y="T3"/>
              </a:cxn>
              <a:cxn ang="0">
                <a:pos x="T4" y="T5"/>
              </a:cxn>
              <a:cxn ang="0">
                <a:pos x="T6" y="T7"/>
              </a:cxn>
            </a:cxnLst>
            <a:rect b="b" l="0" r="r" t="0"/>
            <a:pathLst>
              <a:path h="450" w="225">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3"/>
          </a:solidFill>
          <a:ln>
            <a:noFill/>
          </a:ln>
        </p:spPr>
        <p:txBody>
          <a:bodyPr/>
          <a:lstStyle/>
          <a:p>
            <a:endParaRPr altLang="en-US" lang="zh-CN">
              <a:solidFill>
                <a:prstClr val="white">
                  <a:lumMod val="50000"/>
                </a:prstClr>
              </a:solidFill>
            </a:endParaRPr>
          </a:p>
        </p:txBody>
      </p:sp>
      <p:sp>
        <p:nvSpPr>
          <p:cNvPr id="24602" name="Oval 26"/>
          <p:cNvSpPr>
            <a:spLocks noChangeArrowheads="1"/>
          </p:cNvSpPr>
          <p:nvPr/>
        </p:nvSpPr>
        <p:spPr bwMode="auto">
          <a:xfrm>
            <a:off x="4254501" y="2639239"/>
            <a:ext cx="631825" cy="630433"/>
          </a:xfrm>
          <a:prstGeom prst="ellipse">
            <a:avLst/>
          </a:prstGeom>
          <a:solidFill>
            <a:srgbClr val="FAFAFA"/>
          </a:solidFill>
          <a:ln>
            <a:noFill/>
          </a:ln>
          <a:extLst>
            <a:ext uri="{91240B29-F687-4F45-9708-019B960494DF}">
              <a14:hiddenLine w="9525">
                <a:solidFill>
                  <a:srgbClr val="000000"/>
                </a:solidFill>
                <a:round/>
              </a14:hiddenLine>
            </a:ext>
          </a:extLst>
        </p:spPr>
        <p:txBody>
          <a:bodyPr/>
          <a:lstStyle/>
          <a:p>
            <a:endParaRPr altLang="en-US" lang="zh-CN">
              <a:solidFill>
                <a:prstClr val="white">
                  <a:lumMod val="50000"/>
                </a:prstClr>
              </a:solidFill>
            </a:endParaRPr>
          </a:p>
        </p:txBody>
      </p:sp>
      <p:sp>
        <p:nvSpPr>
          <p:cNvPr id="24603" name="Freeform 27"/>
          <p:cNvSpPr>
            <a:spLocks noEditPoints="1"/>
          </p:cNvSpPr>
          <p:nvPr/>
        </p:nvSpPr>
        <p:spPr bwMode="auto">
          <a:xfrm>
            <a:off x="4413250" y="2793275"/>
            <a:ext cx="319088" cy="319186"/>
          </a:xfrm>
          <a:custGeom>
            <a:gdLst>
              <a:gd fmla="*/ 87 w 105" name="T0"/>
              <a:gd fmla="*/ 1 h 105" name="T1"/>
              <a:gd fmla="*/ 91 w 105" name="T2"/>
              <a:gd fmla="*/ 2 h 105" name="T3"/>
              <a:gd fmla="*/ 91 w 105" name="T4"/>
              <a:gd fmla="*/ 2 h 105" name="T5"/>
              <a:gd fmla="*/ 103 w 105" name="T6"/>
              <a:gd fmla="*/ 14 h 105" name="T7"/>
              <a:gd fmla="*/ 103 w 105" name="T8"/>
              <a:gd fmla="*/ 14 h 105" name="T9"/>
              <a:gd fmla="*/ 104 w 105" name="T10"/>
              <a:gd fmla="*/ 18 h 105" name="T11"/>
              <a:gd fmla="*/ 88 w 105" name="T12"/>
              <a:gd fmla="*/ 32 h 105" name="T13"/>
              <a:gd fmla="*/ 77 w 105" name="T14"/>
              <a:gd fmla="*/ 34 h 105" name="T15"/>
              <a:gd fmla="*/ 74 w 105" name="T16"/>
              <a:gd fmla="*/ 76 h 105" name="T17"/>
              <a:gd fmla="*/ 51 w 105" name="T18"/>
              <a:gd fmla="*/ 85 h 105" name="T19"/>
              <a:gd fmla="*/ 19 w 105" name="T20"/>
              <a:gd fmla="*/ 53 h 105" name="T21"/>
              <a:gd fmla="*/ 51 w 105" name="T22"/>
              <a:gd fmla="*/ 21 h 105" name="T23"/>
              <a:gd fmla="*/ 75 w 105" name="T24"/>
              <a:gd fmla="*/ 24 h 105" name="T25"/>
              <a:gd fmla="*/ 73 w 105" name="T26"/>
              <a:gd fmla="*/ 14 h 105" name="T27"/>
              <a:gd fmla="*/ 93 w 105" name="T28"/>
              <a:gd fmla="*/ 41 h 105" name="T29"/>
              <a:gd fmla="*/ 101 w 105" name="T30"/>
              <a:gd fmla="*/ 38 h 105" name="T31"/>
              <a:gd fmla="*/ 103 w 105" name="T32"/>
              <a:gd fmla="*/ 53 h 105" name="T33"/>
              <a:gd fmla="*/ 51 w 105" name="T34"/>
              <a:gd fmla="*/ 105 h 105" name="T35"/>
              <a:gd fmla="*/ 0 w 105" name="T36"/>
              <a:gd fmla="*/ 53 h 105" name="T37"/>
              <a:gd fmla="*/ 51 w 105" name="T38"/>
              <a:gd fmla="*/ 2 h 105" name="T39"/>
              <a:gd fmla="*/ 66 w 105" name="T40"/>
              <a:gd fmla="*/ 4 h 105" name="T41"/>
              <a:gd fmla="*/ 64 w 105" name="T42"/>
              <a:gd fmla="*/ 12 h 105" name="T43"/>
              <a:gd fmla="*/ 51 w 105" name="T44"/>
              <a:gd fmla="*/ 10 h 105" name="T45"/>
              <a:gd fmla="*/ 8 w 105" name="T46"/>
              <a:gd fmla="*/ 53 h 105" name="T47"/>
              <a:gd fmla="*/ 51 w 105" name="T48"/>
              <a:gd fmla="*/ 97 h 105" name="T49"/>
              <a:gd fmla="*/ 95 w 105" name="T50"/>
              <a:gd fmla="*/ 53 h 105" name="T51"/>
              <a:gd fmla="*/ 93 w 105" name="T52"/>
              <a:gd fmla="*/ 41 h 105" name="T53"/>
              <a:gd fmla="*/ 51 w 105" name="T54"/>
              <a:gd fmla="*/ 39 h 105" name="T55"/>
              <a:gd fmla="*/ 67 w 105" name="T56"/>
              <a:gd fmla="*/ 32 h 105" name="T57"/>
              <a:gd fmla="*/ 32 w 105" name="T58"/>
              <a:gd fmla="*/ 34 h 105" name="T59"/>
              <a:gd fmla="*/ 32 w 105" name="T60"/>
              <a:gd fmla="*/ 34 h 105" name="T61"/>
              <a:gd fmla="*/ 32 w 105" name="T62"/>
              <a:gd fmla="*/ 73 h 105" name="T63"/>
              <a:gd fmla="*/ 71 w 105" name="T64"/>
              <a:gd fmla="*/ 73 h 105" name="T65"/>
              <a:gd fmla="*/ 79 w 105" name="T66"/>
              <a:gd fmla="*/ 53 h 105" name="T67"/>
              <a:gd fmla="*/ 64 w 105" name="T68"/>
              <a:gd fmla="*/ 46 h 105" name="T69"/>
              <a:gd fmla="*/ 62 w 105" name="T70"/>
              <a:gd fmla="*/ 64 h 105" name="T71"/>
              <a:gd fmla="*/ 51 w 105" name="T72"/>
              <a:gd fmla="*/ 68 h 105" name="T73"/>
              <a:gd fmla="*/ 37 w 105" name="T74"/>
              <a:gd fmla="*/ 53 h 105" name="T75"/>
              <a:gd fmla="*/ 41 w 105" name="T76"/>
              <a:gd fmla="*/ 43 h 105" name="T77"/>
              <a:gd fmla="*/ 55 w 105" name="T78"/>
              <a:gd fmla="*/ 44 h 105" name="T79"/>
              <a:gd fmla="*/ 51 w 105" name="T80"/>
              <a:gd fmla="*/ 44 h 105" name="T81"/>
              <a:gd fmla="*/ 42 w 105" name="T82"/>
              <a:gd fmla="*/ 53 h 105" name="T83"/>
              <a:gd fmla="*/ 51 w 105" name="T84"/>
              <a:gd fmla="*/ 63 h 105" name="T85"/>
              <a:gd fmla="*/ 58 w 105" name="T86"/>
              <a:gd fmla="*/ 60 h 105" name="T87"/>
              <a:gd fmla="*/ 61 w 105" name="T88"/>
              <a:gd fmla="*/ 50 h 105" name="T89"/>
              <a:gd fmla="*/ 49 w 105" name="T90"/>
              <a:gd fmla="*/ 56 h 105" name="T91"/>
              <a:gd fmla="*/ 55 w 105" name="T92"/>
              <a:gd fmla="*/ 44 h 105" name="T93"/>
              <a:gd fmla="*/ 87 w 105" name="T94"/>
              <a:gd fmla="*/ 7 h 105" name="T95"/>
              <a:gd fmla="*/ 79 w 105" name="T96"/>
              <a:gd fmla="*/ 22 h 105" name="T97"/>
              <a:gd fmla="*/ 87 w 105" name="T98"/>
              <a:gd fmla="*/ 7 h 105" name="T99"/>
              <a:gd fmla="*/ 92 w 105" name="T100"/>
              <a:gd fmla="*/ 16 h 105" name="T101"/>
              <a:gd fmla="*/ 88 w 105" name="T102"/>
              <a:gd fmla="*/ 27 h 105" name="T103"/>
              <a:gd fmla="*/ 92 w 105" name="T104"/>
              <a:gd fmla="*/ 16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p:spPr>
        <p:txBody>
          <a:bodyPr/>
          <a:lstStyle/>
          <a:p>
            <a:endParaRPr altLang="en-US" lang="zh-CN">
              <a:solidFill>
                <a:prstClr val="white">
                  <a:lumMod val="50000"/>
                </a:prstClr>
              </a:solidFill>
            </a:endParaRPr>
          </a:p>
        </p:txBody>
      </p:sp>
      <p:sp>
        <p:nvSpPr>
          <p:cNvPr id="24604" name="Freeform 28"/>
          <p:cNvSpPr/>
          <p:nvPr/>
        </p:nvSpPr>
        <p:spPr bwMode="auto">
          <a:xfrm>
            <a:off x="2946401" y="3269672"/>
            <a:ext cx="1668463" cy="368414"/>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3"/>
          </a:solidFill>
          <a:ln>
            <a:noFill/>
          </a:ln>
        </p:spPr>
        <p:txBody>
          <a:bodyPr/>
          <a:lstStyle/>
          <a:p>
            <a:endParaRPr altLang="en-US" lang="zh-CN">
              <a:solidFill>
                <a:prstClr val="white">
                  <a:lumMod val="50000"/>
                </a:prstClr>
              </a:solidFill>
            </a:endParaRPr>
          </a:p>
        </p:txBody>
      </p:sp>
      <p:sp>
        <p:nvSpPr>
          <p:cNvPr id="24605" name="Freeform 29"/>
          <p:cNvSpPr/>
          <p:nvPr/>
        </p:nvSpPr>
        <p:spPr bwMode="auto">
          <a:xfrm>
            <a:off x="2946401" y="3638086"/>
            <a:ext cx="1668463" cy="366826"/>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4"/>
          </a:solidFill>
          <a:ln>
            <a:noFill/>
          </a:ln>
        </p:spPr>
        <p:txBody>
          <a:bodyPr/>
          <a:lstStyle/>
          <a:p>
            <a:endParaRPr altLang="en-US" lang="zh-CN">
              <a:solidFill>
                <a:prstClr val="white">
                  <a:lumMod val="50000"/>
                </a:prstClr>
              </a:solidFill>
            </a:endParaRPr>
          </a:p>
        </p:txBody>
      </p:sp>
      <p:sp>
        <p:nvSpPr>
          <p:cNvPr id="24607" name="Freeform 31"/>
          <p:cNvSpPr/>
          <p:nvPr/>
        </p:nvSpPr>
        <p:spPr bwMode="auto">
          <a:xfrm>
            <a:off x="4506914" y="2272415"/>
            <a:ext cx="1687513" cy="366826"/>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2"/>
          </a:solidFill>
          <a:ln>
            <a:noFill/>
          </a:ln>
        </p:spPr>
        <p:txBody>
          <a:bodyPr/>
          <a:lstStyle/>
          <a:p>
            <a:endParaRPr altLang="en-US" lang="zh-CN">
              <a:solidFill>
                <a:prstClr val="white">
                  <a:lumMod val="50000"/>
                </a:prstClr>
              </a:solidFill>
            </a:endParaRPr>
          </a:p>
        </p:txBody>
      </p:sp>
      <p:grpSp>
        <p:nvGrpSpPr>
          <p:cNvPr id="24608" name="Group 32"/>
          <p:cNvGrpSpPr/>
          <p:nvPr/>
        </p:nvGrpSpPr>
        <p:grpSpPr>
          <a:xfrm flipH="1">
            <a:off x="6967538" y="3241088"/>
            <a:ext cx="196850" cy="247726"/>
            <a:chExt cx="127" cy="163"/>
          </a:xfrm>
          <a:solidFill>
            <a:schemeClr val="accent2"/>
          </a:solidFill>
        </p:grpSpPr>
        <p:sp>
          <p:nvSpPr>
            <p:cNvPr id="24609" name="Freeform 33"/>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white">
                    <a:lumMod val="50000"/>
                  </a:prstClr>
                </a:solidFill>
              </a:endParaRPr>
            </a:p>
          </p:txBody>
        </p:sp>
        <p:sp>
          <p:nvSpPr>
            <p:cNvPr id="24610" name="Freeform 34"/>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white">
                    <a:lumMod val="50000"/>
                  </a:prstClr>
                </a:solidFill>
              </a:endParaRPr>
            </a:p>
          </p:txBody>
        </p:sp>
        <p:sp>
          <p:nvSpPr>
            <p:cNvPr id="24611" name="Freeform 35"/>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white">
                    <a:lumMod val="50000"/>
                  </a:prstClr>
                </a:solidFill>
              </a:endParaRPr>
            </a:p>
          </p:txBody>
        </p:sp>
        <p:sp>
          <p:nvSpPr>
            <p:cNvPr id="24612" name="Freeform 36"/>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white">
                    <a:lumMod val="50000"/>
                  </a:prstClr>
                </a:solidFill>
              </a:endParaRPr>
            </a:p>
          </p:txBody>
        </p:sp>
        <p:sp>
          <p:nvSpPr>
            <p:cNvPr id="24613" name="Freeform 37"/>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white">
                    <a:lumMod val="50000"/>
                  </a:prstClr>
                </a:solidFill>
              </a:endParaRPr>
            </a:p>
          </p:txBody>
        </p:sp>
      </p:grpSp>
      <p:sp>
        <p:nvSpPr>
          <p:cNvPr id="24614" name="Freeform 38"/>
          <p:cNvSpPr>
            <a:spLocks noEditPoints="1"/>
          </p:cNvSpPr>
          <p:nvPr/>
        </p:nvSpPr>
        <p:spPr bwMode="auto">
          <a:xfrm flipH="1">
            <a:off x="6877051" y="1946876"/>
            <a:ext cx="301625" cy="203263"/>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1"/>
          </a:solidFill>
          <a:ln>
            <a:noFill/>
          </a:ln>
        </p:spPr>
        <p:txBody>
          <a:bodyPr/>
          <a:lstStyle/>
          <a:p>
            <a:endParaRPr altLang="en-US" lang="zh-CN">
              <a:solidFill>
                <a:prstClr val="white">
                  <a:lumMod val="50000"/>
                </a:prstClr>
              </a:solidFill>
            </a:endParaRPr>
          </a:p>
        </p:txBody>
      </p:sp>
      <p:sp>
        <p:nvSpPr>
          <p:cNvPr id="24615" name="Rectangle 39"/>
          <p:cNvSpPr>
            <a:spLocks noChangeArrowheads="1"/>
          </p:cNvSpPr>
          <p:nvPr/>
        </p:nvSpPr>
        <p:spPr bwMode="auto">
          <a:xfrm>
            <a:off x="6300790" y="2242242"/>
            <a:ext cx="259238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4616" name="Text Box 40"/>
          <p:cNvSpPr txBox="1">
            <a:spLocks noChangeArrowheads="1"/>
          </p:cNvSpPr>
          <p:nvPr/>
        </p:nvSpPr>
        <p:spPr bwMode="auto">
          <a:xfrm>
            <a:off x="6300788" y="1823013"/>
            <a:ext cx="52260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2400">
                <a:solidFill>
                  <a:schemeClr val="bg1">
                    <a:lumMod val="50000"/>
                  </a:schemeClr>
                </a:solidFill>
                <a:latin charset="-122" panose="020b0502040204020203" pitchFamily="34" typeface="微软雅黑 Light"/>
                <a:ea charset="-122" panose="020b0502040204020203" pitchFamily="34" typeface="微软雅黑 Light"/>
              </a:rPr>
              <a:t>03</a:t>
            </a:r>
          </a:p>
        </p:txBody>
      </p:sp>
      <p:sp>
        <p:nvSpPr>
          <p:cNvPr id="24617" name="Rectangle 41"/>
          <p:cNvSpPr>
            <a:spLocks noChangeArrowheads="1"/>
          </p:cNvSpPr>
          <p:nvPr/>
        </p:nvSpPr>
        <p:spPr bwMode="auto">
          <a:xfrm>
            <a:off x="6300790" y="3557096"/>
            <a:ext cx="259238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4618" name="Text Box 42"/>
          <p:cNvSpPr txBox="1">
            <a:spLocks noChangeArrowheads="1"/>
          </p:cNvSpPr>
          <p:nvPr/>
        </p:nvSpPr>
        <p:spPr bwMode="auto">
          <a:xfrm>
            <a:off x="6300788" y="3137869"/>
            <a:ext cx="5273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2400">
                <a:solidFill>
                  <a:schemeClr val="bg1">
                    <a:lumMod val="50000"/>
                  </a:schemeClr>
                </a:solidFill>
                <a:latin charset="-122" panose="020b0502040204020203" pitchFamily="34" typeface="微软雅黑 Light"/>
                <a:ea charset="-122" panose="020b0502040204020203" pitchFamily="34" typeface="微软雅黑 Light"/>
              </a:rPr>
              <a:t>04</a:t>
            </a:r>
          </a:p>
        </p:txBody>
      </p:sp>
      <p:sp>
        <p:nvSpPr>
          <p:cNvPr id="24619" name="Rectangle 43"/>
          <p:cNvSpPr>
            <a:spLocks noChangeArrowheads="1"/>
          </p:cNvSpPr>
          <p:nvPr/>
        </p:nvSpPr>
        <p:spPr bwMode="auto">
          <a:xfrm>
            <a:off x="250825" y="3557096"/>
            <a:ext cx="2592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4620" name="Text Box 44"/>
          <p:cNvSpPr txBox="1">
            <a:spLocks noChangeArrowheads="1"/>
          </p:cNvSpPr>
          <p:nvPr/>
        </p:nvSpPr>
        <p:spPr bwMode="auto">
          <a:xfrm>
            <a:off x="2344420" y="3137869"/>
            <a:ext cx="52260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zh-CN" sz="2400">
                <a:solidFill>
                  <a:schemeClr val="bg1">
                    <a:lumMod val="50000"/>
                  </a:schemeClr>
                </a:solidFill>
                <a:latin charset="-122" panose="020b0502040204020203" pitchFamily="34" typeface="微软雅黑 Light"/>
                <a:ea charset="-122" panose="020b0502040204020203" pitchFamily="34" typeface="微软雅黑 Light"/>
              </a:rPr>
              <a:t>02</a:t>
            </a:r>
          </a:p>
        </p:txBody>
      </p:sp>
      <p:grpSp>
        <p:nvGrpSpPr>
          <p:cNvPr id="24621" name="Group 45"/>
          <p:cNvGrpSpPr/>
          <p:nvPr/>
        </p:nvGrpSpPr>
        <p:grpSpPr>
          <a:xfrm flipH="1">
            <a:off x="2003425" y="1935761"/>
            <a:ext cx="209550" cy="257254"/>
            <a:chExt cx="134" cy="163"/>
          </a:xfrm>
          <a:solidFill>
            <a:schemeClr val="accent3"/>
          </a:solidFill>
        </p:grpSpPr>
        <p:sp>
          <p:nvSpPr>
            <p:cNvPr id="24622" name="Freeform 46"/>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white">
                    <a:lumMod val="50000"/>
                  </a:prst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white">
                    <a:lumMod val="50000"/>
                  </a:prst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white">
                    <a:lumMod val="50000"/>
                  </a:prstClr>
                </a:solidFill>
              </a:endParaRPr>
            </a:p>
          </p:txBody>
        </p:sp>
      </p:grpSp>
      <p:sp>
        <p:nvSpPr>
          <p:cNvPr id="24625" name="Rectangle 49"/>
          <p:cNvSpPr>
            <a:spLocks noChangeArrowheads="1"/>
          </p:cNvSpPr>
          <p:nvPr/>
        </p:nvSpPr>
        <p:spPr bwMode="auto">
          <a:xfrm>
            <a:off x="250825" y="2248594"/>
            <a:ext cx="2592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4626" name="Text Box 50"/>
          <p:cNvSpPr txBox="1">
            <a:spLocks noChangeArrowheads="1"/>
          </p:cNvSpPr>
          <p:nvPr/>
        </p:nvSpPr>
        <p:spPr bwMode="auto">
          <a:xfrm>
            <a:off x="2396808" y="1829365"/>
            <a:ext cx="47021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zh-CN" sz="2400">
                <a:solidFill>
                  <a:schemeClr val="bg1">
                    <a:lumMod val="50000"/>
                  </a:schemeClr>
                </a:solidFill>
                <a:latin charset="-122" panose="020b0502040204020203" pitchFamily="34" typeface="微软雅黑 Light"/>
                <a:ea charset="-122" panose="020b0502040204020203" pitchFamily="34" typeface="微软雅黑 Light"/>
              </a:rPr>
              <a:t>01</a:t>
            </a:r>
          </a:p>
        </p:txBody>
      </p:sp>
      <p:sp>
        <p:nvSpPr>
          <p:cNvPr id="24627" name="Freeform 51"/>
          <p:cNvSpPr>
            <a:spLocks noEditPoints="1"/>
          </p:cNvSpPr>
          <p:nvPr/>
        </p:nvSpPr>
        <p:spPr bwMode="auto">
          <a:xfrm>
            <a:off x="2005013" y="3244264"/>
            <a:ext cx="233362" cy="242962"/>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8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3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8 h 151" name="T55"/>
              <a:gd fmla="*/ 112 w 144" name="T56"/>
              <a:gd fmla="*/ 69 h 151" name="T57"/>
              <a:gd fmla="*/ 115 w 144" name="T58"/>
              <a:gd fmla="*/ 29 h 151" name="T59"/>
              <a:gd fmla="*/ 108 w 144" name="T60"/>
              <a:gd fmla="*/ 23 h 151" name="T61"/>
              <a:gd fmla="*/ 101 w 144" name="T62"/>
              <a:gd fmla="*/ 24 h 151" name="T63"/>
              <a:gd fmla="*/ 108 w 144" name="T64"/>
              <a:gd fmla="*/ 23 h 151" name="T65"/>
              <a:gd fmla="*/ 82 w 144" name="T66"/>
              <a:gd fmla="*/ 12 h 151" name="T67"/>
              <a:gd fmla="*/ 75 w 144" name="T68"/>
              <a:gd fmla="*/ 35 h 151" name="T69"/>
              <a:gd fmla="*/ 96 w 144" name="T70"/>
              <a:gd fmla="*/ 30 h 151" name="T71"/>
              <a:gd fmla="*/ 82 w 144" name="T72"/>
              <a:gd fmla="*/ 12 h 151" name="T73"/>
              <a:gd fmla="*/ 69 w 144" name="T74"/>
              <a:gd fmla="*/ 12 h 151" name="T75"/>
              <a:gd fmla="*/ 49 w 144" name="T76"/>
              <a:gd fmla="*/ 27 h 151" name="T77"/>
              <a:gd fmla="*/ 50 w 144" name="T78"/>
              <a:gd fmla="*/ 31 h 151" name="T79"/>
              <a:gd fmla="*/ 69 w 144" name="T80"/>
              <a:gd fmla="*/ 12 h 151" name="T81"/>
              <a:gd fmla="*/ 48 w 144" name="T82"/>
              <a:gd fmla="*/ 16 h 151" name="T83"/>
              <a:gd fmla="*/ 41 w 144" name="T84"/>
              <a:gd fmla="*/ 27 h 151" name="T85"/>
              <a:gd fmla="*/ 48 w 144" name="T86"/>
              <a:gd fmla="*/ 16 h 151" name="T87"/>
              <a:gd fmla="*/ 30 w 144" name="T88"/>
              <a:gd fmla="*/ 28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2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4"/>
          </a:solidFill>
          <a:ln>
            <a:noFill/>
          </a:ln>
        </p:spPr>
        <p:txBody>
          <a:bodyPr/>
          <a:lstStyle/>
          <a:p>
            <a:endParaRPr altLang="en-US" lang="zh-CN">
              <a:solidFill>
                <a:schemeClr val="accent6"/>
              </a:solidFill>
            </a:endParaRPr>
          </a:p>
        </p:txBody>
      </p:sp>
      <p:sp>
        <p:nvSpPr>
          <p:cNvPr id="24628" name="Rectangle 52"/>
          <p:cNvSpPr>
            <a:spLocks noChangeArrowheads="1"/>
          </p:cNvSpPr>
          <p:nvPr/>
        </p:nvSpPr>
        <p:spPr bwMode="auto">
          <a:xfrm>
            <a:off x="3059749" y="3347483"/>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rgbClr val="F8F8F8"/>
                </a:solidFill>
                <a:latin charset="-122" pitchFamily="34" typeface="微软雅黑"/>
                <a:ea charset="-122" pitchFamily="34" typeface="微软雅黑"/>
              </a:rPr>
              <a:t>Option 01</a:t>
            </a:r>
          </a:p>
        </p:txBody>
      </p:sp>
      <p:sp>
        <p:nvSpPr>
          <p:cNvPr id="24629" name="Rectangle 53"/>
          <p:cNvSpPr>
            <a:spLocks noChangeArrowheads="1"/>
          </p:cNvSpPr>
          <p:nvPr/>
        </p:nvSpPr>
        <p:spPr bwMode="auto">
          <a:xfrm>
            <a:off x="3059749" y="3714309"/>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rgbClr val="F8F8F8"/>
                </a:solidFill>
                <a:latin charset="-122" pitchFamily="34" typeface="微软雅黑"/>
                <a:ea charset="-122" pitchFamily="34" typeface="微软雅黑"/>
              </a:rPr>
              <a:t>Option 02</a:t>
            </a:r>
          </a:p>
        </p:txBody>
      </p:sp>
      <p:sp>
        <p:nvSpPr>
          <p:cNvPr id="24630" name="Rectangle 54"/>
          <p:cNvSpPr>
            <a:spLocks noChangeArrowheads="1"/>
          </p:cNvSpPr>
          <p:nvPr/>
        </p:nvSpPr>
        <p:spPr bwMode="auto">
          <a:xfrm>
            <a:off x="5415598" y="1975460"/>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rgbClr val="F8F8F8"/>
                </a:solidFill>
                <a:latin charset="-122" pitchFamily="34" typeface="微软雅黑"/>
                <a:ea charset="-122" pitchFamily="34" typeface="微软雅黑"/>
              </a:rPr>
              <a:t>Option 03</a:t>
            </a:r>
          </a:p>
        </p:txBody>
      </p:sp>
      <p:sp>
        <p:nvSpPr>
          <p:cNvPr id="24631" name="Rectangle 55"/>
          <p:cNvSpPr>
            <a:spLocks noChangeArrowheads="1"/>
          </p:cNvSpPr>
          <p:nvPr/>
        </p:nvSpPr>
        <p:spPr bwMode="auto">
          <a:xfrm>
            <a:off x="5415598" y="2342286"/>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rgbClr val="F8F8F8"/>
                </a:solidFill>
                <a:latin charset="-122" pitchFamily="34" typeface="微软雅黑"/>
                <a:ea charset="-122" pitchFamily="34" typeface="微软雅黑"/>
              </a:rPr>
              <a:t>Option 04</a:t>
            </a:r>
          </a:p>
        </p:txBody>
      </p:sp>
      <p:sp>
        <p:nvSpPr>
          <p:cNvPr id="38"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9"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40"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089914" y="1887674"/>
            <a:ext cx="792480" cy="1368153"/>
          </a:xfrm>
          <a:prstGeom prst="rect">
            <a:avLst/>
          </a:prstGeom>
          <a:noFill/>
        </p:spPr>
        <p:txBody>
          <a:bodyPr rtlCol="0" vert="eaVert" wrap="square">
            <a:spAutoFit/>
          </a:bodyPr>
          <a:lstStyle/>
          <a:p>
            <a:pPr algn="dist"/>
            <a:r>
              <a:rPr altLang="en-US" lang="zh-CN" smtClean="0" sz="4000">
                <a:solidFill>
                  <a:schemeClr val="accent1"/>
                </a:solidFill>
                <a:latin charset="-122" panose="020b0502040204020203" pitchFamily="34" typeface="微软雅黑 Light"/>
                <a:ea charset="-122" panose="020b0502040204020203" pitchFamily="34" typeface="微软雅黑 Light"/>
              </a:rPr>
              <a:t>目录</a:t>
            </a:r>
          </a:p>
        </p:txBody>
      </p:sp>
      <p:pic>
        <p:nvPicPr>
          <p:cNvPr descr="D:\1稻壳模板\ppt\2016.4\小清新水彩花卉毕业答辩模板\未标题-2.png" id="2050" name="Picture 2"/>
          <p:cNvPicPr>
            <a:picLocks noChangeArrowheads="1" noChangeAspect="1"/>
          </p:cNvPicPr>
          <p:nvPr/>
        </p:nvPicPr>
        <p:blipFill>
          <a:blip r:embed="rId2">
            <a:extLst>
              <a:ext uri="{28A0092B-C50C-407E-A947-70E740481C1C}">
                <a14:useLocalDpi val="0"/>
              </a:ext>
            </a:extLst>
          </a:blip>
          <a:stretch>
            <a:fillRect/>
          </a:stretch>
        </p:blipFill>
        <p:spPr bwMode="auto">
          <a:xfrm>
            <a:off x="-16092" y="-164554"/>
            <a:ext cx="1525238" cy="5666455"/>
          </a:xfrm>
          <a:prstGeom prst="rect">
            <a:avLst/>
          </a:prstGeom>
          <a:noFill/>
          <a:extLst>
            <a:ext uri="{909E8E84-426E-40DD-AFC4-6F175D3DCCD1}">
              <a14:hiddenFill>
                <a:solidFill>
                  <a:srgbClr val="FFFFFF"/>
                </a:solidFill>
              </a14:hiddenFill>
            </a:ext>
          </a:extLst>
        </p:spPr>
      </p:pic>
      <p:sp>
        <p:nvSpPr>
          <p:cNvPr id="3" name="矩形 2"/>
          <p:cNvSpPr/>
          <p:nvPr/>
        </p:nvSpPr>
        <p:spPr>
          <a:xfrm rot="5400000">
            <a:off x="2302038" y="2434592"/>
            <a:ext cx="1219198" cy="274320"/>
          </a:xfrm>
          <a:prstGeom prst="rect">
            <a:avLst/>
          </a:prstGeom>
          <a:ln w="6350">
            <a:solidFill>
              <a:schemeClr val="bg1">
                <a:lumMod val="50000"/>
              </a:schemeClr>
            </a:solidFill>
          </a:ln>
        </p:spPr>
        <p:txBody>
          <a:bodyPr wrap="square">
            <a:spAutoFit/>
          </a:bodyPr>
          <a:lstStyle/>
          <a:p>
            <a:pPr algn="dist"/>
            <a:r>
              <a:rPr altLang="zh-CN" lang="en-US" smtClean="0" sz="1200">
                <a:solidFill>
                  <a:schemeClr val="bg1">
                    <a:lumMod val="50000"/>
                  </a:schemeClr>
                </a:solidFill>
                <a:latin charset="-122" panose="020b0502040204020203" pitchFamily="34" typeface="微软雅黑 Light"/>
                <a:ea charset="-122" panose="020b0502040204020203" pitchFamily="34" typeface="微软雅黑 Light"/>
              </a:rPr>
              <a:t>CONTENTS</a:t>
            </a:r>
          </a:p>
        </p:txBody>
      </p:sp>
      <p:sp>
        <p:nvSpPr>
          <p:cNvPr id="5" name="TextBox 4"/>
          <p:cNvSpPr txBox="1"/>
          <p:nvPr/>
        </p:nvSpPr>
        <p:spPr>
          <a:xfrm>
            <a:off x="5076056" y="756552"/>
            <a:ext cx="1808480" cy="335280"/>
          </a:xfrm>
          <a:prstGeom prst="rect">
            <a:avLst/>
          </a:prstGeom>
          <a:noFill/>
        </p:spPr>
        <p:txBody>
          <a:bodyPr rtlCol="0" wrap="none">
            <a:spAutoFit/>
          </a:bodyPr>
          <a:lstStyle/>
          <a:p>
            <a:r>
              <a:rPr altLang="en-US" lang="zh-CN" sz="1600">
                <a:solidFill>
                  <a:schemeClr val="bg1">
                    <a:lumMod val="50000"/>
                  </a:schemeClr>
                </a:solidFill>
                <a:latin charset="-122" panose="020b0502040204020203" pitchFamily="34" typeface="微软雅黑 Light"/>
                <a:ea charset="-122" panose="020b0502040204020203" pitchFamily="34" typeface="微软雅黑 Light"/>
              </a:rPr>
              <a:t>单击此处添加标题</a:t>
            </a:r>
          </a:p>
        </p:txBody>
      </p:sp>
      <p:sp>
        <p:nvSpPr>
          <p:cNvPr id="6" name="TextBox 5"/>
          <p:cNvSpPr txBox="1"/>
          <p:nvPr/>
        </p:nvSpPr>
        <p:spPr>
          <a:xfrm>
            <a:off x="5076056" y="1571892"/>
            <a:ext cx="1808480" cy="335280"/>
          </a:xfrm>
          <a:prstGeom prst="rect">
            <a:avLst/>
          </a:prstGeom>
          <a:noFill/>
        </p:spPr>
        <p:txBody>
          <a:bodyPr rtlCol="0" wrap="none">
            <a:spAutoFit/>
          </a:bodyPr>
          <a:lstStyle/>
          <a:p>
            <a:r>
              <a:rPr altLang="en-US" lang="zh-CN" sz="1600">
                <a:solidFill>
                  <a:schemeClr val="bg1">
                    <a:lumMod val="50000"/>
                  </a:schemeClr>
                </a:solidFill>
                <a:latin charset="-122" panose="020b0502040204020203" pitchFamily="34" typeface="微软雅黑 Light"/>
                <a:ea charset="-122" panose="020b0502040204020203" pitchFamily="34" typeface="微软雅黑 Light"/>
              </a:rPr>
              <a:t>单击此处添加标题</a:t>
            </a:r>
          </a:p>
        </p:txBody>
      </p:sp>
      <p:sp>
        <p:nvSpPr>
          <p:cNvPr id="7" name="TextBox 6"/>
          <p:cNvSpPr txBox="1"/>
          <p:nvPr/>
        </p:nvSpPr>
        <p:spPr>
          <a:xfrm>
            <a:off x="5076056" y="2402474"/>
            <a:ext cx="1808480" cy="335280"/>
          </a:xfrm>
          <a:prstGeom prst="rect">
            <a:avLst/>
          </a:prstGeom>
          <a:noFill/>
        </p:spPr>
        <p:txBody>
          <a:bodyPr rtlCol="0" wrap="none">
            <a:spAutoFit/>
          </a:bodyPr>
          <a:lstStyle/>
          <a:p>
            <a:r>
              <a:rPr altLang="en-US" lang="zh-CN" sz="1600">
                <a:solidFill>
                  <a:schemeClr val="bg1">
                    <a:lumMod val="50000"/>
                  </a:schemeClr>
                </a:solidFill>
                <a:latin charset="-122" panose="020b0502040204020203" pitchFamily="34" typeface="微软雅黑 Light"/>
                <a:ea charset="-122" panose="020b0502040204020203" pitchFamily="34" typeface="微软雅黑 Light"/>
              </a:rPr>
              <a:t>单击此处添加标题</a:t>
            </a:r>
          </a:p>
        </p:txBody>
      </p:sp>
      <p:sp>
        <p:nvSpPr>
          <p:cNvPr id="8" name="TextBox 7"/>
          <p:cNvSpPr txBox="1"/>
          <p:nvPr/>
        </p:nvSpPr>
        <p:spPr>
          <a:xfrm>
            <a:off x="5076056" y="3217812"/>
            <a:ext cx="1808480" cy="335280"/>
          </a:xfrm>
          <a:prstGeom prst="rect">
            <a:avLst/>
          </a:prstGeom>
          <a:noFill/>
        </p:spPr>
        <p:txBody>
          <a:bodyPr rtlCol="0" wrap="none">
            <a:spAutoFit/>
          </a:bodyPr>
          <a:lstStyle/>
          <a:p>
            <a:r>
              <a:rPr altLang="en-US" lang="zh-CN" sz="1600">
                <a:solidFill>
                  <a:schemeClr val="bg1">
                    <a:lumMod val="50000"/>
                  </a:schemeClr>
                </a:solidFill>
                <a:latin charset="-122" panose="020b0502040204020203" pitchFamily="34" typeface="微软雅黑 Light"/>
                <a:ea charset="-122" panose="020b0502040204020203" pitchFamily="34" typeface="微软雅黑 Light"/>
              </a:rPr>
              <a:t>单击此处添加标题</a:t>
            </a:r>
          </a:p>
        </p:txBody>
      </p:sp>
      <p:sp>
        <p:nvSpPr>
          <p:cNvPr id="9" name="TextBox 8"/>
          <p:cNvSpPr txBox="1"/>
          <p:nvPr/>
        </p:nvSpPr>
        <p:spPr>
          <a:xfrm>
            <a:off x="5076056" y="4025533"/>
            <a:ext cx="1808480" cy="335280"/>
          </a:xfrm>
          <a:prstGeom prst="rect">
            <a:avLst/>
          </a:prstGeom>
          <a:noFill/>
        </p:spPr>
        <p:txBody>
          <a:bodyPr rtlCol="0" wrap="none">
            <a:spAutoFit/>
          </a:bodyPr>
          <a:lstStyle/>
          <a:p>
            <a:r>
              <a:rPr altLang="en-US" lang="zh-CN" sz="1600">
                <a:solidFill>
                  <a:schemeClr val="bg1">
                    <a:lumMod val="50000"/>
                  </a:schemeClr>
                </a:solidFill>
                <a:latin charset="-122" panose="020b0502040204020203" pitchFamily="34" typeface="微软雅黑 Light"/>
                <a:ea charset="-122" panose="020b0502040204020203" pitchFamily="34" typeface="微软雅黑 Light"/>
              </a:rPr>
              <a:t>单击此处添加标题</a:t>
            </a:r>
          </a:p>
        </p:txBody>
      </p:sp>
      <p:sp>
        <p:nvSpPr>
          <p:cNvPr id="10" name="TextBox 9"/>
          <p:cNvSpPr txBox="1"/>
          <p:nvPr/>
        </p:nvSpPr>
        <p:spPr>
          <a:xfrm>
            <a:off x="4572000" y="717731"/>
            <a:ext cx="432882" cy="416197"/>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2400">
                <a:solidFill>
                  <a:schemeClr val="bg1">
                    <a:lumMod val="50000"/>
                  </a:schemeClr>
                </a:solidFill>
                <a:latin charset="-122" panose="020b0502040204020203" pitchFamily="34" typeface="微软雅黑 Light"/>
                <a:ea charset="-122" panose="020b0502040204020203" pitchFamily="34" typeface="微软雅黑 Light"/>
              </a:rPr>
              <a:t>01</a:t>
            </a:r>
          </a:p>
        </p:txBody>
      </p:sp>
      <p:sp>
        <p:nvSpPr>
          <p:cNvPr id="12" name="TextBox 11"/>
          <p:cNvSpPr txBox="1"/>
          <p:nvPr/>
        </p:nvSpPr>
        <p:spPr>
          <a:xfrm>
            <a:off x="4572000" y="1533071"/>
            <a:ext cx="432882" cy="416197"/>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2400">
                <a:solidFill>
                  <a:schemeClr val="bg1">
                    <a:lumMod val="50000"/>
                  </a:schemeClr>
                </a:solidFill>
                <a:latin charset="-122" panose="020b0502040204020203" pitchFamily="34" typeface="微软雅黑 Light"/>
                <a:ea charset="-122" panose="020b0502040204020203" pitchFamily="34" typeface="微软雅黑 Light"/>
              </a:rPr>
              <a:t>02</a:t>
            </a:r>
          </a:p>
        </p:txBody>
      </p:sp>
      <p:sp>
        <p:nvSpPr>
          <p:cNvPr id="13" name="TextBox 12"/>
          <p:cNvSpPr txBox="1"/>
          <p:nvPr/>
        </p:nvSpPr>
        <p:spPr>
          <a:xfrm>
            <a:off x="4572000" y="2363652"/>
            <a:ext cx="432882" cy="416197"/>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2400">
                <a:solidFill>
                  <a:schemeClr val="bg1">
                    <a:lumMod val="50000"/>
                  </a:schemeClr>
                </a:solidFill>
                <a:latin charset="-122" panose="020b0502040204020203" pitchFamily="34" typeface="微软雅黑 Light"/>
                <a:ea charset="-122" panose="020b0502040204020203" pitchFamily="34" typeface="微软雅黑 Light"/>
              </a:rPr>
              <a:t>03</a:t>
            </a:r>
          </a:p>
        </p:txBody>
      </p:sp>
      <p:sp>
        <p:nvSpPr>
          <p:cNvPr id="14" name="TextBox 13"/>
          <p:cNvSpPr txBox="1"/>
          <p:nvPr/>
        </p:nvSpPr>
        <p:spPr>
          <a:xfrm>
            <a:off x="4572000" y="3178991"/>
            <a:ext cx="432882" cy="416197"/>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2400">
                <a:solidFill>
                  <a:schemeClr val="bg1">
                    <a:lumMod val="50000"/>
                  </a:schemeClr>
                </a:solidFill>
                <a:latin charset="-122" panose="020b0502040204020203" pitchFamily="34" typeface="微软雅黑 Light"/>
                <a:ea charset="-122" panose="020b0502040204020203" pitchFamily="34" typeface="微软雅黑 Light"/>
              </a:rPr>
              <a:t>04</a:t>
            </a:r>
          </a:p>
        </p:txBody>
      </p:sp>
      <p:sp>
        <p:nvSpPr>
          <p:cNvPr id="15" name="TextBox 14"/>
          <p:cNvSpPr txBox="1"/>
          <p:nvPr/>
        </p:nvSpPr>
        <p:spPr>
          <a:xfrm>
            <a:off x="4572000" y="3986711"/>
            <a:ext cx="432882" cy="416197"/>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2400">
                <a:solidFill>
                  <a:schemeClr val="bg1">
                    <a:lumMod val="50000"/>
                  </a:schemeClr>
                </a:solidFill>
                <a:latin charset="-122" panose="020b0502040204020203" pitchFamily="34" typeface="微软雅黑 Light"/>
                <a:ea charset="-122" panose="020b0502040204020203" pitchFamily="34" typeface="微软雅黑 Light"/>
              </a:rPr>
              <a:t>05</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406" name="Freeform 22"/>
          <p:cNvSpPr/>
          <p:nvPr/>
        </p:nvSpPr>
        <p:spPr bwMode="auto">
          <a:xfrm>
            <a:off x="4625975" y="1439512"/>
            <a:ext cx="1068388" cy="1281508"/>
          </a:xfrm>
          <a:custGeom>
            <a:gdLst>
              <a:gd fmla="*/ 0 w 285" name="T0"/>
              <a:gd fmla="*/ 0 h 342" name="T1"/>
              <a:gd fmla="*/ 0 w 285" name="T2"/>
              <a:gd fmla="*/ 68 h 342" name="T3"/>
              <a:gd fmla="*/ 52 w 285" name="T4"/>
              <a:gd fmla="*/ 143 h 342" name="T5"/>
              <a:gd fmla="*/ 0 w 285" name="T6"/>
              <a:gd fmla="*/ 217 h 342" name="T7"/>
              <a:gd fmla="*/ 0 w 285" name="T8"/>
              <a:gd fmla="*/ 285 h 342" name="T9"/>
              <a:gd fmla="*/ 86 w 285" name="T10"/>
              <a:gd fmla="*/ 285 h 342" name="T11"/>
              <a:gd fmla="*/ 142 w 285" name="T12"/>
              <a:gd fmla="*/ 342 h 342" name="T13"/>
              <a:gd fmla="*/ 199 w 285" name="T14"/>
              <a:gd fmla="*/ 285 h 342" name="T15"/>
              <a:gd fmla="*/ 285 w 285" name="T16"/>
              <a:gd fmla="*/ 285 h 342" name="T17"/>
              <a:gd fmla="*/ 285 w 285" name="T18"/>
              <a:gd fmla="*/ 0 h 342" name="T19"/>
              <a:gd fmla="*/ 0 w 285" name="T20"/>
              <a:gd fmla="*/ 0 h 3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2" w="285">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a:noFill/>
          </a:ln>
        </p:spPr>
        <p:txBody>
          <a:bodyPr/>
          <a:lstStyle/>
          <a:p>
            <a:endParaRPr altLang="en-US" lang="zh-CN">
              <a:solidFill>
                <a:prstClr val="black"/>
              </a:solidFill>
            </a:endParaRPr>
          </a:p>
        </p:txBody>
      </p:sp>
      <p:grpSp>
        <p:nvGrpSpPr>
          <p:cNvPr id="2" name="组合 1"/>
          <p:cNvGrpSpPr/>
          <p:nvPr/>
        </p:nvGrpSpPr>
        <p:grpSpPr>
          <a:xfrm>
            <a:off x="5054600" y="1734877"/>
            <a:ext cx="292100" cy="401762"/>
            <a:chOff x="5054600" y="1884362"/>
            <a:chExt cx="292100" cy="401638"/>
          </a:xfrm>
          <a:solidFill>
            <a:srgbClr val="F8F8F8"/>
          </a:solidFill>
        </p:grpSpPr>
        <p:sp>
          <p:nvSpPr>
            <p:cNvPr id="16410" name="Freeform 26"/>
            <p:cNvSpPr/>
            <p:nvPr/>
          </p:nvSpPr>
          <p:spPr bwMode="auto">
            <a:xfrm>
              <a:off x="5099050" y="1884362"/>
              <a:ext cx="209550" cy="123825"/>
            </a:xfrm>
            <a:custGeom>
              <a:gdLst>
                <a:gd fmla="*/ 13 w 56" name="T0"/>
                <a:gd fmla="*/ 33 h 33" name="T1"/>
                <a:gd fmla="*/ 13 w 56" name="T2"/>
                <a:gd fmla="*/ 22 h 33" name="T3"/>
                <a:gd fmla="*/ 22 w 56" name="T4"/>
                <a:gd fmla="*/ 12 h 33" name="T5"/>
                <a:gd fmla="*/ 33 w 56" name="T6"/>
                <a:gd fmla="*/ 12 h 33" name="T7"/>
                <a:gd fmla="*/ 43 w 56" name="T8"/>
                <a:gd fmla="*/ 22 h 33" name="T9"/>
                <a:gd fmla="*/ 43 w 56" name="T10"/>
                <a:gd fmla="*/ 33 h 33" name="T11"/>
                <a:gd fmla="*/ 56 w 56" name="T12"/>
                <a:gd fmla="*/ 33 h 33" name="T13"/>
                <a:gd fmla="*/ 56 w 56" name="T14"/>
                <a:gd fmla="*/ 22 h 33" name="T15"/>
                <a:gd fmla="*/ 33 w 56" name="T16"/>
                <a:gd fmla="*/ 0 h 33" name="T17"/>
                <a:gd fmla="*/ 22 w 56" name="T18"/>
                <a:gd fmla="*/ 0 h 33" name="T19"/>
                <a:gd fmla="*/ 0 w 56" name="T20"/>
                <a:gd fmla="*/ 22 h 33" name="T21"/>
                <a:gd fmla="*/ 0 w 56" name="T22"/>
                <a:gd fmla="*/ 33 h 33" name="T23"/>
                <a:gd fmla="*/ 13 w 56" name="T24"/>
                <a:gd fmla="*/ 33 h 3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3" w="56">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6411" name="Freeform 27"/>
            <p:cNvSpPr>
              <a:spLocks noEditPoints="1"/>
            </p:cNvSpPr>
            <p:nvPr/>
          </p:nvSpPr>
          <p:spPr bwMode="auto">
            <a:xfrm>
              <a:off x="5054600" y="2030412"/>
              <a:ext cx="292100" cy="255588"/>
            </a:xfrm>
            <a:custGeom>
              <a:gdLst>
                <a:gd fmla="*/ 0 w 78" name="T0"/>
                <a:gd fmla="*/ 0 h 68" name="T1"/>
                <a:gd fmla="*/ 0 w 78" name="T2"/>
                <a:gd fmla="*/ 35 h 68" name="T3"/>
                <a:gd fmla="*/ 34 w 78" name="T4"/>
                <a:gd fmla="*/ 68 h 68" name="T5"/>
                <a:gd fmla="*/ 44 w 78" name="T6"/>
                <a:gd fmla="*/ 68 h 68" name="T7"/>
                <a:gd fmla="*/ 78 w 78" name="T8"/>
                <a:gd fmla="*/ 35 h 68" name="T9"/>
                <a:gd fmla="*/ 78 w 78" name="T10"/>
                <a:gd fmla="*/ 0 h 68" name="T11"/>
                <a:gd fmla="*/ 0 w 78" name="T12"/>
                <a:gd fmla="*/ 0 h 68" name="T13"/>
                <a:gd fmla="*/ 44 w 78" name="T14"/>
                <a:gd fmla="*/ 31 h 68" name="T15"/>
                <a:gd fmla="*/ 44 w 78" name="T16"/>
                <a:gd fmla="*/ 46 h 68" name="T17"/>
                <a:gd fmla="*/ 41 w 78" name="T18"/>
                <a:gd fmla="*/ 50 h 68" name="T19"/>
                <a:gd fmla="*/ 37 w 78" name="T20"/>
                <a:gd fmla="*/ 46 h 68" name="T21"/>
                <a:gd fmla="*/ 37 w 78" name="T22"/>
                <a:gd fmla="*/ 31 h 68" name="T23"/>
                <a:gd fmla="*/ 32 w 78" name="T24"/>
                <a:gd fmla="*/ 23 h 68" name="T25"/>
                <a:gd fmla="*/ 41 w 78" name="T26"/>
                <a:gd fmla="*/ 14 h 68" name="T27"/>
                <a:gd fmla="*/ 50 w 78" name="T28"/>
                <a:gd fmla="*/ 23 h 68" name="T29"/>
                <a:gd fmla="*/ 44 w 78" name="T30"/>
                <a:gd fmla="*/ 31 h 6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8" w="7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16407" name="Freeform 23"/>
          <p:cNvSpPr/>
          <p:nvPr/>
        </p:nvSpPr>
        <p:spPr bwMode="auto">
          <a:xfrm>
            <a:off x="4413251" y="2613037"/>
            <a:ext cx="1281113" cy="1068717"/>
          </a:xfrm>
          <a:custGeom>
            <a:gdLst>
              <a:gd fmla="*/ 274 w 342" name="T0"/>
              <a:gd fmla="*/ 0 h 285" name="T1"/>
              <a:gd fmla="*/ 199 w 342" name="T2"/>
              <a:gd fmla="*/ 52 h 285" name="T3"/>
              <a:gd fmla="*/ 124 w 342" name="T4"/>
              <a:gd fmla="*/ 0 h 285" name="T5"/>
              <a:gd fmla="*/ 57 w 342" name="T6"/>
              <a:gd fmla="*/ 0 h 285" name="T7"/>
              <a:gd fmla="*/ 57 w 342" name="T8"/>
              <a:gd fmla="*/ 86 h 285" name="T9"/>
              <a:gd fmla="*/ 0 w 342" name="T10"/>
              <a:gd fmla="*/ 142 h 285" name="T11"/>
              <a:gd fmla="*/ 57 w 342" name="T12"/>
              <a:gd fmla="*/ 199 h 285" name="T13"/>
              <a:gd fmla="*/ 57 w 342" name="T14"/>
              <a:gd fmla="*/ 285 h 285" name="T15"/>
              <a:gd fmla="*/ 342 w 342" name="T16"/>
              <a:gd fmla="*/ 285 h 285" name="T17"/>
              <a:gd fmla="*/ 342 w 342" name="T18"/>
              <a:gd fmla="*/ 0 h 285" name="T19"/>
              <a:gd fmla="*/ 274 w 342" name="T20"/>
              <a:gd fmla="*/ 0 h 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5" w="342">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altLang="en-US" lang="zh-CN">
              <a:solidFill>
                <a:prstClr val="black"/>
              </a:solidFill>
            </a:endParaRPr>
          </a:p>
        </p:txBody>
      </p:sp>
      <p:grpSp>
        <p:nvGrpSpPr>
          <p:cNvPr id="4" name="组合 3"/>
          <p:cNvGrpSpPr/>
          <p:nvPr/>
        </p:nvGrpSpPr>
        <p:grpSpPr>
          <a:xfrm>
            <a:off x="4986339" y="3010034"/>
            <a:ext cx="434975" cy="427169"/>
            <a:chOff x="4986338" y="3159125"/>
            <a:chExt cx="434975" cy="427037"/>
          </a:xfrm>
          <a:solidFill>
            <a:srgbClr val="F8F8F8"/>
          </a:solidFill>
        </p:grpSpPr>
        <p:sp>
          <p:nvSpPr>
            <p:cNvPr id="16412" name="Freeform 28"/>
            <p:cNvSpPr/>
            <p:nvPr/>
          </p:nvSpPr>
          <p:spPr bwMode="auto">
            <a:xfrm>
              <a:off x="5129213" y="3302000"/>
              <a:ext cx="146050" cy="142875"/>
            </a:xfrm>
            <a:custGeom>
              <a:gdLst>
                <a:gd fmla="*/ 37 w 39" name="T0"/>
                <a:gd fmla="*/ 2 h 38" name="T1"/>
                <a:gd fmla="*/ 37 w 39" name="T2"/>
                <a:gd fmla="*/ 9 h 38" name="T3"/>
                <a:gd fmla="*/ 9 w 39" name="T4"/>
                <a:gd fmla="*/ 36 h 38" name="T5"/>
                <a:gd fmla="*/ 2 w 39" name="T6"/>
                <a:gd fmla="*/ 36 h 38" name="T7"/>
                <a:gd fmla="*/ 2 w 39" name="T8"/>
                <a:gd fmla="*/ 36 h 38" name="T9"/>
                <a:gd fmla="*/ 2 w 39" name="T10"/>
                <a:gd fmla="*/ 30 h 38" name="T11"/>
                <a:gd fmla="*/ 30 w 39" name="T12"/>
                <a:gd fmla="*/ 2 h 38" name="T13"/>
                <a:gd fmla="*/ 37 w 39" name="T14"/>
                <a:gd fmla="*/ 2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39">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6413" name="Freeform 29"/>
            <p:cNvSpPr>
              <a:spLocks noEditPoints="1"/>
            </p:cNvSpPr>
            <p:nvPr/>
          </p:nvSpPr>
          <p:spPr bwMode="auto">
            <a:xfrm>
              <a:off x="4986338" y="3159125"/>
              <a:ext cx="434975" cy="427037"/>
            </a:xfrm>
            <a:custGeom>
              <a:gdLst>
                <a:gd fmla="*/ 28 w 116" name="T0"/>
                <a:gd fmla="*/ 96 h 114" name="T1"/>
                <a:gd fmla="*/ 20 w 116" name="T2"/>
                <a:gd fmla="*/ 96 h 114" name="T3"/>
                <a:gd fmla="*/ 18 w 116" name="T4"/>
                <a:gd fmla="*/ 94 h 114" name="T5"/>
                <a:gd fmla="*/ 18 w 116" name="T6"/>
                <a:gd fmla="*/ 86 h 114" name="T7"/>
                <a:gd fmla="*/ 32 w 116" name="T8"/>
                <a:gd fmla="*/ 73 h 114" name="T9"/>
                <a:gd fmla="*/ 41 w 116" name="T10"/>
                <a:gd fmla="*/ 57 h 114" name="T11"/>
                <a:gd fmla="*/ 22 w 116" name="T12"/>
                <a:gd fmla="*/ 62 h 114" name="T13"/>
                <a:gd fmla="*/ 8 w 116" name="T14"/>
                <a:gd fmla="*/ 76 h 114" name="T15"/>
                <a:gd fmla="*/ 8 w 116" name="T16"/>
                <a:gd fmla="*/ 104 h 114" name="T17"/>
                <a:gd fmla="*/ 9 w 116" name="T18"/>
                <a:gd fmla="*/ 106 h 114" name="T19"/>
                <a:gd fmla="*/ 38 w 116" name="T20"/>
                <a:gd fmla="*/ 106 h 114" name="T21"/>
                <a:gd fmla="*/ 53 w 116" name="T22"/>
                <a:gd fmla="*/ 92 h 114" name="T23"/>
                <a:gd fmla="*/ 58 w 116" name="T24"/>
                <a:gd fmla="*/ 73 h 114" name="T25"/>
                <a:gd fmla="*/ 42 w 116" name="T26"/>
                <a:gd fmla="*/ 82 h 114" name="T27"/>
                <a:gd fmla="*/ 28 w 116" name="T28"/>
                <a:gd fmla="*/ 96 h 114" name="T29"/>
                <a:gd fmla="*/ 77 w 116" name="T30"/>
                <a:gd fmla="*/ 8 h 114" name="T31"/>
                <a:gd fmla="*/ 63 w 116" name="T32"/>
                <a:gd fmla="*/ 22 h 114" name="T33"/>
                <a:gd fmla="*/ 57 w 116" name="T34"/>
                <a:gd fmla="*/ 40 h 114" name="T35"/>
                <a:gd fmla="*/ 74 w 116" name="T36"/>
                <a:gd fmla="*/ 32 h 114" name="T37"/>
                <a:gd fmla="*/ 88 w 116" name="T38"/>
                <a:gd fmla="*/ 18 h 114" name="T39"/>
                <a:gd fmla="*/ 96 w 116" name="T40"/>
                <a:gd fmla="*/ 18 h 114" name="T41"/>
                <a:gd fmla="*/ 98 w 116" name="T42"/>
                <a:gd fmla="*/ 20 h 114" name="T43"/>
                <a:gd fmla="*/ 98 w 116" name="T44"/>
                <a:gd fmla="*/ 28 h 114" name="T45"/>
                <a:gd fmla="*/ 84 w 116" name="T46"/>
                <a:gd fmla="*/ 42 h 114" name="T47"/>
                <a:gd fmla="*/ 75 w 116" name="T48"/>
                <a:gd fmla="*/ 57 h 114" name="T49"/>
                <a:gd fmla="*/ 94 w 116" name="T50"/>
                <a:gd fmla="*/ 52 h 114" name="T51"/>
                <a:gd fmla="*/ 108 w 116" name="T52"/>
                <a:gd fmla="*/ 38 h 114" name="T53"/>
                <a:gd fmla="*/ 108 w 116" name="T54"/>
                <a:gd fmla="*/ 10 h 114" name="T55"/>
                <a:gd fmla="*/ 106 w 116" name="T56"/>
                <a:gd fmla="*/ 8 h 114" name="T57"/>
                <a:gd fmla="*/ 77 w 116" name="T58"/>
                <a:gd fmla="*/ 8 h 11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4" w="115">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16408" name="Freeform 24"/>
          <p:cNvSpPr/>
          <p:nvPr/>
        </p:nvSpPr>
        <p:spPr bwMode="auto">
          <a:xfrm>
            <a:off x="3452814" y="2398657"/>
            <a:ext cx="1068387" cy="1283096"/>
          </a:xfrm>
          <a:custGeom>
            <a:gdLst>
              <a:gd fmla="*/ 285 w 285" name="T0"/>
              <a:gd fmla="*/ 124 h 342" name="T1"/>
              <a:gd fmla="*/ 285 w 285" name="T2"/>
              <a:gd fmla="*/ 57 h 342" name="T3"/>
              <a:gd fmla="*/ 199 w 285" name="T4"/>
              <a:gd fmla="*/ 57 h 342" name="T5"/>
              <a:gd fmla="*/ 142 w 285" name="T6"/>
              <a:gd fmla="*/ 0 h 342" name="T7"/>
              <a:gd fmla="*/ 86 w 285" name="T8"/>
              <a:gd fmla="*/ 57 h 342" name="T9"/>
              <a:gd fmla="*/ 0 w 285" name="T10"/>
              <a:gd fmla="*/ 57 h 342" name="T11"/>
              <a:gd fmla="*/ 0 w 285" name="T12"/>
              <a:gd fmla="*/ 342 h 342" name="T13"/>
              <a:gd fmla="*/ 285 w 285" name="T14"/>
              <a:gd fmla="*/ 342 h 342" name="T15"/>
              <a:gd fmla="*/ 285 w 285" name="T16"/>
              <a:gd fmla="*/ 274 h 342" name="T17"/>
              <a:gd fmla="*/ 233 w 285" name="T18"/>
              <a:gd fmla="*/ 199 h 342" name="T19"/>
              <a:gd fmla="*/ 285 w 285" name="T20"/>
              <a:gd fmla="*/ 124 h 3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2" w="285">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a:noFill/>
          </a:ln>
        </p:spPr>
        <p:txBody>
          <a:bodyPr/>
          <a:lstStyle/>
          <a:p>
            <a:endParaRPr altLang="en-US" lang="zh-CN">
              <a:solidFill>
                <a:prstClr val="black"/>
              </a:solidFill>
            </a:endParaRPr>
          </a:p>
        </p:txBody>
      </p:sp>
      <p:grpSp>
        <p:nvGrpSpPr>
          <p:cNvPr id="3" name="组合 2"/>
          <p:cNvGrpSpPr/>
          <p:nvPr/>
        </p:nvGrpSpPr>
        <p:grpSpPr>
          <a:xfrm>
            <a:off x="3802063" y="2916342"/>
            <a:ext cx="352424" cy="479573"/>
            <a:chOff x="3802063" y="3065462"/>
            <a:chExt cx="352424" cy="479425"/>
          </a:xfrm>
          <a:solidFill>
            <a:srgbClr val="F8F8F8"/>
          </a:solidFill>
        </p:grpSpPr>
        <p:sp>
          <p:nvSpPr>
            <p:cNvPr id="16414" name="Freeform 30"/>
            <p:cNvSpPr>
              <a:spLocks noEditPoints="1"/>
            </p:cNvSpPr>
            <p:nvPr/>
          </p:nvSpPr>
          <p:spPr bwMode="auto">
            <a:xfrm>
              <a:off x="3862388" y="3117850"/>
              <a:ext cx="157162" cy="195263"/>
            </a:xfrm>
            <a:custGeom>
              <a:gdLst>
                <a:gd fmla="*/ 40 w 42" name="T0"/>
                <a:gd fmla="*/ 10 h 52" name="T1"/>
                <a:gd fmla="*/ 1 w 42" name="T2"/>
                <a:gd fmla="*/ 10 h 52" name="T3"/>
                <a:gd fmla="*/ 0 w 42" name="T4"/>
                <a:gd fmla="*/ 11 h 52" name="T5"/>
                <a:gd fmla="*/ 1 w 42" name="T6"/>
                <a:gd fmla="*/ 13 h 52" name="T7"/>
                <a:gd fmla="*/ 40 w 42" name="T8"/>
                <a:gd fmla="*/ 13 h 52" name="T9"/>
                <a:gd fmla="*/ 42 w 42" name="T10"/>
                <a:gd fmla="*/ 11 h 52" name="T11"/>
                <a:gd fmla="*/ 40 w 42" name="T12"/>
                <a:gd fmla="*/ 10 h 52" name="T13"/>
                <a:gd fmla="*/ 1 w 42" name="T14"/>
                <a:gd fmla="*/ 3 h 52" name="T15"/>
                <a:gd fmla="*/ 40 w 42" name="T16"/>
                <a:gd fmla="*/ 3 h 52" name="T17"/>
                <a:gd fmla="*/ 42 w 42" name="T18"/>
                <a:gd fmla="*/ 1 h 52" name="T19"/>
                <a:gd fmla="*/ 40 w 42" name="T20"/>
                <a:gd fmla="*/ 0 h 52" name="T21"/>
                <a:gd fmla="*/ 1 w 42" name="T22"/>
                <a:gd fmla="*/ 0 h 52" name="T23"/>
                <a:gd fmla="*/ 0 w 42" name="T24"/>
                <a:gd fmla="*/ 1 h 52" name="T25"/>
                <a:gd fmla="*/ 1 w 42" name="T26"/>
                <a:gd fmla="*/ 3 h 52" name="T27"/>
                <a:gd fmla="*/ 0 w 42" name="T28"/>
                <a:gd fmla="*/ 21 h 52" name="T29"/>
                <a:gd fmla="*/ 1 w 42" name="T30"/>
                <a:gd fmla="*/ 23 h 52" name="T31"/>
                <a:gd fmla="*/ 29 w 42" name="T32"/>
                <a:gd fmla="*/ 23 h 52" name="T33"/>
                <a:gd fmla="*/ 39 w 42" name="T34"/>
                <a:gd fmla="*/ 19 h 52" name="T35"/>
                <a:gd fmla="*/ 1 w 42" name="T36"/>
                <a:gd fmla="*/ 19 h 52" name="T37"/>
                <a:gd fmla="*/ 0 w 42" name="T38"/>
                <a:gd fmla="*/ 21 h 52" name="T39"/>
                <a:gd fmla="*/ 0 w 42" name="T40"/>
                <a:gd fmla="*/ 31 h 52" name="T41"/>
                <a:gd fmla="*/ 1 w 42" name="T42"/>
                <a:gd fmla="*/ 33 h 52" name="T43"/>
                <a:gd fmla="*/ 18 w 42" name="T44"/>
                <a:gd fmla="*/ 33 h 52" name="T45"/>
                <a:gd fmla="*/ 21 w 42" name="T46"/>
                <a:gd fmla="*/ 29 h 52" name="T47"/>
                <a:gd fmla="*/ 1 w 42" name="T48"/>
                <a:gd fmla="*/ 29 h 52" name="T49"/>
                <a:gd fmla="*/ 0 w 42" name="T50"/>
                <a:gd fmla="*/ 31 h 52" name="T51"/>
                <a:gd fmla="*/ 0 w 42" name="T52"/>
                <a:gd fmla="*/ 41 h 52" name="T53"/>
                <a:gd fmla="*/ 1 w 42" name="T54"/>
                <a:gd fmla="*/ 43 h 52" name="T55"/>
                <a:gd fmla="*/ 12 w 42" name="T56"/>
                <a:gd fmla="*/ 43 h 52" name="T57"/>
                <a:gd fmla="*/ 14 w 42" name="T58"/>
                <a:gd fmla="*/ 39 h 52" name="T59"/>
                <a:gd fmla="*/ 1 w 42" name="T60"/>
                <a:gd fmla="*/ 39 h 52" name="T61"/>
                <a:gd fmla="*/ 0 w 42" name="T62"/>
                <a:gd fmla="*/ 41 h 52" name="T63"/>
                <a:gd fmla="*/ 0 w 42" name="T64"/>
                <a:gd fmla="*/ 51 h 52" name="T65"/>
                <a:gd fmla="*/ 1 w 42" name="T66"/>
                <a:gd fmla="*/ 52 h 52" name="T67"/>
                <a:gd fmla="*/ 11 w 42" name="T68"/>
                <a:gd fmla="*/ 52 h 52" name="T69"/>
                <a:gd fmla="*/ 11 w 42" name="T70"/>
                <a:gd fmla="*/ 49 h 52" name="T71"/>
                <a:gd fmla="*/ 1 w 42" name="T72"/>
                <a:gd fmla="*/ 49 h 52" name="T73"/>
                <a:gd fmla="*/ 0 w 42" name="T74"/>
                <a:gd fmla="*/ 51 h 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2" w="4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6415" name="Freeform 31"/>
            <p:cNvSpPr>
              <a:spLocks noEditPoints="1"/>
            </p:cNvSpPr>
            <p:nvPr/>
          </p:nvSpPr>
          <p:spPr bwMode="auto">
            <a:xfrm>
              <a:off x="3917950" y="3205162"/>
              <a:ext cx="236537" cy="231775"/>
            </a:xfrm>
            <a:custGeom>
              <a:gdLst>
                <a:gd fmla="*/ 52 w 63" name="T0"/>
                <a:gd fmla="*/ 11 h 62" name="T1"/>
                <a:gd fmla="*/ 11 w 63" name="T2"/>
                <a:gd fmla="*/ 11 h 62" name="T3"/>
                <a:gd fmla="*/ 11 w 63" name="T4"/>
                <a:gd fmla="*/ 51 h 62" name="T5"/>
                <a:gd fmla="*/ 52 w 63" name="T6"/>
                <a:gd fmla="*/ 51 h 62" name="T7"/>
                <a:gd fmla="*/ 52 w 63" name="T8"/>
                <a:gd fmla="*/ 11 h 62" name="T9"/>
                <a:gd fmla="*/ 17 w 63" name="T10"/>
                <a:gd fmla="*/ 45 h 62" name="T11"/>
                <a:gd fmla="*/ 17 w 63" name="T12"/>
                <a:gd fmla="*/ 17 h 62" name="T13"/>
                <a:gd fmla="*/ 46 w 63" name="T14"/>
                <a:gd fmla="*/ 17 h 62" name="T15"/>
                <a:gd fmla="*/ 46 w 63" name="T16"/>
                <a:gd fmla="*/ 45 h 62" name="T17"/>
                <a:gd fmla="*/ 17 w 63" name="T18"/>
                <a:gd fmla="*/ 45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6416" name="Freeform 32"/>
            <p:cNvSpPr>
              <a:spLocks noEditPoints="1"/>
            </p:cNvSpPr>
            <p:nvPr/>
          </p:nvSpPr>
          <p:spPr bwMode="auto">
            <a:xfrm>
              <a:off x="3802063" y="3398837"/>
              <a:ext cx="149225" cy="146050"/>
            </a:xfrm>
            <a:custGeom>
              <a:gdLst>
                <a:gd fmla="*/ 38 w 40" name="T0"/>
                <a:gd fmla="*/ 2 h 39" name="T1"/>
                <a:gd fmla="*/ 30 w 40" name="T2"/>
                <a:gd fmla="*/ 2 h 39" name="T3"/>
                <a:gd fmla="*/ 30 w 40" name="T4"/>
                <a:gd fmla="*/ 2 h 39" name="T5"/>
                <a:gd fmla="*/ 38 w 40" name="T6"/>
                <a:gd fmla="*/ 11 h 39" name="T7"/>
                <a:gd fmla="*/ 38 w 40" name="T8"/>
                <a:gd fmla="*/ 10 h 39" name="T9"/>
                <a:gd fmla="*/ 38 w 40" name="T10"/>
                <a:gd fmla="*/ 2 h 39" name="T11"/>
                <a:gd fmla="*/ 2 w 40" name="T12"/>
                <a:gd fmla="*/ 29 h 39" name="T13"/>
                <a:gd fmla="*/ 2 w 40" name="T14"/>
                <a:gd fmla="*/ 37 h 39" name="T15"/>
                <a:gd fmla="*/ 11 w 40" name="T16"/>
                <a:gd fmla="*/ 37 h 39" name="T17"/>
                <a:gd fmla="*/ 35 w 40" name="T18"/>
                <a:gd fmla="*/ 13 h 39" name="T19"/>
                <a:gd fmla="*/ 27 w 40" name="T20"/>
                <a:gd fmla="*/ 5 h 39" name="T21"/>
                <a:gd fmla="*/ 2 w 40" name="T22"/>
                <a:gd fmla="*/ 29 h 3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9" w="40">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6417" name="Freeform 33"/>
            <p:cNvSpPr/>
            <p:nvPr/>
          </p:nvSpPr>
          <p:spPr bwMode="auto">
            <a:xfrm>
              <a:off x="3810000" y="3065462"/>
              <a:ext cx="261937" cy="296863"/>
            </a:xfrm>
            <a:custGeom>
              <a:gdLst>
                <a:gd fmla="*/ 33 w 70" name="T0"/>
                <a:gd fmla="*/ 73 h 79" name="T1"/>
                <a:gd fmla="*/ 11 w 70" name="T2"/>
                <a:gd fmla="*/ 73 h 79" name="T3"/>
                <a:gd fmla="*/ 7 w 70" name="T4"/>
                <a:gd fmla="*/ 69 h 79" name="T5"/>
                <a:gd fmla="*/ 7 w 70" name="T6"/>
                <a:gd fmla="*/ 10 h 79" name="T7"/>
                <a:gd fmla="*/ 11 w 70" name="T8"/>
                <a:gd fmla="*/ 6 h 79" name="T9"/>
                <a:gd fmla="*/ 59 w 70" name="T10"/>
                <a:gd fmla="*/ 6 h 79" name="T11"/>
                <a:gd fmla="*/ 63 w 70" name="T12"/>
                <a:gd fmla="*/ 10 h 79" name="T13"/>
                <a:gd fmla="*/ 63 w 70" name="T14"/>
                <a:gd fmla="*/ 41 h 79" name="T15"/>
                <a:gd fmla="*/ 70 w 70" name="T16"/>
                <a:gd fmla="*/ 42 h 79" name="T17"/>
                <a:gd fmla="*/ 70 w 70" name="T18"/>
                <a:gd fmla="*/ 10 h 79" name="T19"/>
                <a:gd fmla="*/ 59 w 70" name="T20"/>
                <a:gd fmla="*/ 0 h 79" name="T21"/>
                <a:gd fmla="*/ 11 w 70" name="T22"/>
                <a:gd fmla="*/ 0 h 79" name="T23"/>
                <a:gd fmla="*/ 0 w 70" name="T24"/>
                <a:gd fmla="*/ 10 h 79" name="T25"/>
                <a:gd fmla="*/ 0 w 70" name="T26"/>
                <a:gd fmla="*/ 69 h 79" name="T27"/>
                <a:gd fmla="*/ 11 w 70" name="T28"/>
                <a:gd fmla="*/ 79 h 79" name="T29"/>
                <a:gd fmla="*/ 36 w 70" name="T30"/>
                <a:gd fmla="*/ 79 h 79" name="T31"/>
                <a:gd fmla="*/ 33 w 70" name="T32"/>
                <a:gd fmla="*/ 73 h 7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 w="70">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16409" name="Freeform 25"/>
          <p:cNvSpPr/>
          <p:nvPr/>
        </p:nvSpPr>
        <p:spPr bwMode="auto">
          <a:xfrm>
            <a:off x="3452814" y="1439511"/>
            <a:ext cx="1277937" cy="1068718"/>
          </a:xfrm>
          <a:custGeom>
            <a:gdLst>
              <a:gd fmla="*/ 217 w 341" name="T0"/>
              <a:gd fmla="*/ 285 h 285" name="T1"/>
              <a:gd fmla="*/ 285 w 341" name="T2"/>
              <a:gd fmla="*/ 285 h 285" name="T3"/>
              <a:gd fmla="*/ 285 w 341" name="T4"/>
              <a:gd fmla="*/ 199 h 285" name="T5"/>
              <a:gd fmla="*/ 341 w 341" name="T6"/>
              <a:gd fmla="*/ 143 h 285" name="T7"/>
              <a:gd fmla="*/ 285 w 341" name="T8"/>
              <a:gd fmla="*/ 86 h 285" name="T9"/>
              <a:gd fmla="*/ 285 w 341" name="T10"/>
              <a:gd fmla="*/ 0 h 285" name="T11"/>
              <a:gd fmla="*/ 0 w 341" name="T12"/>
              <a:gd fmla="*/ 0 h 285" name="T13"/>
              <a:gd fmla="*/ 0 w 341" name="T14"/>
              <a:gd fmla="*/ 285 h 285" name="T15"/>
              <a:gd fmla="*/ 68 w 341" name="T16"/>
              <a:gd fmla="*/ 285 h 285" name="T17"/>
              <a:gd fmla="*/ 142 w 341" name="T18"/>
              <a:gd fmla="*/ 233 h 285" name="T19"/>
              <a:gd fmla="*/ 217 w 341" name="T20"/>
              <a:gd fmla="*/ 285 h 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5" w="341">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altLang="en-US" lang="zh-CN">
              <a:solidFill>
                <a:prstClr val="black"/>
              </a:solidFill>
            </a:endParaRPr>
          </a:p>
        </p:txBody>
      </p:sp>
      <p:sp>
        <p:nvSpPr>
          <p:cNvPr id="16418" name="Freeform 34"/>
          <p:cNvSpPr>
            <a:spLocks noEditPoints="1"/>
          </p:cNvSpPr>
          <p:nvPr/>
        </p:nvSpPr>
        <p:spPr bwMode="auto">
          <a:xfrm>
            <a:off x="3730626" y="1734878"/>
            <a:ext cx="415925" cy="390646"/>
          </a:xfrm>
          <a:custGeom>
            <a:gdLst>
              <a:gd fmla="*/ 18 w 111" name="T0"/>
              <a:gd fmla="*/ 67 h 104" name="T1"/>
              <a:gd fmla="*/ 16 w 111" name="T2"/>
              <a:gd fmla="*/ 60 h 104" name="T3"/>
              <a:gd fmla="*/ 14 w 111" name="T4"/>
              <a:gd fmla="*/ 16 h 104" name="T5"/>
              <a:gd fmla="*/ 34 w 111" name="T6"/>
              <a:gd fmla="*/ 17 h 104" name="T7"/>
              <a:gd fmla="*/ 34 w 111" name="T8"/>
              <a:gd fmla="*/ 0 h 104" name="T9"/>
              <a:gd fmla="*/ 77 w 111" name="T10"/>
              <a:gd fmla="*/ 18 h 104" name="T11"/>
              <a:gd fmla="*/ 80 w 111" name="T12"/>
              <a:gd fmla="*/ 20 h 104" name="T13"/>
              <a:gd fmla="*/ 111 w 111" name="T14"/>
              <a:gd fmla="*/ 54 h 104" name="T15"/>
              <a:gd fmla="*/ 93 w 111" name="T16"/>
              <a:gd fmla="*/ 64 h 104" name="T17"/>
              <a:gd fmla="*/ 104 w 111" name="T18"/>
              <a:gd fmla="*/ 78 h 104" name="T19"/>
              <a:gd fmla="*/ 60 w 111" name="T20"/>
              <a:gd fmla="*/ 90 h 104" name="T21"/>
              <a:gd fmla="*/ 55 w 111" name="T22"/>
              <a:gd fmla="*/ 90 h 104" name="T23"/>
              <a:gd fmla="*/ 54 w 111" name="T24"/>
              <a:gd fmla="*/ 90 h 104" name="T25"/>
              <a:gd fmla="*/ 9 w 111" name="T26"/>
              <a:gd fmla="*/ 79 h 104" name="T27"/>
              <a:gd fmla="*/ 25 w 111" name="T28"/>
              <a:gd fmla="*/ 53 h 104" name="T29"/>
              <a:gd fmla="*/ 29 w 111" name="T30"/>
              <a:gd fmla="*/ 65 h 104" name="T31"/>
              <a:gd fmla="*/ 30 w 111" name="T32"/>
              <a:gd fmla="*/ 68 h 104" name="T33"/>
              <a:gd fmla="*/ 42 w 111" name="T34"/>
              <a:gd fmla="*/ 90 h 104" name="T35"/>
              <a:gd fmla="*/ 52 w 111" name="T36"/>
              <a:gd fmla="*/ 80 h 104" name="T37"/>
              <a:gd fmla="*/ 55 w 111" name="T38"/>
              <a:gd fmla="*/ 80 h 104" name="T39"/>
              <a:gd fmla="*/ 61 w 111" name="T40"/>
              <a:gd fmla="*/ 80 h 104" name="T41"/>
              <a:gd fmla="*/ 72 w 111" name="T42"/>
              <a:gd fmla="*/ 89 h 104" name="T43"/>
              <a:gd fmla="*/ 82 w 111" name="T44"/>
              <a:gd fmla="*/ 65 h 104" name="T45"/>
              <a:gd fmla="*/ 85 w 111" name="T46"/>
              <a:gd fmla="*/ 55 h 104" name="T47"/>
              <a:gd fmla="*/ 86 w 111" name="T48"/>
              <a:gd fmla="*/ 52 h 104" name="T49"/>
              <a:gd fmla="*/ 92 w 111" name="T50"/>
              <a:gd fmla="*/ 26 h 104" name="T51"/>
              <a:gd fmla="*/ 76 w 111" name="T52"/>
              <a:gd fmla="*/ 29 h 104" name="T53"/>
              <a:gd fmla="*/ 69 w 111" name="T54"/>
              <a:gd fmla="*/ 25 h 104" name="T55"/>
              <a:gd fmla="*/ 67 w 111" name="T56"/>
              <a:gd fmla="*/ 10 h 104" name="T57"/>
              <a:gd fmla="*/ 44 w 111" name="T58"/>
              <a:gd fmla="*/ 23 h 104" name="T59"/>
              <a:gd fmla="*/ 34 w 111" name="T60"/>
              <a:gd fmla="*/ 30 h 104" name="T61"/>
              <a:gd fmla="*/ 32 w 111" name="T62"/>
              <a:gd fmla="*/ 32 h 104" name="T63"/>
              <a:gd fmla="*/ 13 w 111" name="T64"/>
              <a:gd fmla="*/ 49 h 104" name="T65"/>
              <a:gd fmla="*/ 56 w 111" name="T66"/>
              <a:gd fmla="*/ 33 h 104" name="T67"/>
              <a:gd fmla="*/ 74 w 111" name="T68"/>
              <a:gd fmla="*/ 51 h 104" name="T69"/>
              <a:gd fmla="*/ 56 w 111" name="T70"/>
              <a:gd fmla="*/ 68 h 104" name="T71"/>
              <a:gd fmla="*/ 56 w 111" name="T72"/>
              <a:gd fmla="*/ 63 h 104" name="T73"/>
              <a:gd fmla="*/ 64 w 111" name="T74"/>
              <a:gd fmla="*/ 51 h 104" name="T75"/>
              <a:gd fmla="*/ 56 w 111" name="T76"/>
              <a:gd fmla="*/ 43 h 104" name="T77"/>
              <a:gd fmla="*/ 49 w 111" name="T78"/>
              <a:gd fmla="*/ 51 h 104" name="T79"/>
              <a:gd fmla="*/ 56 w 111" name="T80"/>
              <a:gd fmla="*/ 58 h 104" name="T81"/>
              <a:gd fmla="*/ 56 w 111" name="T82"/>
              <a:gd fmla="*/ 63 h 104" name="T83"/>
              <a:gd fmla="*/ 39 w 111" name="T84"/>
              <a:gd fmla="*/ 51 h 10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4" w="110">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p:spPr>
        <p:txBody>
          <a:bodyPr/>
          <a:lstStyle/>
          <a:p>
            <a:endParaRPr altLang="en-US" lang="zh-CN">
              <a:solidFill>
                <a:prstClr val="black"/>
              </a:solidFill>
            </a:endParaRPr>
          </a:p>
        </p:txBody>
      </p:sp>
      <p:sp>
        <p:nvSpPr>
          <p:cNvPr id="16423" name="Rectangle 39"/>
          <p:cNvSpPr>
            <a:spLocks noChangeArrowheads="1"/>
          </p:cNvSpPr>
          <p:nvPr/>
        </p:nvSpPr>
        <p:spPr bwMode="auto">
          <a:xfrm>
            <a:off x="709613" y="1671358"/>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SUMMARY</a:t>
            </a:r>
          </a:p>
          <a:p>
            <a:pPr algn="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6424" name="Rectangle 40"/>
          <p:cNvSpPr>
            <a:spLocks noChangeArrowheads="1"/>
          </p:cNvSpPr>
          <p:nvPr/>
        </p:nvSpPr>
        <p:spPr bwMode="auto">
          <a:xfrm>
            <a:off x="709613" y="2862350"/>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SUMMARY</a:t>
            </a:r>
          </a:p>
          <a:p>
            <a:pPr algn="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6425" name="Rectangle 41"/>
          <p:cNvSpPr>
            <a:spLocks noChangeArrowheads="1"/>
          </p:cNvSpPr>
          <p:nvPr/>
        </p:nvSpPr>
        <p:spPr bwMode="auto">
          <a:xfrm>
            <a:off x="5967414" y="1671358"/>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SUMMARY</a:t>
            </a:r>
          </a:p>
          <a:p>
            <a:pP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6426" name="Rectangle 42"/>
          <p:cNvSpPr>
            <a:spLocks noChangeArrowheads="1"/>
          </p:cNvSpPr>
          <p:nvPr/>
        </p:nvSpPr>
        <p:spPr bwMode="auto">
          <a:xfrm>
            <a:off x="5967414" y="2862350"/>
            <a:ext cx="24479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SUMMARY</a:t>
            </a:r>
          </a:p>
          <a:p>
            <a:pPr>
              <a:lnSpc>
                <a:spcPct val="120000"/>
              </a:lnSpc>
              <a:buFont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6427" name="Rectangle 43"/>
          <p:cNvSpPr>
            <a:spLocks noChangeArrowheads="1"/>
          </p:cNvSpPr>
          <p:nvPr/>
        </p:nvSpPr>
        <p:spPr bwMode="auto">
          <a:xfrm>
            <a:off x="1115616" y="4078751"/>
            <a:ext cx="6912768"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buFont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6"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7"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8"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4572000" y="2022190"/>
            <a:ext cx="2621280" cy="457200"/>
          </a:xfrm>
          <a:prstGeom prst="rect">
            <a:avLst/>
          </a:prstGeom>
          <a:noFill/>
        </p:spPr>
        <p:txBody>
          <a:bodyPr rtlCol="0" wrap="none">
            <a:spAutoFit/>
          </a:bodyPr>
          <a:lstStyle>
            <a:defPPr>
              <a:defRPr lang="zh-CN"/>
            </a:defPPr>
            <a:lvl1pPr>
              <a:defRPr sz="2400">
                <a:solidFill>
                  <a:schemeClr val="accent1"/>
                </a:solidFill>
                <a:latin charset="-122" panose="020b0502040204020203" pitchFamily="34" typeface="微软雅黑 Light"/>
                <a:ea charset="-122" panose="020b0502040204020203" pitchFamily="34" typeface="微软雅黑 Light"/>
              </a:defRPr>
            </a:lvl1pPr>
          </a:lstStyle>
          <a:p>
            <a:r>
              <a:rPr altLang="en-US" lang="zh-CN" smtClean="0"/>
              <a:t>单击此处添加标题</a:t>
            </a: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8800">
                <a:solidFill>
                  <a:schemeClr val="bg1">
                    <a:lumMod val="50000"/>
                  </a:schemeClr>
                </a:solidFill>
                <a:latin charset="-122" panose="020b0502040204020203" pitchFamily="34" typeface="微软雅黑 Light"/>
                <a:ea charset="-122" panose="020b0502040204020203" pitchFamily="34" typeface="微软雅黑 Light"/>
              </a:rPr>
              <a:t>04</a:t>
            </a:r>
          </a:p>
        </p:txBody>
      </p:sp>
      <p:pic>
        <p:nvPicPr>
          <p:cNvPr descr="D:\1稻壳模板\ppt\2016.4\小清新水彩花卉毕业答辩模板\未标题-3.png" id="3075" name="Picture 3"/>
          <p:cNvPicPr>
            <a:picLocks noChangeArrowheads="1" noChangeAspect="1"/>
          </p:cNvPicPr>
          <p:nvPr/>
        </p:nvPicPr>
        <p:blipFill>
          <a:blip r:embed="rId2">
            <a:extLst>
              <a:ext uri="{28A0092B-C50C-407E-A947-70E740481C1C}">
                <a14:useLocalDpi val="0"/>
              </a:ext>
            </a:extLst>
          </a:blip>
          <a:stretch>
            <a:fillRect/>
          </a:stretch>
        </p:blipFill>
        <p:spPr bwMode="auto">
          <a:xfrm>
            <a:off x="2307" y="462756"/>
            <a:ext cx="1236662" cy="4217988"/>
          </a:xfrm>
          <a:prstGeom prst="rect">
            <a:avLst/>
          </a:prstGeom>
          <a:noFill/>
          <a:extLst>
            <a:ext uri="{909E8E84-426E-40DD-AFC4-6F175D3DCCD1}">
              <a14:hiddenFill>
                <a:solidFill>
                  <a:srgbClr val="FFFFFF"/>
                </a:solidFill>
              </a14:hiddenFill>
            </a:ext>
          </a:extLst>
        </p:spPr>
      </p:pic>
      <p:pic>
        <p:nvPicPr>
          <p:cNvPr descr="D:\1稻壳模板\ppt\2016.4\小清新水彩花卉毕业答辩模板\未标题-4.png" id="3076" name="Picture 4"/>
          <p:cNvPicPr>
            <a:picLocks noChangeArrowheads="1" noChangeAspect="1"/>
          </p:cNvPicPr>
          <p:nvPr/>
        </p:nvPicPr>
        <p:blipFill>
          <a:blip r:embed="rId3">
            <a:extLst>
              <a:ext uri="{28A0092B-C50C-407E-A947-70E740481C1C}">
                <a14:useLocalDpi val="0"/>
              </a:ext>
            </a:extLst>
          </a:blip>
          <a:stretch>
            <a:fillRect/>
          </a:stretch>
        </p:blipFill>
        <p:spPr bwMode="auto">
          <a:xfrm>
            <a:off x="7718425" y="377031"/>
            <a:ext cx="1425575" cy="4389438"/>
          </a:xfrm>
          <a:prstGeom prst="rect">
            <a:avLst/>
          </a:prstGeom>
          <a:noFill/>
          <a:extLst>
            <a:ext uri="{909E8E84-426E-40DD-AFC4-6F175D3DCCD1}">
              <a14:hiddenFill>
                <a:solidFill>
                  <a:srgbClr val="FFFFFF"/>
                </a:solidFill>
              </a14:hiddenFill>
            </a:ext>
          </a:extLst>
        </p:spPr>
      </p:pic>
      <p:sp>
        <p:nvSpPr>
          <p:cNvPr id="7" name="TextBox 6"/>
          <p:cNvSpPr txBox="1"/>
          <p:nvPr/>
        </p:nvSpPr>
        <p:spPr>
          <a:xfrm>
            <a:off x="4572000" y="2483855"/>
            <a:ext cx="963930" cy="914400"/>
          </a:xfrm>
          <a:prstGeom prst="rect">
            <a:avLst/>
          </a:prstGeom>
          <a:noFill/>
        </p:spPr>
        <p:txBody>
          <a:bodyPr rtlCol="0" wrap="none">
            <a:spAutoFit/>
          </a:bodyPr>
          <a:lstStyle/>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研究目标</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成果形式</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应用前景</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40" name="Freeform 8"/>
          <p:cNvSpPr/>
          <p:nvPr/>
        </p:nvSpPr>
        <p:spPr bwMode="auto">
          <a:xfrm>
            <a:off x="5222875" y="1350412"/>
            <a:ext cx="2452688" cy="1384727"/>
          </a:xfrm>
          <a:custGeom>
            <a:gdLst>
              <a:gd fmla="*/ 840 w 840" name="T0"/>
              <a:gd fmla="*/ 474 h 474" name="T1"/>
              <a:gd fmla="*/ 819 w 840" name="T2"/>
              <a:gd fmla="*/ 357 h 474" name="T3"/>
              <a:gd fmla="*/ 803 w 840" name="T4"/>
              <a:gd fmla="*/ 386 h 474" name="T5"/>
              <a:gd fmla="*/ 486 w 840" name="T6"/>
              <a:gd fmla="*/ 181 h 474" name="T7"/>
              <a:gd fmla="*/ 417 w 840" name="T8"/>
              <a:gd fmla="*/ 188 h 474" name="T9"/>
              <a:gd fmla="*/ 209 w 840" name="T10"/>
              <a:gd fmla="*/ 0 h 474" name="T11"/>
              <a:gd fmla="*/ 0 w 840" name="T12"/>
              <a:gd fmla="*/ 209 h 474" name="T13"/>
              <a:gd fmla="*/ 160 w 840" name="T14"/>
              <a:gd fmla="*/ 412 h 474" name="T15"/>
              <a:gd fmla="*/ 174 w 840" name="T16"/>
              <a:gd fmla="*/ 415 h 474" name="T17"/>
              <a:gd fmla="*/ 179 w 840" name="T18"/>
              <a:gd fmla="*/ 405 h 474" name="T19"/>
              <a:gd fmla="*/ 183 w 840" name="T20"/>
              <a:gd fmla="*/ 398 h 474" name="T21"/>
              <a:gd fmla="*/ 186 w 840" name="T22"/>
              <a:gd fmla="*/ 393 h 474" name="T23"/>
              <a:gd fmla="*/ 192 w 840" name="T24"/>
              <a:gd fmla="*/ 383 h 474" name="T25"/>
              <a:gd fmla="*/ 195 w 840" name="T26"/>
              <a:gd fmla="*/ 378 h 474" name="T27"/>
              <a:gd fmla="*/ 199 w 840" name="T28"/>
              <a:gd fmla="*/ 371 h 474" name="T29"/>
              <a:gd fmla="*/ 205 w 840" name="T30"/>
              <a:gd fmla="*/ 363 h 474" name="T31"/>
              <a:gd fmla="*/ 209 w 840" name="T32"/>
              <a:gd fmla="*/ 357 h 474" name="T33"/>
              <a:gd fmla="*/ 213 w 840" name="T34"/>
              <a:gd fmla="*/ 352 h 474" name="T35"/>
              <a:gd fmla="*/ 221 w 840" name="T36"/>
              <a:gd fmla="*/ 343 h 474" name="T37"/>
              <a:gd fmla="*/ 224 w 840" name="T38"/>
              <a:gd fmla="*/ 338 h 474" name="T39"/>
              <a:gd fmla="*/ 229 w 840" name="T40"/>
              <a:gd fmla="*/ 332 h 474" name="T41"/>
              <a:gd fmla="*/ 233 w 840" name="T42"/>
              <a:gd fmla="*/ 328 h 474" name="T43"/>
              <a:gd fmla="*/ 242 w 840" name="T44"/>
              <a:gd fmla="*/ 319 h 474" name="T45"/>
              <a:gd fmla="*/ 245 w 840" name="T46"/>
              <a:gd fmla="*/ 316 h 474" name="T47"/>
              <a:gd fmla="*/ 255 w 840" name="T48"/>
              <a:gd fmla="*/ 306 h 474" name="T49"/>
              <a:gd fmla="*/ 258 w 840" name="T50"/>
              <a:gd fmla="*/ 303 h 474" name="T51"/>
              <a:gd fmla="*/ 265 w 840" name="T52"/>
              <a:gd fmla="*/ 298 h 474" name="T53"/>
              <a:gd fmla="*/ 268 w 840" name="T54"/>
              <a:gd fmla="*/ 296 h 474" name="T55"/>
              <a:gd fmla="*/ 279 w 840" name="T56"/>
              <a:gd fmla="*/ 286 h 474" name="T57"/>
              <a:gd fmla="*/ 282 w 840" name="T58"/>
              <a:gd fmla="*/ 284 h 474" name="T59"/>
              <a:gd fmla="*/ 305 w 840" name="T60"/>
              <a:gd fmla="*/ 268 h 474" name="T61"/>
              <a:gd fmla="*/ 307 w 840" name="T62"/>
              <a:gd fmla="*/ 267 h 474" name="T63"/>
              <a:gd fmla="*/ 322 w 840" name="T64"/>
              <a:gd fmla="*/ 259 h 474" name="T65"/>
              <a:gd fmla="*/ 324 w 840" name="T66"/>
              <a:gd fmla="*/ 258 h 474" name="T67"/>
              <a:gd fmla="*/ 350 w 840" name="T68"/>
              <a:gd fmla="*/ 245 h 474" name="T69"/>
              <a:gd fmla="*/ 351 w 840" name="T70"/>
              <a:gd fmla="*/ 244 h 474" name="T71"/>
              <a:gd fmla="*/ 368 w 840" name="T72"/>
              <a:gd fmla="*/ 237 h 474" name="T73"/>
              <a:gd fmla="*/ 369 w 840" name="T74"/>
              <a:gd fmla="*/ 237 h 474" name="T75"/>
              <a:gd fmla="*/ 397 w 840" name="T76"/>
              <a:gd fmla="*/ 228 h 474" name="T77"/>
              <a:gd fmla="*/ 399 w 840" name="T78"/>
              <a:gd fmla="*/ 227 h 474" name="T79"/>
              <a:gd fmla="*/ 418 w 840" name="T80"/>
              <a:gd fmla="*/ 223 h 474" name="T81"/>
              <a:gd fmla="*/ 492 w 840" name="T82"/>
              <a:gd fmla="*/ 215 h 474" name="T83"/>
              <a:gd fmla="*/ 796 w 840" name="T84"/>
              <a:gd fmla="*/ 389 h 474" name="T85"/>
              <a:gd fmla="*/ 757 w 840" name="T86"/>
              <a:gd fmla="*/ 389 h 474" name="T87"/>
              <a:gd fmla="*/ 840 w 840" name="T88"/>
              <a:gd fmla="*/ 474 h 4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3" w="840">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altLang="en-US" lang="zh-CN">
              <a:solidFill>
                <a:prstClr val="black"/>
              </a:solidFill>
            </a:endParaRPr>
          </a:p>
        </p:txBody>
      </p:sp>
      <p:sp>
        <p:nvSpPr>
          <p:cNvPr id="18441" name="Freeform 9"/>
          <p:cNvSpPr/>
          <p:nvPr/>
        </p:nvSpPr>
        <p:spPr bwMode="auto">
          <a:xfrm>
            <a:off x="7108825" y="1347235"/>
            <a:ext cx="1397000" cy="2451857"/>
          </a:xfrm>
          <a:custGeom>
            <a:gdLst>
              <a:gd fmla="*/ 0 w 478" name="T0"/>
              <a:gd fmla="*/ 839 h 839" name="T1"/>
              <a:gd fmla="*/ 117 w 478" name="T2"/>
              <a:gd fmla="*/ 818 h 839" name="T3"/>
              <a:gd fmla="*/ 88 w 478" name="T4"/>
              <a:gd fmla="*/ 802 h 839" name="T5"/>
              <a:gd fmla="*/ 295 w 478" name="T6"/>
              <a:gd fmla="*/ 487 h 839" name="T7"/>
              <a:gd fmla="*/ 288 w 478" name="T8"/>
              <a:gd fmla="*/ 418 h 839" name="T9"/>
              <a:gd fmla="*/ 477 w 478" name="T10"/>
              <a:gd fmla="*/ 211 h 839" name="T11"/>
              <a:gd fmla="*/ 269 w 478" name="T12"/>
              <a:gd fmla="*/ 1 h 839" name="T13"/>
              <a:gd fmla="*/ 66 w 478" name="T14"/>
              <a:gd fmla="*/ 159 h 839" name="T15"/>
              <a:gd fmla="*/ 62 w 478" name="T16"/>
              <a:gd fmla="*/ 174 h 839" name="T17"/>
              <a:gd fmla="*/ 72 w 478" name="T18"/>
              <a:gd fmla="*/ 178 h 839" name="T19"/>
              <a:gd fmla="*/ 79 w 478" name="T20"/>
              <a:gd fmla="*/ 182 h 839" name="T21"/>
              <a:gd fmla="*/ 84 w 478" name="T22"/>
              <a:gd fmla="*/ 185 h 839" name="T23"/>
              <a:gd fmla="*/ 94 w 478" name="T24"/>
              <a:gd fmla="*/ 191 h 839" name="T25"/>
              <a:gd fmla="*/ 99 w 478" name="T26"/>
              <a:gd fmla="*/ 194 h 839" name="T27"/>
              <a:gd fmla="*/ 106 w 478" name="T28"/>
              <a:gd fmla="*/ 198 h 839" name="T29"/>
              <a:gd fmla="*/ 114 w 478" name="T30"/>
              <a:gd fmla="*/ 204 h 839" name="T31"/>
              <a:gd fmla="*/ 120 w 478" name="T32"/>
              <a:gd fmla="*/ 209 h 839" name="T33"/>
              <a:gd fmla="*/ 125 w 478" name="T34"/>
              <a:gd fmla="*/ 212 h 839" name="T35"/>
              <a:gd fmla="*/ 134 w 478" name="T36"/>
              <a:gd fmla="*/ 220 h 839" name="T37"/>
              <a:gd fmla="*/ 139 w 478" name="T38"/>
              <a:gd fmla="*/ 224 h 839" name="T39"/>
              <a:gd fmla="*/ 145 w 478" name="T40"/>
              <a:gd fmla="*/ 229 h 839" name="T41"/>
              <a:gd fmla="*/ 148 w 478" name="T42"/>
              <a:gd fmla="*/ 233 h 839" name="T43"/>
              <a:gd fmla="*/ 158 w 478" name="T44"/>
              <a:gd fmla="*/ 242 h 839" name="T45"/>
              <a:gd fmla="*/ 161 w 478" name="T46"/>
              <a:gd fmla="*/ 245 h 839" name="T47"/>
              <a:gd fmla="*/ 171 w 478" name="T48"/>
              <a:gd fmla="*/ 255 h 839" name="T49"/>
              <a:gd fmla="*/ 173 w 478" name="T50"/>
              <a:gd fmla="*/ 258 h 839" name="T51"/>
              <a:gd fmla="*/ 179 w 478" name="T52"/>
              <a:gd fmla="*/ 265 h 839" name="T53"/>
              <a:gd fmla="*/ 181 w 478" name="T54"/>
              <a:gd fmla="*/ 267 h 839" name="T55"/>
              <a:gd fmla="*/ 190 w 478" name="T56"/>
              <a:gd fmla="*/ 279 h 839" name="T57"/>
              <a:gd fmla="*/ 193 w 478" name="T58"/>
              <a:gd fmla="*/ 282 h 839" name="T59"/>
              <a:gd fmla="*/ 208 w 478" name="T60"/>
              <a:gd fmla="*/ 305 h 839" name="T61"/>
              <a:gd fmla="*/ 209 w 478" name="T62"/>
              <a:gd fmla="*/ 307 h 839" name="T63"/>
              <a:gd fmla="*/ 218 w 478" name="T64"/>
              <a:gd fmla="*/ 322 h 839" name="T65"/>
              <a:gd fmla="*/ 219 w 478" name="T66"/>
              <a:gd fmla="*/ 324 h 839" name="T67"/>
              <a:gd fmla="*/ 231 w 478" name="T68"/>
              <a:gd fmla="*/ 350 h 839" name="T69"/>
              <a:gd fmla="*/ 232 w 478" name="T70"/>
              <a:gd fmla="*/ 351 h 839" name="T71"/>
              <a:gd fmla="*/ 239 w 478" name="T72"/>
              <a:gd fmla="*/ 368 h 839" name="T73"/>
              <a:gd fmla="*/ 239 w 478" name="T74"/>
              <a:gd fmla="*/ 369 h 839" name="T75"/>
              <a:gd fmla="*/ 248 w 478" name="T76"/>
              <a:gd fmla="*/ 397 h 839" name="T77"/>
              <a:gd fmla="*/ 249 w 478" name="T78"/>
              <a:gd fmla="*/ 399 h 839" name="T79"/>
              <a:gd fmla="*/ 253 w 478" name="T80"/>
              <a:gd fmla="*/ 418 h 839" name="T81"/>
              <a:gd fmla="*/ 261 w 478" name="T82"/>
              <a:gd fmla="*/ 492 h 839" name="T83"/>
              <a:gd fmla="*/ 85 w 478" name="T84"/>
              <a:gd fmla="*/ 795 h 839" name="T85"/>
              <a:gd fmla="*/ 85 w 478" name="T86"/>
              <a:gd fmla="*/ 757 h 839" name="T87"/>
              <a:gd fmla="*/ 0 w 478" name="T88"/>
              <a:gd fmla="*/ 839 h 83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39" w="478">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altLang="en-US" lang="zh-CN">
              <a:solidFill>
                <a:prstClr val="black"/>
              </a:solidFill>
            </a:endParaRPr>
          </a:p>
        </p:txBody>
      </p:sp>
      <p:sp>
        <p:nvSpPr>
          <p:cNvPr id="18442" name="Freeform 10"/>
          <p:cNvSpPr/>
          <p:nvPr/>
        </p:nvSpPr>
        <p:spPr bwMode="auto">
          <a:xfrm>
            <a:off x="6026150" y="3354456"/>
            <a:ext cx="2487613" cy="1329147"/>
          </a:xfrm>
          <a:custGeom>
            <a:gdLst>
              <a:gd fmla="*/ 0 w 852" name="T0"/>
              <a:gd fmla="*/ 0 h 455" name="T1"/>
              <a:gd fmla="*/ 25 w 852" name="T2"/>
              <a:gd fmla="*/ 115 h 455" name="T3"/>
              <a:gd fmla="*/ 40 w 852" name="T4"/>
              <a:gd fmla="*/ 87 h 455" name="T5"/>
              <a:gd fmla="*/ 364 w 852" name="T6"/>
              <a:gd fmla="*/ 280 h 455" name="T7"/>
              <a:gd fmla="*/ 432 w 852" name="T8"/>
              <a:gd fmla="*/ 271 h 455" name="T9"/>
              <a:gd fmla="*/ 647 w 852" name="T10"/>
              <a:gd fmla="*/ 451 h 455" name="T11"/>
              <a:gd fmla="*/ 848 w 852" name="T12"/>
              <a:gd fmla="*/ 235 h 455" name="T13"/>
              <a:gd fmla="*/ 682 w 852" name="T14"/>
              <a:gd fmla="*/ 38 h 455" name="T15"/>
              <a:gd fmla="*/ 667 w 852" name="T16"/>
              <a:gd fmla="*/ 35 h 455" name="T17"/>
              <a:gd fmla="*/ 662 w 852" name="T18"/>
              <a:gd fmla="*/ 45 h 455" name="T19"/>
              <a:gd fmla="*/ 659 w 852" name="T20"/>
              <a:gd fmla="*/ 52 h 455" name="T21"/>
              <a:gd fmla="*/ 656 w 852" name="T22"/>
              <a:gd fmla="*/ 57 h 455" name="T23"/>
              <a:gd fmla="*/ 651 w 852" name="T24"/>
              <a:gd fmla="*/ 67 h 455" name="T25"/>
              <a:gd fmla="*/ 648 w 852" name="T26"/>
              <a:gd fmla="*/ 73 h 455" name="T27"/>
              <a:gd fmla="*/ 644 w 852" name="T28"/>
              <a:gd fmla="*/ 79 h 455" name="T29"/>
              <a:gd fmla="*/ 638 w 852" name="T30"/>
              <a:gd fmla="*/ 88 h 455" name="T31"/>
              <a:gd fmla="*/ 634 w 852" name="T32"/>
              <a:gd fmla="*/ 94 h 455" name="T33"/>
              <a:gd fmla="*/ 631 w 852" name="T34"/>
              <a:gd fmla="*/ 99 h 455" name="T35"/>
              <a:gd fmla="*/ 623 w 852" name="T36"/>
              <a:gd fmla="*/ 109 h 455" name="T37"/>
              <a:gd fmla="*/ 620 w 852" name="T38"/>
              <a:gd fmla="*/ 113 h 455" name="T39"/>
              <a:gd fmla="*/ 615 w 852" name="T40"/>
              <a:gd fmla="*/ 119 h 455" name="T41"/>
              <a:gd fmla="*/ 611 w 852" name="T42"/>
              <a:gd fmla="*/ 123 h 455" name="T43"/>
              <a:gd fmla="*/ 603 w 852" name="T44"/>
              <a:gd fmla="*/ 133 h 455" name="T45"/>
              <a:gd fmla="*/ 600 w 852" name="T46"/>
              <a:gd fmla="*/ 137 h 455" name="T47"/>
              <a:gd fmla="*/ 590 w 852" name="T48"/>
              <a:gd fmla="*/ 147 h 455" name="T49"/>
              <a:gd fmla="*/ 587 w 852" name="T50"/>
              <a:gd fmla="*/ 149 h 455" name="T51"/>
              <a:gd fmla="*/ 581 w 852" name="T52"/>
              <a:gd fmla="*/ 155 h 455" name="T53"/>
              <a:gd fmla="*/ 578 w 852" name="T54"/>
              <a:gd fmla="*/ 157 h 455" name="T55"/>
              <a:gd fmla="*/ 566 w 852" name="T56"/>
              <a:gd fmla="*/ 167 h 455" name="T57"/>
              <a:gd fmla="*/ 564 w 852" name="T58"/>
              <a:gd fmla="*/ 170 h 455" name="T59"/>
              <a:gd fmla="*/ 541 w 852" name="T60"/>
              <a:gd fmla="*/ 186 h 455" name="T61"/>
              <a:gd fmla="*/ 540 w 852" name="T62"/>
              <a:gd fmla="*/ 187 h 455" name="T63"/>
              <a:gd fmla="*/ 525 w 852" name="T64"/>
              <a:gd fmla="*/ 196 h 455" name="T65"/>
              <a:gd fmla="*/ 523 w 852" name="T66"/>
              <a:gd fmla="*/ 197 h 455" name="T67"/>
              <a:gd fmla="*/ 498 w 852" name="T68"/>
              <a:gd fmla="*/ 211 h 455" name="T69"/>
              <a:gd fmla="*/ 497 w 852" name="T70"/>
              <a:gd fmla="*/ 212 h 455" name="T71"/>
              <a:gd fmla="*/ 480 w 852" name="T72"/>
              <a:gd fmla="*/ 219 h 455" name="T73"/>
              <a:gd fmla="*/ 479 w 852" name="T74"/>
              <a:gd fmla="*/ 220 h 455" name="T75"/>
              <a:gd fmla="*/ 451 w 852" name="T76"/>
              <a:gd fmla="*/ 230 h 455" name="T77"/>
              <a:gd fmla="*/ 449 w 852" name="T78"/>
              <a:gd fmla="*/ 230 h 455" name="T79"/>
              <a:gd fmla="*/ 430 w 852" name="T80"/>
              <a:gd fmla="*/ 236 h 455" name="T81"/>
              <a:gd fmla="*/ 357 w 852" name="T82"/>
              <a:gd fmla="*/ 246 h 455" name="T83"/>
              <a:gd fmla="*/ 47 w 852" name="T84"/>
              <a:gd fmla="*/ 83 h 455" name="T85"/>
              <a:gd fmla="*/ 85 w 852" name="T86"/>
              <a:gd fmla="*/ 82 h 455" name="T87"/>
              <a:gd fmla="*/ 0 w 852" name="T88"/>
              <a:gd fmla="*/ 0 h 45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55" w="852">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altLang="en-US" lang="zh-CN">
              <a:solidFill>
                <a:prstClr val="black"/>
              </a:solidFill>
            </a:endParaRPr>
          </a:p>
        </p:txBody>
      </p:sp>
      <p:sp>
        <p:nvSpPr>
          <p:cNvPr id="18443" name="Freeform 11"/>
          <p:cNvSpPr/>
          <p:nvPr/>
        </p:nvSpPr>
        <p:spPr bwMode="auto">
          <a:xfrm>
            <a:off x="5214939" y="2198399"/>
            <a:ext cx="1336675" cy="2485204"/>
          </a:xfrm>
          <a:custGeom>
            <a:gdLst>
              <a:gd fmla="*/ 458 w 458" name="T0"/>
              <a:gd fmla="*/ 0 h 851" name="T1"/>
              <a:gd fmla="*/ 342 w 458" name="T2"/>
              <a:gd fmla="*/ 25 h 851" name="T3"/>
              <a:gd fmla="*/ 371 w 458" name="T4"/>
              <a:gd fmla="*/ 40 h 851" name="T5"/>
              <a:gd fmla="*/ 176 w 458" name="T6"/>
              <a:gd fmla="*/ 362 h 851" name="T7"/>
              <a:gd fmla="*/ 185 w 458" name="T8"/>
              <a:gd fmla="*/ 431 h 851" name="T9"/>
              <a:gd fmla="*/ 4 w 458" name="T10"/>
              <a:gd fmla="*/ 645 h 851" name="T11"/>
              <a:gd fmla="*/ 219 w 458" name="T12"/>
              <a:gd fmla="*/ 847 h 851" name="T13"/>
              <a:gd fmla="*/ 417 w 458" name="T14"/>
              <a:gd fmla="*/ 682 h 851" name="T15"/>
              <a:gd fmla="*/ 420 w 458" name="T16"/>
              <a:gd fmla="*/ 667 h 851" name="T17"/>
              <a:gd fmla="*/ 410 w 458" name="T18"/>
              <a:gd fmla="*/ 662 h 851" name="T19"/>
              <a:gd fmla="*/ 403 w 458" name="T20"/>
              <a:gd fmla="*/ 659 h 851" name="T21"/>
              <a:gd fmla="*/ 398 w 458" name="T22"/>
              <a:gd fmla="*/ 656 h 851" name="T23"/>
              <a:gd fmla="*/ 387 w 458" name="T24"/>
              <a:gd fmla="*/ 651 h 851" name="T25"/>
              <a:gd fmla="*/ 382 w 458" name="T26"/>
              <a:gd fmla="*/ 647 h 851" name="T27"/>
              <a:gd fmla="*/ 376 w 458" name="T28"/>
              <a:gd fmla="*/ 644 h 851" name="T29"/>
              <a:gd fmla="*/ 367 w 458" name="T30"/>
              <a:gd fmla="*/ 638 h 851" name="T31"/>
              <a:gd fmla="*/ 361 w 458" name="T32"/>
              <a:gd fmla="*/ 634 h 851" name="T33"/>
              <a:gd fmla="*/ 356 w 458" name="T34"/>
              <a:gd fmla="*/ 630 h 851" name="T35"/>
              <a:gd fmla="*/ 346 w 458" name="T36"/>
              <a:gd fmla="*/ 623 h 851" name="T37"/>
              <a:gd fmla="*/ 342 w 458" name="T38"/>
              <a:gd fmla="*/ 619 h 851" name="T39"/>
              <a:gd fmla="*/ 336 w 458" name="T40"/>
              <a:gd fmla="*/ 614 h 851" name="T41"/>
              <a:gd fmla="*/ 332 w 458" name="T42"/>
              <a:gd fmla="*/ 611 h 851" name="T43"/>
              <a:gd fmla="*/ 322 w 458" name="T44"/>
              <a:gd fmla="*/ 602 h 851" name="T45"/>
              <a:gd fmla="*/ 318 w 458" name="T46"/>
              <a:gd fmla="*/ 599 h 851" name="T47"/>
              <a:gd fmla="*/ 309 w 458" name="T48"/>
              <a:gd fmla="*/ 589 h 851" name="T49"/>
              <a:gd fmla="*/ 306 w 458" name="T50"/>
              <a:gd fmla="*/ 586 h 851" name="T51"/>
              <a:gd fmla="*/ 300 w 458" name="T52"/>
              <a:gd fmla="*/ 580 h 851" name="T53"/>
              <a:gd fmla="*/ 298 w 458" name="T54"/>
              <a:gd fmla="*/ 577 h 851" name="T55"/>
              <a:gd fmla="*/ 288 w 458" name="T56"/>
              <a:gd fmla="*/ 566 h 851" name="T57"/>
              <a:gd fmla="*/ 286 w 458" name="T58"/>
              <a:gd fmla="*/ 563 h 851" name="T59"/>
              <a:gd fmla="*/ 269 w 458" name="T60"/>
              <a:gd fmla="*/ 541 h 851" name="T61"/>
              <a:gd fmla="*/ 268 w 458" name="T62"/>
              <a:gd fmla="*/ 539 h 851" name="T63"/>
              <a:gd fmla="*/ 259 w 458" name="T64"/>
              <a:gd fmla="*/ 524 h 851" name="T65"/>
              <a:gd fmla="*/ 258 w 458" name="T66"/>
              <a:gd fmla="*/ 522 h 851" name="T67"/>
              <a:gd fmla="*/ 244 w 458" name="T68"/>
              <a:gd fmla="*/ 497 h 851" name="T69"/>
              <a:gd fmla="*/ 244 w 458" name="T70"/>
              <a:gd fmla="*/ 496 h 851" name="T71"/>
              <a:gd fmla="*/ 236 w 458" name="T72"/>
              <a:gd fmla="*/ 479 h 851" name="T73"/>
              <a:gd fmla="*/ 236 w 458" name="T74"/>
              <a:gd fmla="*/ 478 h 851" name="T75"/>
              <a:gd fmla="*/ 226 w 458" name="T76"/>
              <a:gd fmla="*/ 450 h 851" name="T77"/>
              <a:gd fmla="*/ 225 w 458" name="T78"/>
              <a:gd fmla="*/ 448 h 851" name="T79"/>
              <a:gd fmla="*/ 220 w 458" name="T80"/>
              <a:gd fmla="*/ 429 h 851" name="T81"/>
              <a:gd fmla="*/ 210 w 458" name="T82"/>
              <a:gd fmla="*/ 356 h 851" name="T83"/>
              <a:gd fmla="*/ 375 w 458" name="T84"/>
              <a:gd fmla="*/ 47 h 851" name="T85"/>
              <a:gd fmla="*/ 376 w 458" name="T86"/>
              <a:gd fmla="*/ 85 h 851" name="T87"/>
              <a:gd fmla="*/ 458 w 458" name="T88"/>
              <a:gd fmla="*/ 0 h 8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51" w="458">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altLang="en-US" lang="zh-CN">
              <a:solidFill>
                <a:prstClr val="black"/>
              </a:solidFill>
            </a:endParaRPr>
          </a:p>
        </p:txBody>
      </p:sp>
      <p:sp>
        <p:nvSpPr>
          <p:cNvPr id="18444" name="Oval 12"/>
          <p:cNvSpPr>
            <a:spLocks noChangeArrowheads="1"/>
          </p:cNvSpPr>
          <p:nvPr/>
        </p:nvSpPr>
        <p:spPr bwMode="auto">
          <a:xfrm>
            <a:off x="6283325" y="2474709"/>
            <a:ext cx="1074738" cy="1075069"/>
          </a:xfrm>
          <a:prstGeom prst="ellipse">
            <a:avLst/>
          </a:prstGeom>
          <a:solidFill>
            <a:schemeClr val="bg1">
              <a:lumMod val="85000"/>
            </a:schemeClr>
          </a:solidFill>
          <a:ln>
            <a:noFill/>
          </a:ln>
        </p:spPr>
        <p:txBody>
          <a:bodyPr/>
          <a:lstStyle/>
          <a:p>
            <a:endParaRPr altLang="en-US" lang="zh-CN">
              <a:solidFill>
                <a:prstClr val="black"/>
              </a:solidFill>
            </a:endParaRPr>
          </a:p>
        </p:txBody>
      </p:sp>
      <p:sp>
        <p:nvSpPr>
          <p:cNvPr id="18445" name="Freeform 13"/>
          <p:cNvSpPr>
            <a:spLocks noEditPoints="1"/>
          </p:cNvSpPr>
          <p:nvPr/>
        </p:nvSpPr>
        <p:spPr bwMode="auto">
          <a:xfrm>
            <a:off x="7800975" y="3870551"/>
            <a:ext cx="266700" cy="300131"/>
          </a:xfrm>
          <a:custGeom>
            <a:gdLst>
              <a:gd fmla="*/ 85 w 91" name="T0"/>
              <a:gd fmla="*/ 0 h 103" name="T1"/>
              <a:gd fmla="*/ 7 w 91" name="T2"/>
              <a:gd fmla="*/ 0 h 103" name="T3"/>
              <a:gd fmla="*/ 0 w 91" name="T4"/>
              <a:gd fmla="*/ 6 h 103" name="T5"/>
              <a:gd fmla="*/ 0 w 91" name="T6"/>
              <a:gd fmla="*/ 97 h 103" name="T7"/>
              <a:gd fmla="*/ 7 w 91" name="T8"/>
              <a:gd fmla="*/ 103 h 103" name="T9"/>
              <a:gd fmla="*/ 85 w 91" name="T10"/>
              <a:gd fmla="*/ 103 h 103" name="T11"/>
              <a:gd fmla="*/ 91 w 91" name="T12"/>
              <a:gd fmla="*/ 97 h 103" name="T13"/>
              <a:gd fmla="*/ 91 w 91" name="T14"/>
              <a:gd fmla="*/ 6 h 103" name="T15"/>
              <a:gd fmla="*/ 85 w 91" name="T16"/>
              <a:gd fmla="*/ 0 h 103" name="T17"/>
              <a:gd fmla="*/ 13 w 91" name="T18"/>
              <a:gd fmla="*/ 6 h 103" name="T19"/>
              <a:gd fmla="*/ 20 w 91" name="T20"/>
              <a:gd fmla="*/ 13 h 103" name="T21"/>
              <a:gd fmla="*/ 13 w 91" name="T22"/>
              <a:gd fmla="*/ 19 h 103" name="T23"/>
              <a:gd fmla="*/ 7 w 91" name="T24"/>
              <a:gd fmla="*/ 13 h 103" name="T25"/>
              <a:gd fmla="*/ 13 w 91" name="T26"/>
              <a:gd fmla="*/ 6 h 103" name="T27"/>
              <a:gd fmla="*/ 85 w 91" name="T28"/>
              <a:gd fmla="*/ 97 h 103" name="T29"/>
              <a:gd fmla="*/ 7 w 91" name="T30"/>
              <a:gd fmla="*/ 97 h 103" name="T31"/>
              <a:gd fmla="*/ 7 w 91" name="T32"/>
              <a:gd fmla="*/ 26 h 103" name="T33"/>
              <a:gd fmla="*/ 85 w 91" name="T34"/>
              <a:gd fmla="*/ 26 h 103" name="T35"/>
              <a:gd fmla="*/ 85 w 91" name="T36"/>
              <a:gd fmla="*/ 97 h 103" name="T37"/>
              <a:gd fmla="*/ 78 w 91" name="T38"/>
              <a:gd fmla="*/ 19 h 103" name="T39"/>
              <a:gd fmla="*/ 72 w 91" name="T40"/>
              <a:gd fmla="*/ 13 h 103" name="T41"/>
              <a:gd fmla="*/ 78 w 91" name="T42"/>
              <a:gd fmla="*/ 6 h 103" name="T43"/>
              <a:gd fmla="*/ 85 w 91" name="T44"/>
              <a:gd fmla="*/ 13 h 103" name="T45"/>
              <a:gd fmla="*/ 78 w 91" name="T46"/>
              <a:gd fmla="*/ 19 h 103" name="T47"/>
              <a:gd fmla="*/ 13 w 91" name="T48"/>
              <a:gd fmla="*/ 42 h 103" name="T49"/>
              <a:gd fmla="*/ 17 w 91" name="T50"/>
              <a:gd fmla="*/ 39 h 103" name="T51"/>
              <a:gd fmla="*/ 75 w 91" name="T52"/>
              <a:gd fmla="*/ 39 h 103" name="T53"/>
              <a:gd fmla="*/ 78 w 91" name="T54"/>
              <a:gd fmla="*/ 42 h 103" name="T55"/>
              <a:gd fmla="*/ 75 w 91" name="T56"/>
              <a:gd fmla="*/ 45 h 103" name="T57"/>
              <a:gd fmla="*/ 17 w 91" name="T58"/>
              <a:gd fmla="*/ 45 h 103" name="T59"/>
              <a:gd fmla="*/ 13 w 91" name="T60"/>
              <a:gd fmla="*/ 42 h 103" name="T61"/>
              <a:gd fmla="*/ 13 w 91" name="T62"/>
              <a:gd fmla="*/ 61 h 103" name="T63"/>
              <a:gd fmla="*/ 17 w 91" name="T64"/>
              <a:gd fmla="*/ 58 h 103" name="T65"/>
              <a:gd fmla="*/ 75 w 91" name="T66"/>
              <a:gd fmla="*/ 58 h 103" name="T67"/>
              <a:gd fmla="*/ 78 w 91" name="T68"/>
              <a:gd fmla="*/ 61 h 103" name="T69"/>
              <a:gd fmla="*/ 75 w 91" name="T70"/>
              <a:gd fmla="*/ 65 h 103" name="T71"/>
              <a:gd fmla="*/ 17 w 91" name="T72"/>
              <a:gd fmla="*/ 65 h 103" name="T73"/>
              <a:gd fmla="*/ 13 w 91" name="T74"/>
              <a:gd fmla="*/ 61 h 103" name="T75"/>
              <a:gd fmla="*/ 13 w 91" name="T76"/>
              <a:gd fmla="*/ 81 h 103" name="T77"/>
              <a:gd fmla="*/ 17 w 91" name="T78"/>
              <a:gd fmla="*/ 77 h 103" name="T79"/>
              <a:gd fmla="*/ 75 w 91" name="T80"/>
              <a:gd fmla="*/ 77 h 103" name="T81"/>
              <a:gd fmla="*/ 78 w 91" name="T82"/>
              <a:gd fmla="*/ 81 h 103" name="T83"/>
              <a:gd fmla="*/ 75 w 91" name="T84"/>
              <a:gd fmla="*/ 84 h 103" name="T85"/>
              <a:gd fmla="*/ 17 w 91" name="T86"/>
              <a:gd fmla="*/ 84 h 103" name="T87"/>
              <a:gd fmla="*/ 13 w 91" name="T88"/>
              <a:gd fmla="*/ 81 h 10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3" w="91">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endParaRPr altLang="en-US" lang="zh-CN">
              <a:solidFill>
                <a:prstClr val="black"/>
              </a:solidFill>
            </a:endParaRPr>
          </a:p>
        </p:txBody>
      </p:sp>
      <p:sp>
        <p:nvSpPr>
          <p:cNvPr id="18446" name="Freeform 14"/>
          <p:cNvSpPr/>
          <p:nvPr/>
        </p:nvSpPr>
        <p:spPr bwMode="auto">
          <a:xfrm>
            <a:off x="7848601" y="1561614"/>
            <a:ext cx="269875" cy="292190"/>
          </a:xfrm>
          <a:custGeom>
            <a:gdLst>
              <a:gd fmla="*/ 4 w 92" name="T0"/>
              <a:gd fmla="*/ 100 h 100" name="T1"/>
              <a:gd fmla="*/ 1 w 92" name="T2"/>
              <a:gd fmla="*/ 100 h 100" name="T3"/>
              <a:gd fmla="*/ 0 w 92" name="T4"/>
              <a:gd fmla="*/ 97 h 100" name="T5"/>
              <a:gd fmla="*/ 5 w 92" name="T6"/>
              <a:gd fmla="*/ 56 h 100" name="T7"/>
              <a:gd fmla="*/ 6 w 92" name="T8"/>
              <a:gd fmla="*/ 54 h 100" name="T9"/>
              <a:gd fmla="*/ 56 w 92" name="T10"/>
              <a:gd fmla="*/ 3 h 100" name="T11"/>
              <a:gd fmla="*/ 70 w 92" name="T12"/>
              <a:gd fmla="*/ 3 h 100" name="T13"/>
              <a:gd fmla="*/ 88 w 92" name="T14"/>
              <a:gd fmla="*/ 22 h 100" name="T15"/>
              <a:gd fmla="*/ 88 w 92" name="T16"/>
              <a:gd fmla="*/ 35 h 100" name="T17"/>
              <a:gd fmla="*/ 52 w 92" name="T18"/>
              <a:gd fmla="*/ 72 h 100" name="T19"/>
              <a:gd fmla="*/ 49 w 92" name="T20"/>
              <a:gd fmla="*/ 73 h 100" name="T21"/>
              <a:gd fmla="*/ 31 w 92" name="T22"/>
              <a:gd fmla="*/ 73 h 100" name="T23"/>
              <a:gd fmla="*/ 28 w 92" name="T24"/>
              <a:gd fmla="*/ 70 h 100" name="T25"/>
              <a:gd fmla="*/ 28 w 92" name="T26"/>
              <a:gd fmla="*/ 51 h 100" name="T27"/>
              <a:gd fmla="*/ 29 w 92" name="T28"/>
              <a:gd fmla="*/ 49 h 100" name="T29"/>
              <a:gd fmla="*/ 56 w 92" name="T30"/>
              <a:gd fmla="*/ 22 h 100" name="T31"/>
              <a:gd fmla="*/ 61 w 92" name="T32"/>
              <a:gd fmla="*/ 22 h 100" name="T33"/>
              <a:gd fmla="*/ 61 w 92" name="T34"/>
              <a:gd fmla="*/ 26 h 100" name="T35"/>
              <a:gd fmla="*/ 34 w 92" name="T36"/>
              <a:gd fmla="*/ 53 h 100" name="T37"/>
              <a:gd fmla="*/ 34 w 92" name="T38"/>
              <a:gd fmla="*/ 67 h 100" name="T39"/>
              <a:gd fmla="*/ 48 w 92" name="T40"/>
              <a:gd fmla="*/ 67 h 100" name="T41"/>
              <a:gd fmla="*/ 84 w 92" name="T42"/>
              <a:gd fmla="*/ 31 h 100" name="T43"/>
              <a:gd fmla="*/ 84 w 92" name="T44"/>
              <a:gd fmla="*/ 26 h 100" name="T45"/>
              <a:gd fmla="*/ 65 w 92" name="T46"/>
              <a:gd fmla="*/ 8 h 100" name="T47"/>
              <a:gd fmla="*/ 61 w 92" name="T48"/>
              <a:gd fmla="*/ 8 h 100" name="T49"/>
              <a:gd fmla="*/ 11 w 92" name="T50"/>
              <a:gd fmla="*/ 58 h 100" name="T51"/>
              <a:gd fmla="*/ 7 w 92" name="T52"/>
              <a:gd fmla="*/ 94 h 100" name="T53"/>
              <a:gd fmla="*/ 43 w 92" name="T54"/>
              <a:gd fmla="*/ 90 h 100" name="T55"/>
              <a:gd fmla="*/ 84 w 92" name="T56"/>
              <a:gd fmla="*/ 49 h 100" name="T57"/>
              <a:gd fmla="*/ 88 w 92" name="T58"/>
              <a:gd fmla="*/ 49 h 100" name="T59"/>
              <a:gd fmla="*/ 88 w 92" name="T60"/>
              <a:gd fmla="*/ 54 h 100" name="T61"/>
              <a:gd fmla="*/ 47 w 92" name="T62"/>
              <a:gd fmla="*/ 95 h 100" name="T63"/>
              <a:gd fmla="*/ 45 w 92" name="T64"/>
              <a:gd fmla="*/ 96 h 100" name="T65"/>
              <a:gd fmla="*/ 4 w 92" name="T66"/>
              <a:gd fmla="*/ 100 h 100" name="T67"/>
              <a:gd fmla="*/ 4 w 92" name="T68"/>
              <a:gd fmla="*/ 100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2">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endParaRPr altLang="en-US" lang="zh-CN">
              <a:solidFill>
                <a:prstClr val="black"/>
              </a:solidFill>
            </a:endParaRPr>
          </a:p>
        </p:txBody>
      </p:sp>
      <p:sp>
        <p:nvSpPr>
          <p:cNvPr id="18447" name="Freeform 15"/>
          <p:cNvSpPr>
            <a:spLocks noEditPoints="1"/>
          </p:cNvSpPr>
          <p:nvPr/>
        </p:nvSpPr>
        <p:spPr bwMode="auto">
          <a:xfrm>
            <a:off x="5626100" y="3843556"/>
            <a:ext cx="306388" cy="303306"/>
          </a:xfrm>
          <a:custGeom>
            <a:gdLst>
              <a:gd fmla="*/ 101 w 105" name="T0"/>
              <a:gd fmla="*/ 4 h 104" name="T1"/>
              <a:gd fmla="*/ 101 w 105" name="T2"/>
              <a:gd fmla="*/ 17 h 104" name="T3"/>
              <a:gd fmla="*/ 96 w 105" name="T4"/>
              <a:gd fmla="*/ 22 h 104" name="T5"/>
              <a:gd fmla="*/ 82 w 105" name="T6"/>
              <a:gd fmla="*/ 8 h 104" name="T7"/>
              <a:gd fmla="*/ 87 w 105" name="T8"/>
              <a:gd fmla="*/ 4 h 104" name="T9"/>
              <a:gd fmla="*/ 101 w 105" name="T10"/>
              <a:gd fmla="*/ 4 h 104" name="T11"/>
              <a:gd fmla="*/ 32 w 105" name="T12"/>
              <a:gd fmla="*/ 59 h 104" name="T13"/>
              <a:gd fmla="*/ 28 w 105" name="T14"/>
              <a:gd fmla="*/ 77 h 104" name="T15"/>
              <a:gd fmla="*/ 46 w 105" name="T16"/>
              <a:gd fmla="*/ 72 h 104" name="T17"/>
              <a:gd fmla="*/ 92 w 105" name="T18"/>
              <a:gd fmla="*/ 26 h 104" name="T19"/>
              <a:gd fmla="*/ 78 w 105" name="T20"/>
              <a:gd fmla="*/ 13 h 104" name="T21"/>
              <a:gd fmla="*/ 32 w 105" name="T22"/>
              <a:gd fmla="*/ 59 h 104" name="T23"/>
              <a:gd fmla="*/ 78 w 105" name="T24"/>
              <a:gd fmla="*/ 50 h 104" name="T25"/>
              <a:gd fmla="*/ 78 w 105" name="T26"/>
              <a:gd fmla="*/ 91 h 104" name="T27"/>
              <a:gd fmla="*/ 13 w 105" name="T28"/>
              <a:gd fmla="*/ 91 h 104" name="T29"/>
              <a:gd fmla="*/ 13 w 105" name="T30"/>
              <a:gd fmla="*/ 27 h 104" name="T31"/>
              <a:gd fmla="*/ 55 w 105" name="T32"/>
              <a:gd fmla="*/ 27 h 104" name="T33"/>
              <a:gd fmla="*/ 68 w 105" name="T34"/>
              <a:gd fmla="*/ 14 h 104" name="T35"/>
              <a:gd fmla="*/ 0 w 105" name="T36"/>
              <a:gd fmla="*/ 14 h 104" name="T37"/>
              <a:gd fmla="*/ 0 w 105" name="T38"/>
              <a:gd fmla="*/ 104 h 104" name="T39"/>
              <a:gd fmla="*/ 91 w 105" name="T40"/>
              <a:gd fmla="*/ 104 h 104" name="T41"/>
              <a:gd fmla="*/ 91 w 105" name="T42"/>
              <a:gd fmla="*/ 37 h 104" name="T43"/>
              <a:gd fmla="*/ 78 w 105" name="T44"/>
              <a:gd fmla="*/ 50 h 10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4" w="105">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endParaRPr altLang="en-US" lang="zh-CN">
              <a:solidFill>
                <a:prstClr val="black"/>
              </a:solidFill>
            </a:endParaRPr>
          </a:p>
        </p:txBody>
      </p:sp>
      <p:sp>
        <p:nvSpPr>
          <p:cNvPr id="18448" name="Freeform 16"/>
          <p:cNvSpPr>
            <a:spLocks noEditPoints="1"/>
          </p:cNvSpPr>
          <p:nvPr/>
        </p:nvSpPr>
        <p:spPr bwMode="auto">
          <a:xfrm>
            <a:off x="5664201" y="1558438"/>
            <a:ext cx="227013" cy="300131"/>
          </a:xfrm>
          <a:custGeom>
            <a:gdLst>
              <a:gd fmla="*/ 71 w 78" name="T0"/>
              <a:gd fmla="*/ 6 h 103" name="T1"/>
              <a:gd fmla="*/ 78 w 78" name="T2"/>
              <a:gd fmla="*/ 6 h 103" name="T3"/>
              <a:gd fmla="*/ 78 w 78" name="T4"/>
              <a:gd fmla="*/ 0 h 103" name="T5"/>
              <a:gd fmla="*/ 0 w 78" name="T6"/>
              <a:gd fmla="*/ 0 h 103" name="T7"/>
              <a:gd fmla="*/ 0 w 78" name="T8"/>
              <a:gd fmla="*/ 6 h 103" name="T9"/>
              <a:gd fmla="*/ 6 w 78" name="T10"/>
              <a:gd fmla="*/ 6 h 103" name="T11"/>
              <a:gd fmla="*/ 6 w 78" name="T12"/>
              <a:gd fmla="*/ 13 h 103" name="T13"/>
              <a:gd fmla="*/ 10 w 78" name="T14"/>
              <a:gd fmla="*/ 13 h 103" name="T15"/>
              <a:gd fmla="*/ 20 w 78" name="T16"/>
              <a:gd fmla="*/ 48 h 103" name="T17"/>
              <a:gd fmla="*/ 25 w 78" name="T18"/>
              <a:gd fmla="*/ 52 h 103" name="T19"/>
              <a:gd fmla="*/ 20 w 78" name="T20"/>
              <a:gd fmla="*/ 55 h 103" name="T21"/>
              <a:gd fmla="*/ 10 w 78" name="T22"/>
              <a:gd fmla="*/ 90 h 103" name="T23"/>
              <a:gd fmla="*/ 6 w 78" name="T24"/>
              <a:gd fmla="*/ 90 h 103" name="T25"/>
              <a:gd fmla="*/ 6 w 78" name="T26"/>
              <a:gd fmla="*/ 97 h 103" name="T27"/>
              <a:gd fmla="*/ 0 w 78" name="T28"/>
              <a:gd fmla="*/ 97 h 103" name="T29"/>
              <a:gd fmla="*/ 0 w 78" name="T30"/>
              <a:gd fmla="*/ 103 h 103" name="T31"/>
              <a:gd fmla="*/ 78 w 78" name="T32"/>
              <a:gd fmla="*/ 103 h 103" name="T33"/>
              <a:gd fmla="*/ 78 w 78" name="T34"/>
              <a:gd fmla="*/ 97 h 103" name="T35"/>
              <a:gd fmla="*/ 71 w 78" name="T36"/>
              <a:gd fmla="*/ 97 h 103" name="T37"/>
              <a:gd fmla="*/ 71 w 78" name="T38"/>
              <a:gd fmla="*/ 90 h 103" name="T39"/>
              <a:gd fmla="*/ 68 w 78" name="T40"/>
              <a:gd fmla="*/ 90 h 103" name="T41"/>
              <a:gd fmla="*/ 58 w 78" name="T42"/>
              <a:gd fmla="*/ 55 h 103" name="T43"/>
              <a:gd fmla="*/ 53 w 78" name="T44"/>
              <a:gd fmla="*/ 52 h 103" name="T45"/>
              <a:gd fmla="*/ 58 w 78" name="T46"/>
              <a:gd fmla="*/ 48 h 103" name="T47"/>
              <a:gd fmla="*/ 68 w 78" name="T48"/>
              <a:gd fmla="*/ 13 h 103" name="T49"/>
              <a:gd fmla="*/ 71 w 78" name="T50"/>
              <a:gd fmla="*/ 13 h 103" name="T51"/>
              <a:gd fmla="*/ 71 w 78" name="T52"/>
              <a:gd fmla="*/ 6 h 103" name="T53"/>
              <a:gd fmla="*/ 62 w 78" name="T54"/>
              <a:gd fmla="*/ 14 h 103" name="T55"/>
              <a:gd fmla="*/ 54 w 78" name="T56"/>
              <a:gd fmla="*/ 43 h 103" name="T57"/>
              <a:gd fmla="*/ 45 w 78" name="T58"/>
              <a:gd fmla="*/ 47 h 103" name="T59"/>
              <a:gd fmla="*/ 45 w 78" name="T60"/>
              <a:gd fmla="*/ 56 h 103" name="T61"/>
              <a:gd fmla="*/ 54 w 78" name="T62"/>
              <a:gd fmla="*/ 60 h 103" name="T63"/>
              <a:gd fmla="*/ 62 w 78" name="T64"/>
              <a:gd fmla="*/ 89 h 103" name="T65"/>
              <a:gd fmla="*/ 61 w 78" name="T66"/>
              <a:gd fmla="*/ 90 h 103" name="T67"/>
              <a:gd fmla="*/ 55 w 78" name="T68"/>
              <a:gd fmla="*/ 90 h 103" name="T69"/>
              <a:gd fmla="*/ 50 w 78" name="T70"/>
              <a:gd fmla="*/ 75 h 103" name="T71"/>
              <a:gd fmla="*/ 42 w 78" name="T72"/>
              <a:gd fmla="*/ 71 h 103" name="T73"/>
              <a:gd fmla="*/ 42 w 78" name="T74"/>
              <a:gd fmla="*/ 45 h 103" name="T75"/>
              <a:gd fmla="*/ 53 w 78" name="T76"/>
              <a:gd fmla="*/ 40 h 103" name="T77"/>
              <a:gd fmla="*/ 59 w 78" name="T78"/>
              <a:gd fmla="*/ 32 h 103" name="T79"/>
              <a:gd fmla="*/ 19 w 78" name="T80"/>
              <a:gd fmla="*/ 32 h 103" name="T81"/>
              <a:gd fmla="*/ 25 w 78" name="T82"/>
              <a:gd fmla="*/ 40 h 103" name="T83"/>
              <a:gd fmla="*/ 36 w 78" name="T84"/>
              <a:gd fmla="*/ 45 h 103" name="T85"/>
              <a:gd fmla="*/ 36 w 78" name="T86"/>
              <a:gd fmla="*/ 71 h 103" name="T87"/>
              <a:gd fmla="*/ 28 w 78" name="T88"/>
              <a:gd fmla="*/ 75 h 103" name="T89"/>
              <a:gd fmla="*/ 23 w 78" name="T90"/>
              <a:gd fmla="*/ 90 h 103" name="T91"/>
              <a:gd fmla="*/ 16 w 78" name="T92"/>
              <a:gd fmla="*/ 90 h 103" name="T93"/>
              <a:gd fmla="*/ 16 w 78" name="T94"/>
              <a:gd fmla="*/ 89 h 103" name="T95"/>
              <a:gd fmla="*/ 24 w 78" name="T96"/>
              <a:gd fmla="*/ 60 h 103" name="T97"/>
              <a:gd fmla="*/ 32 w 78" name="T98"/>
              <a:gd fmla="*/ 56 h 103" name="T99"/>
              <a:gd fmla="*/ 32 w 78" name="T100"/>
              <a:gd fmla="*/ 47 h 103" name="T101"/>
              <a:gd fmla="*/ 24 w 78" name="T102"/>
              <a:gd fmla="*/ 43 h 103" name="T103"/>
              <a:gd fmla="*/ 16 w 78" name="T104"/>
              <a:gd fmla="*/ 14 h 103" name="T105"/>
              <a:gd fmla="*/ 16 w 78" name="T106"/>
              <a:gd fmla="*/ 13 h 103" name="T107"/>
              <a:gd fmla="*/ 61 w 78" name="T108"/>
              <a:gd fmla="*/ 13 h 103" name="T109"/>
              <a:gd fmla="*/ 62 w 78" name="T110"/>
              <a:gd fmla="*/ 14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78">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endParaRPr altLang="en-US" lang="zh-CN">
              <a:solidFill>
                <a:prstClr val="black"/>
              </a:solidFill>
            </a:endParaRPr>
          </a:p>
        </p:txBody>
      </p:sp>
      <p:sp>
        <p:nvSpPr>
          <p:cNvPr id="18449" name="Rectangle 17"/>
          <p:cNvSpPr>
            <a:spLocks noChangeArrowheads="1"/>
          </p:cNvSpPr>
          <p:nvPr/>
        </p:nvSpPr>
        <p:spPr bwMode="auto">
          <a:xfrm>
            <a:off x="5461002" y="1923676"/>
            <a:ext cx="646113"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rgbClr val="F8F8F8"/>
                </a:solidFill>
              </a:rPr>
              <a:t>Option 01</a:t>
            </a:r>
          </a:p>
        </p:txBody>
      </p:sp>
      <p:sp>
        <p:nvSpPr>
          <p:cNvPr id="18450" name="Rectangle 18"/>
          <p:cNvSpPr>
            <a:spLocks noChangeArrowheads="1"/>
          </p:cNvSpPr>
          <p:nvPr/>
        </p:nvSpPr>
        <p:spPr bwMode="auto">
          <a:xfrm>
            <a:off x="7648576" y="1923676"/>
            <a:ext cx="646113"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rgbClr val="F8F8F8"/>
                </a:solidFill>
              </a:rPr>
              <a:t>Option 02</a:t>
            </a:r>
          </a:p>
        </p:txBody>
      </p:sp>
      <p:sp>
        <p:nvSpPr>
          <p:cNvPr id="18451" name="Rectangle 19"/>
          <p:cNvSpPr>
            <a:spLocks noChangeArrowheads="1"/>
          </p:cNvSpPr>
          <p:nvPr/>
        </p:nvSpPr>
        <p:spPr bwMode="auto">
          <a:xfrm>
            <a:off x="5508627" y="4270725"/>
            <a:ext cx="646113"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rgbClr val="F8F8F8"/>
                </a:solidFill>
              </a:rPr>
              <a:t>Option 03</a:t>
            </a:r>
          </a:p>
        </p:txBody>
      </p:sp>
      <p:sp>
        <p:nvSpPr>
          <p:cNvPr id="18452" name="Rectangle 20"/>
          <p:cNvSpPr>
            <a:spLocks noChangeArrowheads="1"/>
          </p:cNvSpPr>
          <p:nvPr/>
        </p:nvSpPr>
        <p:spPr bwMode="auto">
          <a:xfrm>
            <a:off x="7577138" y="4270725"/>
            <a:ext cx="646112"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rgbClr val="F8F8F8"/>
                </a:solidFill>
              </a:rPr>
              <a:t>Option 04</a:t>
            </a:r>
          </a:p>
        </p:txBody>
      </p:sp>
      <p:sp>
        <p:nvSpPr>
          <p:cNvPr id="18453" name="Rectangle 21"/>
          <p:cNvSpPr>
            <a:spLocks noChangeArrowheads="1"/>
          </p:cNvSpPr>
          <p:nvPr/>
        </p:nvSpPr>
        <p:spPr bwMode="auto">
          <a:xfrm>
            <a:off x="6374607" y="2942517"/>
            <a:ext cx="89535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b="1" lang="en-US" sz="1000">
                <a:solidFill>
                  <a:schemeClr val="bg1"/>
                </a:solidFill>
                <a:latin charset="-122" panose="020b0502040204020203" pitchFamily="34" typeface="微软雅黑 Light"/>
                <a:ea charset="-122" panose="020b0502040204020203" pitchFamily="34" typeface="微软雅黑 Light"/>
              </a:rPr>
              <a:t>KEY WORDS</a:t>
            </a:r>
          </a:p>
        </p:txBody>
      </p:sp>
      <p:sp>
        <p:nvSpPr>
          <p:cNvPr id="18454" name="Rectangle 22"/>
          <p:cNvSpPr>
            <a:spLocks noChangeArrowheads="1"/>
          </p:cNvSpPr>
          <p:nvPr/>
        </p:nvSpPr>
        <p:spPr bwMode="auto">
          <a:xfrm>
            <a:off x="539750" y="1431399"/>
            <a:ext cx="3887788"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8455" name="Rectangle 23"/>
          <p:cNvSpPr>
            <a:spLocks noChangeArrowheads="1"/>
          </p:cNvSpPr>
          <p:nvPr/>
        </p:nvSpPr>
        <p:spPr bwMode="auto">
          <a:xfrm>
            <a:off x="539750" y="2223806"/>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01</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56" name="Line 24"/>
          <p:cNvSpPr>
            <a:spLocks noChangeShapeType="1"/>
          </p:cNvSpPr>
          <p:nvPr/>
        </p:nvSpPr>
        <p:spPr bwMode="auto">
          <a:xfrm>
            <a:off x="539750" y="2622391"/>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8457" name="Rectangle 25"/>
          <p:cNvSpPr>
            <a:spLocks noChangeArrowheads="1"/>
          </p:cNvSpPr>
          <p:nvPr/>
        </p:nvSpPr>
        <p:spPr bwMode="auto">
          <a:xfrm>
            <a:off x="539750" y="2871706"/>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02</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58" name="Line 26"/>
          <p:cNvSpPr>
            <a:spLocks noChangeShapeType="1"/>
          </p:cNvSpPr>
          <p:nvPr/>
        </p:nvSpPr>
        <p:spPr bwMode="auto">
          <a:xfrm>
            <a:off x="539750" y="3270291"/>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8459" name="Rectangle 27"/>
          <p:cNvSpPr>
            <a:spLocks noChangeArrowheads="1"/>
          </p:cNvSpPr>
          <p:nvPr/>
        </p:nvSpPr>
        <p:spPr bwMode="auto">
          <a:xfrm>
            <a:off x="539750" y="3549777"/>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03</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60" name="Line 28"/>
          <p:cNvSpPr>
            <a:spLocks noChangeShapeType="1"/>
          </p:cNvSpPr>
          <p:nvPr/>
        </p:nvSpPr>
        <p:spPr bwMode="auto">
          <a:xfrm>
            <a:off x="539750" y="3948363"/>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8461" name="Rectangle 29"/>
          <p:cNvSpPr>
            <a:spLocks noChangeArrowheads="1"/>
          </p:cNvSpPr>
          <p:nvPr/>
        </p:nvSpPr>
        <p:spPr bwMode="auto">
          <a:xfrm>
            <a:off x="539750" y="4204029"/>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04</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62" name="Line 30"/>
          <p:cNvSpPr>
            <a:spLocks noChangeShapeType="1"/>
          </p:cNvSpPr>
          <p:nvPr/>
        </p:nvSpPr>
        <p:spPr bwMode="auto">
          <a:xfrm>
            <a:off x="539750" y="4602615"/>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28"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9"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0"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64" name="Freeform 8"/>
          <p:cNvSpPr/>
          <p:nvPr/>
        </p:nvSpPr>
        <p:spPr bwMode="auto">
          <a:xfrm>
            <a:off x="4583114" y="1509788"/>
            <a:ext cx="1012825" cy="116558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chemeClr val="accent2"/>
          </a:solidFill>
          <a:ln>
            <a:noFill/>
          </a:ln>
        </p:spPr>
        <p:txBody>
          <a:bodyPr/>
          <a:lstStyle/>
          <a:p>
            <a:endParaRPr altLang="en-US" lang="zh-CN">
              <a:solidFill>
                <a:prstClr val="black"/>
              </a:solidFill>
            </a:endParaRPr>
          </a:p>
        </p:txBody>
      </p:sp>
      <p:sp>
        <p:nvSpPr>
          <p:cNvPr id="19465" name="Freeform 9"/>
          <p:cNvSpPr/>
          <p:nvPr/>
        </p:nvSpPr>
        <p:spPr bwMode="auto">
          <a:xfrm>
            <a:off x="3544889" y="1509788"/>
            <a:ext cx="1012825" cy="116558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chemeClr val="accent1"/>
          </a:solidFill>
          <a:ln>
            <a:noFill/>
          </a:ln>
        </p:spPr>
        <p:txBody>
          <a:bodyPr/>
          <a:lstStyle/>
          <a:p>
            <a:endParaRPr altLang="en-US" lang="zh-CN">
              <a:solidFill>
                <a:prstClr val="black"/>
              </a:solidFill>
            </a:endParaRPr>
          </a:p>
        </p:txBody>
      </p:sp>
      <p:sp>
        <p:nvSpPr>
          <p:cNvPr id="19466" name="Freeform 10"/>
          <p:cNvSpPr/>
          <p:nvPr/>
        </p:nvSpPr>
        <p:spPr bwMode="auto">
          <a:xfrm>
            <a:off x="4583114" y="3307393"/>
            <a:ext cx="1012825" cy="116558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solidFill>
            <a:schemeClr val="accent4"/>
          </a:solidFill>
          <a:ln>
            <a:noFill/>
          </a:ln>
        </p:spPr>
        <p:txBody>
          <a:bodyPr/>
          <a:lstStyle/>
          <a:p>
            <a:endParaRPr altLang="en-US" lang="zh-CN">
              <a:solidFill>
                <a:prstClr val="black"/>
              </a:solidFill>
            </a:endParaRPr>
          </a:p>
        </p:txBody>
      </p:sp>
      <p:sp>
        <p:nvSpPr>
          <p:cNvPr id="19467" name="Freeform 11"/>
          <p:cNvSpPr/>
          <p:nvPr/>
        </p:nvSpPr>
        <p:spPr bwMode="auto">
          <a:xfrm>
            <a:off x="3544889" y="3307393"/>
            <a:ext cx="1012825" cy="116558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solidFill>
            <a:schemeClr val="accent5"/>
          </a:solidFill>
          <a:ln>
            <a:noFill/>
          </a:ln>
        </p:spPr>
        <p:txBody>
          <a:bodyPr/>
          <a:lstStyle/>
          <a:p>
            <a:endParaRPr altLang="en-US" lang="zh-CN">
              <a:solidFill>
                <a:prstClr val="black"/>
              </a:solidFill>
            </a:endParaRPr>
          </a:p>
        </p:txBody>
      </p:sp>
      <p:sp>
        <p:nvSpPr>
          <p:cNvPr id="19468" name="Freeform 12"/>
          <p:cNvSpPr/>
          <p:nvPr/>
        </p:nvSpPr>
        <p:spPr bwMode="auto">
          <a:xfrm>
            <a:off x="3025775" y="2408590"/>
            <a:ext cx="1011238" cy="1165585"/>
          </a:xfrm>
          <a:custGeom>
            <a:gdLst>
              <a:gd fmla="*/ 319 w 637" name="T0"/>
              <a:gd fmla="*/ 0 h 734" name="T1"/>
              <a:gd fmla="*/ 0 w 637" name="T2"/>
              <a:gd fmla="*/ 182 h 734" name="T3"/>
              <a:gd fmla="*/ 0 w 637" name="T4"/>
              <a:gd fmla="*/ 551 h 734" name="T5"/>
              <a:gd fmla="*/ 319 w 637" name="T6"/>
              <a:gd fmla="*/ 734 h 734" name="T7"/>
              <a:gd fmla="*/ 637 w 637" name="T8"/>
              <a:gd fmla="*/ 551 h 734" name="T9"/>
              <a:gd fmla="*/ 637 w 637" name="T10"/>
              <a:gd fmla="*/ 182 h 734" name="T11"/>
              <a:gd fmla="*/ 319 w 637" name="T12"/>
              <a:gd fmla="*/ 0 h 734" name="T13"/>
            </a:gdLst>
            <a:cxnLst>
              <a:cxn ang="0">
                <a:pos x="T0" y="T1"/>
              </a:cxn>
              <a:cxn ang="0">
                <a:pos x="T2" y="T3"/>
              </a:cxn>
              <a:cxn ang="0">
                <a:pos x="T4" y="T5"/>
              </a:cxn>
              <a:cxn ang="0">
                <a:pos x="T6" y="T7"/>
              </a:cxn>
              <a:cxn ang="0">
                <a:pos x="T8" y="T9"/>
              </a:cxn>
              <a:cxn ang="0">
                <a:pos x="T10" y="T11"/>
              </a:cxn>
              <a:cxn ang="0">
                <a:pos x="T12" y="T13"/>
              </a:cxn>
            </a:cxnLst>
            <a:rect b="b" l="0" r="r" t="0"/>
            <a:pathLst>
              <a:path h="734" w="637">
                <a:moveTo>
                  <a:pt x="319" y="0"/>
                </a:moveTo>
                <a:lnTo>
                  <a:pt x="0" y="182"/>
                </a:lnTo>
                <a:lnTo>
                  <a:pt x="0" y="551"/>
                </a:lnTo>
                <a:lnTo>
                  <a:pt x="319" y="734"/>
                </a:lnTo>
                <a:lnTo>
                  <a:pt x="637" y="551"/>
                </a:lnTo>
                <a:lnTo>
                  <a:pt x="637" y="182"/>
                </a:lnTo>
                <a:lnTo>
                  <a:pt x="319" y="0"/>
                </a:lnTo>
                <a:close/>
              </a:path>
            </a:pathLst>
          </a:custGeom>
          <a:solidFill>
            <a:schemeClr val="accent6"/>
          </a:solidFill>
          <a:ln>
            <a:noFill/>
          </a:ln>
        </p:spPr>
        <p:txBody>
          <a:bodyPr/>
          <a:lstStyle/>
          <a:p>
            <a:endParaRPr altLang="en-US" lang="zh-CN">
              <a:solidFill>
                <a:prstClr val="black"/>
              </a:solidFill>
            </a:endParaRPr>
          </a:p>
        </p:txBody>
      </p:sp>
      <p:sp>
        <p:nvSpPr>
          <p:cNvPr id="19469" name="Freeform 13"/>
          <p:cNvSpPr/>
          <p:nvPr/>
        </p:nvSpPr>
        <p:spPr bwMode="auto">
          <a:xfrm>
            <a:off x="5102226" y="2408590"/>
            <a:ext cx="1012825" cy="116558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chemeClr val="accent3"/>
          </a:solidFill>
          <a:ln>
            <a:noFill/>
          </a:ln>
        </p:spPr>
        <p:txBody>
          <a:bodyPr/>
          <a:lstStyle/>
          <a:p>
            <a:endParaRPr altLang="en-US" lang="zh-CN">
              <a:solidFill>
                <a:prstClr val="black"/>
              </a:solidFill>
            </a:endParaRPr>
          </a:p>
        </p:txBody>
      </p:sp>
      <p:sp>
        <p:nvSpPr>
          <p:cNvPr id="19482" name="Freeform 26"/>
          <p:cNvSpPr>
            <a:spLocks noEditPoints="1"/>
          </p:cNvSpPr>
          <p:nvPr/>
        </p:nvSpPr>
        <p:spPr bwMode="auto">
          <a:xfrm>
            <a:off x="3878263" y="1916314"/>
            <a:ext cx="349250" cy="352534"/>
          </a:xfrm>
          <a:custGeom>
            <a:gdLst>
              <a:gd fmla="*/ 52 w 105" name="T0"/>
              <a:gd fmla="*/ 0 h 106" name="T1"/>
              <a:gd fmla="*/ 89 w 105" name="T2"/>
              <a:gd fmla="*/ 16 h 106" name="T3"/>
              <a:gd fmla="*/ 90 w 105" name="T4"/>
              <a:gd fmla="*/ 16 h 106" name="T5"/>
              <a:gd fmla="*/ 105 w 105" name="T6"/>
              <a:gd fmla="*/ 53 h 106" name="T7"/>
              <a:gd fmla="*/ 89 w 105" name="T8"/>
              <a:gd fmla="*/ 90 h 106" name="T9"/>
              <a:gd fmla="*/ 89 w 105" name="T10"/>
              <a:gd fmla="*/ 90 h 106" name="T11"/>
              <a:gd fmla="*/ 52 w 105" name="T12"/>
              <a:gd fmla="*/ 106 h 106" name="T13"/>
              <a:gd fmla="*/ 15 w 105" name="T14"/>
              <a:gd fmla="*/ 90 h 106" name="T15"/>
              <a:gd fmla="*/ 0 w 105" name="T16"/>
              <a:gd fmla="*/ 53 h 106" name="T17"/>
              <a:gd fmla="*/ 15 w 105" name="T18"/>
              <a:gd fmla="*/ 16 h 106" name="T19"/>
              <a:gd fmla="*/ 15 w 105" name="T20"/>
              <a:gd fmla="*/ 16 h 106" name="T21"/>
              <a:gd fmla="*/ 15 w 105" name="T22"/>
              <a:gd fmla="*/ 16 h 106" name="T23"/>
              <a:gd fmla="*/ 52 w 105" name="T24"/>
              <a:gd fmla="*/ 0 h 106" name="T25"/>
              <a:gd fmla="*/ 75 w 105" name="T26"/>
              <a:gd fmla="*/ 49 h 106" name="T27"/>
              <a:gd fmla="*/ 75 w 105" name="T28"/>
              <a:gd fmla="*/ 49 h 106" name="T29"/>
              <a:gd fmla="*/ 56 w 105" name="T30"/>
              <a:gd fmla="*/ 49 h 106" name="T31"/>
              <a:gd fmla="*/ 56 w 105" name="T32"/>
              <a:gd fmla="*/ 17 h 106" name="T33"/>
              <a:gd fmla="*/ 52 w 105" name="T34"/>
              <a:gd fmla="*/ 13 h 106" name="T35"/>
              <a:gd fmla="*/ 48 w 105" name="T36"/>
              <a:gd fmla="*/ 17 h 106" name="T37"/>
              <a:gd fmla="*/ 48 w 105" name="T38"/>
              <a:gd fmla="*/ 53 h 106" name="T39"/>
              <a:gd fmla="*/ 48 w 105" name="T40"/>
              <a:gd fmla="*/ 53 h 106" name="T41"/>
              <a:gd fmla="*/ 52 w 105" name="T42"/>
              <a:gd fmla="*/ 57 h 106" name="T43"/>
              <a:gd fmla="*/ 75 w 105" name="T44"/>
              <a:gd fmla="*/ 57 h 106" name="T45"/>
              <a:gd fmla="*/ 79 w 105" name="T46"/>
              <a:gd fmla="*/ 53 h 106" name="T47"/>
              <a:gd fmla="*/ 75 w 105" name="T48"/>
              <a:gd fmla="*/ 49 h 106" name="T49"/>
              <a:gd fmla="*/ 84 w 105" name="T50"/>
              <a:gd fmla="*/ 22 h 106" name="T51"/>
              <a:gd fmla="*/ 84 w 105" name="T52"/>
              <a:gd fmla="*/ 22 h 106" name="T53"/>
              <a:gd fmla="*/ 52 w 105" name="T54"/>
              <a:gd fmla="*/ 8 h 106" name="T55"/>
              <a:gd fmla="*/ 21 w 105" name="T56"/>
              <a:gd fmla="*/ 21 h 106" name="T57"/>
              <a:gd fmla="*/ 21 w 105" name="T58"/>
              <a:gd fmla="*/ 22 h 106" name="T59"/>
              <a:gd fmla="*/ 8 w 105" name="T60"/>
              <a:gd fmla="*/ 53 h 106" name="T61"/>
              <a:gd fmla="*/ 21 w 105" name="T62"/>
              <a:gd fmla="*/ 84 h 106" name="T63"/>
              <a:gd fmla="*/ 52 w 105" name="T64"/>
              <a:gd fmla="*/ 98 h 106" name="T65"/>
              <a:gd fmla="*/ 83 w 105" name="T66"/>
              <a:gd fmla="*/ 85 h 106" name="T67"/>
              <a:gd fmla="*/ 84 w 105" name="T68"/>
              <a:gd fmla="*/ 84 h 106" name="T69"/>
              <a:gd fmla="*/ 97 w 105" name="T70"/>
              <a:gd fmla="*/ 53 h 106" name="T71"/>
              <a:gd fmla="*/ 84 w 105" name="T72"/>
              <a:gd fmla="*/ 22 h 106" name="T73"/>
              <a:gd fmla="*/ 84 w 105" name="T74"/>
              <a:gd fmla="*/ 22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05">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9483" name="Freeform 27"/>
          <p:cNvSpPr>
            <a:spLocks noEditPoints="1"/>
          </p:cNvSpPr>
          <p:nvPr/>
        </p:nvSpPr>
        <p:spPr bwMode="auto">
          <a:xfrm>
            <a:off x="3395664" y="2815116"/>
            <a:ext cx="276225" cy="352534"/>
          </a:xfrm>
          <a:custGeom>
            <a:gdLst>
              <a:gd fmla="*/ 59 w 83" name="T0"/>
              <a:gd fmla="*/ 70 h 106" name="T1"/>
              <a:gd fmla="*/ 59 w 83" name="T2"/>
              <a:gd fmla="*/ 70 h 106" name="T3"/>
              <a:gd fmla="*/ 75 w 83" name="T4"/>
              <a:gd fmla="*/ 42 h 106" name="T5"/>
              <a:gd fmla="*/ 41 w 83" name="T6"/>
              <a:gd fmla="*/ 8 h 106" name="T7"/>
              <a:gd fmla="*/ 8 w 83" name="T8"/>
              <a:gd fmla="*/ 42 h 106" name="T9"/>
              <a:gd fmla="*/ 24 w 83" name="T10"/>
              <a:gd fmla="*/ 70 h 106" name="T11"/>
              <a:gd fmla="*/ 24 w 83" name="T12"/>
              <a:gd fmla="*/ 70 h 106" name="T13"/>
              <a:gd fmla="*/ 41 w 83" name="T14"/>
              <a:gd fmla="*/ 75 h 106" name="T15"/>
              <a:gd fmla="*/ 43 w 83" name="T16"/>
              <a:gd fmla="*/ 46 h 106" name="T17"/>
              <a:gd fmla="*/ 40 w 83" name="T18"/>
              <a:gd fmla="*/ 46 h 106" name="T19"/>
              <a:gd fmla="*/ 30 w 83" name="T20"/>
              <a:gd fmla="*/ 42 h 106" name="T21"/>
              <a:gd fmla="*/ 20 w 83" name="T22"/>
              <a:gd fmla="*/ 46 h 106" name="T23"/>
              <a:gd fmla="*/ 17 w 83" name="T24"/>
              <a:gd fmla="*/ 42 h 106" name="T25"/>
              <a:gd fmla="*/ 30 w 83" name="T26"/>
              <a:gd fmla="*/ 37 h 106" name="T27"/>
              <a:gd fmla="*/ 41 w 83" name="T28"/>
              <a:gd fmla="*/ 41 h 106" name="T29"/>
              <a:gd fmla="*/ 52 w 83" name="T30"/>
              <a:gd fmla="*/ 37 h 106" name="T31"/>
              <a:gd fmla="*/ 65 w 83" name="T32"/>
              <a:gd fmla="*/ 42 h 106" name="T33"/>
              <a:gd fmla="*/ 62 w 83" name="T34"/>
              <a:gd fmla="*/ 46 h 106" name="T35"/>
              <a:gd fmla="*/ 52 w 83" name="T36"/>
              <a:gd fmla="*/ 42 h 106" name="T37"/>
              <a:gd fmla="*/ 43 w 83" name="T38"/>
              <a:gd fmla="*/ 46 h 106" name="T39"/>
              <a:gd fmla="*/ 65 w 83" name="T40"/>
              <a:gd fmla="*/ 76 h 106" name="T41"/>
              <a:gd fmla="*/ 61 w 83" name="T42"/>
              <a:gd fmla="*/ 97 h 106" name="T43"/>
              <a:gd fmla="*/ 53 w 83" name="T44"/>
              <a:gd fmla="*/ 97 h 106" name="T45"/>
              <a:gd fmla="*/ 41 w 83" name="T46"/>
              <a:gd fmla="*/ 106 h 106" name="T47"/>
              <a:gd fmla="*/ 29 w 83" name="T48"/>
              <a:gd fmla="*/ 97 h 106" name="T49"/>
              <a:gd fmla="*/ 18 w 83" name="T50"/>
              <a:gd fmla="*/ 93 h 106" name="T51"/>
              <a:gd fmla="*/ 18 w 83" name="T52"/>
              <a:gd fmla="*/ 76 h 106" name="T53"/>
              <a:gd fmla="*/ 0 w 83" name="T54"/>
              <a:gd fmla="*/ 42 h 106" name="T55"/>
              <a:gd fmla="*/ 41 w 83" name="T56"/>
              <a:gd fmla="*/ 0 h 106" name="T57"/>
              <a:gd fmla="*/ 83 w 83" name="T58"/>
              <a:gd fmla="*/ 42 h 106" name="T59"/>
              <a:gd fmla="*/ 65 w 83" name="T60"/>
              <a:gd fmla="*/ 76 h 106" name="T61"/>
              <a:gd fmla="*/ 26 w 83" name="T62"/>
              <a:gd fmla="*/ 80 h 106" name="T63"/>
              <a:gd fmla="*/ 32 w 83" name="T64"/>
              <a:gd fmla="*/ 89 h 106" name="T65"/>
              <a:gd fmla="*/ 37 w 83" name="T66"/>
              <a:gd fmla="*/ 93 h 106" name="T67"/>
              <a:gd fmla="*/ 38 w 83" name="T68"/>
              <a:gd fmla="*/ 96 h 106" name="T69"/>
              <a:gd fmla="*/ 41 w 83" name="T70"/>
              <a:gd fmla="*/ 98 h 106" name="T71"/>
              <a:gd fmla="*/ 45 w 83" name="T72"/>
              <a:gd fmla="*/ 96 h 106" name="T73"/>
              <a:gd fmla="*/ 46 w 83" name="T74"/>
              <a:gd fmla="*/ 93 h 106" name="T75"/>
              <a:gd fmla="*/ 57 w 83" name="T76"/>
              <a:gd fmla="*/ 89 h 106" name="T77"/>
              <a:gd fmla="*/ 41 w 83" name="T78"/>
              <a:gd fmla="*/ 83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83">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9484" name="Freeform 28"/>
          <p:cNvSpPr>
            <a:spLocks noEditPoints="1"/>
          </p:cNvSpPr>
          <p:nvPr/>
        </p:nvSpPr>
        <p:spPr bwMode="auto">
          <a:xfrm>
            <a:off x="5449888" y="2821468"/>
            <a:ext cx="315912" cy="339830"/>
          </a:xfrm>
          <a:custGeom>
            <a:gdLst>
              <a:gd fmla="*/ 4 w 95" name="T0"/>
              <a:gd fmla="*/ 12 h 102" name="T1"/>
              <a:gd fmla="*/ 4 w 95" name="T2"/>
              <a:gd fmla="*/ 12 h 102" name="T3"/>
              <a:gd fmla="*/ 43 w 95" name="T4"/>
              <a:gd fmla="*/ 12 h 102" name="T5"/>
              <a:gd fmla="*/ 45 w 95" name="T6"/>
              <a:gd fmla="*/ 2 h 102" name="T7"/>
              <a:gd fmla="*/ 46 w 95" name="T8"/>
              <a:gd fmla="*/ 1 h 102" name="T9"/>
              <a:gd fmla="*/ 47 w 95" name="T10"/>
              <a:gd fmla="*/ 0 h 102" name="T11"/>
              <a:gd fmla="*/ 48 w 95" name="T12"/>
              <a:gd fmla="*/ 0 h 102" name="T13"/>
              <a:gd fmla="*/ 49 w 95" name="T14"/>
              <a:gd fmla="*/ 0 h 102" name="T15"/>
              <a:gd fmla="*/ 50 w 95" name="T16"/>
              <a:gd fmla="*/ 1 h 102" name="T17"/>
              <a:gd fmla="*/ 50 w 95" name="T18"/>
              <a:gd fmla="*/ 2 h 102" name="T19"/>
              <a:gd fmla="*/ 53 w 95" name="T20"/>
              <a:gd fmla="*/ 12 h 102" name="T21"/>
              <a:gd fmla="*/ 91 w 95" name="T22"/>
              <a:gd fmla="*/ 12 h 102" name="T23"/>
              <a:gd fmla="*/ 95 w 95" name="T24"/>
              <a:gd fmla="*/ 16 h 102" name="T25"/>
              <a:gd fmla="*/ 95 w 95" name="T26"/>
              <a:gd fmla="*/ 16 h 102" name="T27"/>
              <a:gd fmla="*/ 95 w 95" name="T28"/>
              <a:gd fmla="*/ 71 h 102" name="T29"/>
              <a:gd fmla="*/ 91 w 95" name="T30"/>
              <a:gd fmla="*/ 75 h 102" name="T31"/>
              <a:gd fmla="*/ 91 w 95" name="T32"/>
              <a:gd fmla="*/ 75 h 102" name="T33"/>
              <a:gd fmla="*/ 70 w 95" name="T34"/>
              <a:gd fmla="*/ 75 h 102" name="T35"/>
              <a:gd fmla="*/ 76 w 95" name="T36"/>
              <a:gd fmla="*/ 99 h 102" name="T37"/>
              <a:gd fmla="*/ 74 w 95" name="T38"/>
              <a:gd fmla="*/ 102 h 102" name="T39"/>
              <a:gd fmla="*/ 71 w 95" name="T40"/>
              <a:gd fmla="*/ 100 h 102" name="T41"/>
              <a:gd fmla="*/ 65 w 95" name="T42"/>
              <a:gd fmla="*/ 75 h 102" name="T43"/>
              <a:gd fmla="*/ 50 w 95" name="T44"/>
              <a:gd fmla="*/ 75 h 102" name="T45"/>
              <a:gd fmla="*/ 50 w 95" name="T46"/>
              <a:gd fmla="*/ 89 h 102" name="T47"/>
              <a:gd fmla="*/ 48 w 95" name="T48"/>
              <a:gd fmla="*/ 92 h 102" name="T49"/>
              <a:gd fmla="*/ 45 w 95" name="T50"/>
              <a:gd fmla="*/ 89 h 102" name="T51"/>
              <a:gd fmla="*/ 45 w 95" name="T52"/>
              <a:gd fmla="*/ 75 h 102" name="T53"/>
              <a:gd fmla="*/ 31 w 95" name="T54"/>
              <a:gd fmla="*/ 75 h 102" name="T55"/>
              <a:gd fmla="*/ 24 w 95" name="T56"/>
              <a:gd fmla="*/ 100 h 102" name="T57"/>
              <a:gd fmla="*/ 21 w 95" name="T58"/>
              <a:gd fmla="*/ 102 h 102" name="T59"/>
              <a:gd fmla="*/ 19 w 95" name="T60"/>
              <a:gd fmla="*/ 99 h 102" name="T61"/>
              <a:gd fmla="*/ 26 w 95" name="T62"/>
              <a:gd fmla="*/ 75 h 102" name="T63"/>
              <a:gd fmla="*/ 4 w 95" name="T64"/>
              <a:gd fmla="*/ 75 h 102" name="T65"/>
              <a:gd fmla="*/ 0 w 95" name="T66"/>
              <a:gd fmla="*/ 71 h 102" name="T67"/>
              <a:gd fmla="*/ 0 w 95" name="T68"/>
              <a:gd fmla="*/ 71 h 102" name="T69"/>
              <a:gd fmla="*/ 0 w 95" name="T70"/>
              <a:gd fmla="*/ 16 h 102" name="T71"/>
              <a:gd fmla="*/ 4 w 95" name="T72"/>
              <a:gd fmla="*/ 12 h 102" name="T73"/>
              <a:gd fmla="*/ 25 w 95" name="T74"/>
              <a:gd fmla="*/ 64 h 102" name="T75"/>
              <a:gd fmla="*/ 25 w 95" name="T76"/>
              <a:gd fmla="*/ 64 h 102" name="T77"/>
              <a:gd fmla="*/ 71 w 95" name="T78"/>
              <a:gd fmla="*/ 64 h 102" name="T79"/>
              <a:gd fmla="*/ 73 w 95" name="T80"/>
              <a:gd fmla="*/ 61 h 102" name="T81"/>
              <a:gd fmla="*/ 71 w 95" name="T82"/>
              <a:gd fmla="*/ 59 h 102" name="T83"/>
              <a:gd fmla="*/ 25 w 95" name="T84"/>
              <a:gd fmla="*/ 59 h 102" name="T85"/>
              <a:gd fmla="*/ 22 w 95" name="T86"/>
              <a:gd fmla="*/ 61 h 102" name="T87"/>
              <a:gd fmla="*/ 25 w 95" name="T88"/>
              <a:gd fmla="*/ 64 h 102" name="T89"/>
              <a:gd fmla="*/ 87 w 95" name="T90"/>
              <a:gd fmla="*/ 20 h 102" name="T91"/>
              <a:gd fmla="*/ 87 w 95" name="T92"/>
              <a:gd fmla="*/ 20 h 102" name="T93"/>
              <a:gd fmla="*/ 8 w 95" name="T94"/>
              <a:gd fmla="*/ 20 h 102" name="T95"/>
              <a:gd fmla="*/ 8 w 95" name="T96"/>
              <a:gd fmla="*/ 67 h 102" name="T97"/>
              <a:gd fmla="*/ 87 w 95" name="T98"/>
              <a:gd fmla="*/ 67 h 102" name="T99"/>
              <a:gd fmla="*/ 87 w 95" name="T100"/>
              <a:gd fmla="*/ 20 h 1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2" w="95">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9485" name="Freeform 29"/>
          <p:cNvSpPr>
            <a:spLocks noEditPoints="1"/>
          </p:cNvSpPr>
          <p:nvPr/>
        </p:nvSpPr>
        <p:spPr bwMode="auto">
          <a:xfrm>
            <a:off x="4959350" y="1922666"/>
            <a:ext cx="287338" cy="339830"/>
          </a:xfrm>
          <a:custGeom>
            <a:gdLst>
              <a:gd fmla="*/ 76 w 86" name="T0"/>
              <a:gd fmla="*/ 1 h 102" name="T1"/>
              <a:gd fmla="*/ 74 w 86" name="T2"/>
              <a:gd fmla="*/ 7 h 102" name="T3"/>
              <a:gd fmla="*/ 86 w 86" name="T4"/>
              <a:gd fmla="*/ 39 h 102" name="T5"/>
              <a:gd fmla="*/ 72 w 86" name="T6"/>
              <a:gd fmla="*/ 72 h 102" name="T7"/>
              <a:gd fmla="*/ 56 w 86" name="T8"/>
              <a:gd fmla="*/ 83 h 102" name="T9"/>
              <a:gd fmla="*/ 42 w 86" name="T10"/>
              <a:gd fmla="*/ 87 h 102" name="T11"/>
              <a:gd fmla="*/ 58 w 86" name="T12"/>
              <a:gd fmla="*/ 94 h 102" name="T13"/>
              <a:gd fmla="*/ 58 w 86" name="T14"/>
              <a:gd fmla="*/ 102 h 102" name="T15"/>
              <a:gd fmla="*/ 38 w 86" name="T16"/>
              <a:gd fmla="*/ 102 h 102" name="T17"/>
              <a:gd fmla="*/ 19 w 86" name="T18"/>
              <a:gd fmla="*/ 102 h 102" name="T19"/>
              <a:gd fmla="*/ 19 w 86" name="T20"/>
              <a:gd fmla="*/ 94 h 102" name="T21"/>
              <a:gd fmla="*/ 34 w 86" name="T22"/>
              <a:gd fmla="*/ 87 h 102" name="T23"/>
              <a:gd fmla="*/ 20 w 86" name="T24"/>
              <a:gd fmla="*/ 82 h 102" name="T25"/>
              <a:gd fmla="*/ 7 w 86" name="T26"/>
              <a:gd fmla="*/ 74 h 102" name="T27"/>
              <a:gd fmla="*/ 1 w 86" name="T28"/>
              <a:gd fmla="*/ 76 h 102" name="T29"/>
              <a:gd fmla="*/ 9 w 86" name="T30"/>
              <a:gd fmla="*/ 64 h 102" name="T31"/>
              <a:gd fmla="*/ 11 w 86" name="T32"/>
              <a:gd fmla="*/ 11 h 102" name="T33"/>
              <a:gd fmla="*/ 38 w 86" name="T34"/>
              <a:gd fmla="*/ 0 h 102" name="T35"/>
              <a:gd fmla="*/ 69 w 86" name="T36"/>
              <a:gd fmla="*/ 5 h 102" name="T37"/>
              <a:gd fmla="*/ 69 w 86" name="T38"/>
              <a:gd fmla="*/ 5 h 102" name="T39"/>
              <a:gd fmla="*/ 73 w 86" name="T40"/>
              <a:gd fmla="*/ 1 h 102" name="T41"/>
              <a:gd fmla="*/ 70 w 86" name="T42"/>
              <a:gd fmla="*/ 10 h 102" name="T43"/>
              <a:gd fmla="*/ 77 w 86" name="T44"/>
              <a:gd fmla="*/ 39 h 102" name="T45"/>
              <a:gd fmla="*/ 65 w 86" name="T46"/>
              <a:gd fmla="*/ 66 h 102" name="T47"/>
              <a:gd fmla="*/ 13 w 86" name="T48"/>
              <a:gd fmla="*/ 67 h 102" name="T49"/>
              <a:gd fmla="*/ 22 w 86" name="T50"/>
              <a:gd fmla="*/ 78 h 102" name="T51"/>
              <a:gd fmla="*/ 55 w 86" name="T52"/>
              <a:gd fmla="*/ 78 h 102" name="T53"/>
              <a:gd fmla="*/ 69 w 86" name="T54"/>
              <a:gd fmla="*/ 69 h 102" name="T55"/>
              <a:gd fmla="*/ 69 w 86" name="T56"/>
              <a:gd fmla="*/ 69 h 102" name="T57"/>
              <a:gd fmla="*/ 81 w 86" name="T58"/>
              <a:gd fmla="*/ 39 h 102" name="T59"/>
              <a:gd fmla="*/ 70 w 86" name="T60"/>
              <a:gd fmla="*/ 10 h 102" name="T61"/>
              <a:gd fmla="*/ 60 w 86" name="T62"/>
              <a:gd fmla="*/ 17 h 102" name="T63"/>
              <a:gd fmla="*/ 17 w 86" name="T64"/>
              <a:gd fmla="*/ 17 h 102" name="T65"/>
              <a:gd fmla="*/ 17 w 86" name="T66"/>
              <a:gd fmla="*/ 60 h 102" name="T67"/>
              <a:gd fmla="*/ 60 w 86" name="T68"/>
              <a:gd fmla="*/ 60 h 102" name="T69"/>
              <a:gd fmla="*/ 69 w 86" name="T70"/>
              <a:gd fmla="*/ 39 h 102" name="T71"/>
              <a:gd fmla="*/ 60 w 86" name="T72"/>
              <a:gd fmla="*/ 17 h 1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2" w="86">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9486" name="Freeform 30"/>
          <p:cNvSpPr>
            <a:spLocks noEditPoints="1"/>
          </p:cNvSpPr>
          <p:nvPr/>
        </p:nvSpPr>
        <p:spPr bwMode="auto">
          <a:xfrm>
            <a:off x="4962525" y="3690098"/>
            <a:ext cx="280988" cy="352534"/>
          </a:xfrm>
          <a:custGeom>
            <a:gdLst>
              <a:gd fmla="*/ 62 w 84" name="T0"/>
              <a:gd fmla="*/ 60 h 106" name="T1"/>
              <a:gd fmla="*/ 55 w 84" name="T2"/>
              <a:gd fmla="*/ 96 h 106" name="T3"/>
              <a:gd fmla="*/ 80 w 84" name="T4"/>
              <a:gd fmla="*/ 98 h 106" name="T5"/>
              <a:gd fmla="*/ 80 w 84" name="T6"/>
              <a:gd fmla="*/ 106 h 106" name="T7"/>
              <a:gd fmla="*/ 0 w 84" name="T8"/>
              <a:gd fmla="*/ 102 h 106" name="T9"/>
              <a:gd fmla="*/ 30 w 84" name="T10"/>
              <a:gd fmla="*/ 98 h 106" name="T11"/>
              <a:gd fmla="*/ 49 w 84" name="T12"/>
              <a:gd fmla="*/ 91 h 106" name="T13"/>
              <a:gd fmla="*/ 6 w 84" name="T14"/>
              <a:gd fmla="*/ 88 h 106" name="T15"/>
              <a:gd fmla="*/ 6 w 84" name="T16"/>
              <a:gd fmla="*/ 83 h 106" name="T17"/>
              <a:gd fmla="*/ 56 w 84" name="T18"/>
              <a:gd fmla="*/ 72 h 106" name="T19"/>
              <a:gd fmla="*/ 50 w 84" name="T20"/>
              <a:gd fmla="*/ 55 h 106" name="T21"/>
              <a:gd fmla="*/ 42 w 84" name="T22"/>
              <a:gd fmla="*/ 56 h 106" name="T23"/>
              <a:gd fmla="*/ 32 w 84" name="T24"/>
              <a:gd fmla="*/ 68 h 106" name="T25"/>
              <a:gd fmla="*/ 28 w 84" name="T26"/>
              <a:gd fmla="*/ 70 h 106" name="T27"/>
              <a:gd fmla="*/ 14 w 84" name="T28"/>
              <a:gd fmla="*/ 65 h 106" name="T29"/>
              <a:gd fmla="*/ 16 w 84" name="T30"/>
              <a:gd fmla="*/ 58 h 106" name="T31"/>
              <a:gd fmla="*/ 13 w 84" name="T32"/>
              <a:gd fmla="*/ 54 h 106" name="T33"/>
              <a:gd fmla="*/ 38 w 84" name="T34"/>
              <a:gd fmla="*/ 15 h 106" name="T35"/>
              <a:gd fmla="*/ 40 w 84" name="T36"/>
              <a:gd fmla="*/ 16 h 106" name="T37"/>
              <a:gd fmla="*/ 41 w 84" name="T38"/>
              <a:gd fmla="*/ 9 h 106" name="T39"/>
              <a:gd fmla="*/ 45 w 84" name="T40"/>
              <a:gd fmla="*/ 2 h 106" name="T41"/>
              <a:gd fmla="*/ 66 w 84" name="T42"/>
              <a:gd fmla="*/ 18 h 106" name="T43"/>
              <a:gd fmla="*/ 58 w 84" name="T44"/>
              <a:gd fmla="*/ 18 h 106" name="T45"/>
              <a:gd fmla="*/ 57 w 84" name="T46"/>
              <a:gd fmla="*/ 26 h 106" name="T47"/>
              <a:gd fmla="*/ 52 w 84" name="T48"/>
              <a:gd fmla="*/ 38 h 106" name="T49"/>
              <a:gd fmla="*/ 55 w 84" name="T50"/>
              <a:gd fmla="*/ 49 h 106" name="T51"/>
              <a:gd fmla="*/ 54 w 84" name="T52"/>
              <a:gd fmla="*/ 16 h 106" name="T53"/>
              <a:gd fmla="*/ 44 w 84" name="T54"/>
              <a:gd fmla="*/ 19 h 106" name="T55"/>
              <a:gd fmla="*/ 54 w 84" name="T56"/>
              <a:gd fmla="*/ 16 h 106" name="T57"/>
              <a:gd fmla="*/ 48 w 84" name="T58"/>
              <a:gd fmla="*/ 35 h 106" name="T59"/>
              <a:gd fmla="*/ 37 w 84" name="T60"/>
              <a:gd fmla="*/ 20 h 106" name="T61"/>
              <a:gd fmla="*/ 33 w 84" name="T62"/>
              <a:gd fmla="*/ 62 h 106" name="T63"/>
              <a:gd fmla="*/ 34 w 84" name="T64"/>
              <a:gd fmla="*/ 46 h 106" name="T65"/>
              <a:gd fmla="*/ 37 w 84" name="T66"/>
              <a:gd fmla="*/ 38 h 106" name="T67"/>
              <a:gd fmla="*/ 49 w 84" name="T68"/>
              <a:gd fmla="*/ 42 h 106" name="T69"/>
              <a:gd fmla="*/ 40 w 84" name="T70"/>
              <a:gd fmla="*/ 42 h 106" name="T71"/>
              <a:gd fmla="*/ 40 w 84" name="T72"/>
              <a:gd fmla="*/ 42 h 106" name="T73"/>
              <a:gd fmla="*/ 45 w 84" name="T74"/>
              <a:gd fmla="*/ 52 h 106" name="T75"/>
              <a:gd fmla="*/ 49 w 84" name="T76"/>
              <a:gd fmla="*/ 50 h 106" name="T77"/>
              <a:gd fmla="*/ 49 w 84" name="T78"/>
              <a:gd fmla="*/ 42 h 106" name="T79"/>
              <a:gd fmla="*/ 20 w 84" name="T80"/>
              <a:gd fmla="*/ 61 h 106" name="T81"/>
              <a:gd fmla="*/ 19 w 84" name="T82"/>
              <a:gd fmla="*/ 62 h 106" name="T83"/>
              <a:gd fmla="*/ 26 w 84" name="T84"/>
              <a:gd fmla="*/ 64 h 10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5" w="84">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9487" name="Freeform 31"/>
          <p:cNvSpPr>
            <a:spLocks noEditPoints="1"/>
          </p:cNvSpPr>
          <p:nvPr/>
        </p:nvSpPr>
        <p:spPr bwMode="auto">
          <a:xfrm>
            <a:off x="3930650" y="3717094"/>
            <a:ext cx="239713" cy="346182"/>
          </a:xfrm>
          <a:custGeom>
            <a:gdLst>
              <a:gd fmla="*/ 2 w 72" name="T0"/>
              <a:gd fmla="*/ 71 h 104" name="T1"/>
              <a:gd fmla="*/ 14 w 72" name="T2"/>
              <a:gd fmla="*/ 69 h 104" name="T3"/>
              <a:gd fmla="*/ 23 w 72" name="T4"/>
              <a:gd fmla="*/ 44 h 104" name="T5"/>
              <a:gd fmla="*/ 23 w 72" name="T6"/>
              <a:gd fmla="*/ 44 h 104" name="T7"/>
              <a:gd fmla="*/ 23 w 72" name="T8"/>
              <a:gd fmla="*/ 17 h 104" name="T9"/>
              <a:gd fmla="*/ 32 w 72" name="T10"/>
              <a:gd fmla="*/ 13 h 104" name="T11"/>
              <a:gd fmla="*/ 36 w 72" name="T12"/>
              <a:gd fmla="*/ 0 h 104" name="T13"/>
              <a:gd fmla="*/ 40 w 72" name="T14"/>
              <a:gd fmla="*/ 13 h 104" name="T15"/>
              <a:gd fmla="*/ 55 w 72" name="T16"/>
              <a:gd fmla="*/ 31 h 104" name="T17"/>
              <a:gd fmla="*/ 49 w 72" name="T18"/>
              <a:gd fmla="*/ 44 h 104" name="T19"/>
              <a:gd fmla="*/ 58 w 72" name="T20"/>
              <a:gd fmla="*/ 69 h 104" name="T21"/>
              <a:gd fmla="*/ 70 w 72" name="T22"/>
              <a:gd fmla="*/ 71 h 104" name="T23"/>
              <a:gd fmla="*/ 61 w 72" name="T24"/>
              <a:gd fmla="*/ 74 h 104" name="T25"/>
              <a:gd fmla="*/ 69 w 72" name="T26"/>
              <a:gd fmla="*/ 95 h 104" name="T27"/>
              <a:gd fmla="*/ 72 w 72" name="T28"/>
              <a:gd fmla="*/ 100 h 104" name="T29"/>
              <a:gd fmla="*/ 67 w 72" name="T30"/>
              <a:gd fmla="*/ 102 h 104" name="T31"/>
              <a:gd fmla="*/ 65 w 72" name="T32"/>
              <a:gd fmla="*/ 97 h 104" name="T33"/>
              <a:gd fmla="*/ 52 w 72" name="T34"/>
              <a:gd fmla="*/ 74 h 104" name="T35"/>
              <a:gd fmla="*/ 40 w 72" name="T36"/>
              <a:gd fmla="*/ 77 h 104" name="T37"/>
              <a:gd fmla="*/ 32 w 72" name="T38"/>
              <a:gd fmla="*/ 77 h 104" name="T39"/>
              <a:gd fmla="*/ 20 w 72" name="T40"/>
              <a:gd fmla="*/ 74 h 104" name="T41"/>
              <a:gd fmla="*/ 7 w 72" name="T42"/>
              <a:gd fmla="*/ 97 h 104" name="T43"/>
              <a:gd fmla="*/ 5 w 72" name="T44"/>
              <a:gd fmla="*/ 102 h 104" name="T45"/>
              <a:gd fmla="*/ 0 w 72" name="T46"/>
              <a:gd fmla="*/ 100 h 104" name="T47"/>
              <a:gd fmla="*/ 3 w 72" name="T48"/>
              <a:gd fmla="*/ 95 h 104" name="T49"/>
              <a:gd fmla="*/ 11 w 72" name="T50"/>
              <a:gd fmla="*/ 74 h 104" name="T51"/>
              <a:gd fmla="*/ 32 w 72" name="T52"/>
              <a:gd fmla="*/ 69 h 104" name="T53"/>
              <a:gd fmla="*/ 32 w 72" name="T54"/>
              <a:gd fmla="*/ 66 h 104" name="T55"/>
              <a:gd fmla="*/ 40 w 72" name="T56"/>
              <a:gd fmla="*/ 66 h 104" name="T57"/>
              <a:gd fmla="*/ 49 w 72" name="T58"/>
              <a:gd fmla="*/ 69 h 104" name="T59"/>
              <a:gd fmla="*/ 32 w 72" name="T60"/>
              <a:gd fmla="*/ 49 h 104" name="T61"/>
              <a:gd fmla="*/ 32 w 72" name="T62"/>
              <a:gd fmla="*/ 69 h 104" name="T63"/>
              <a:gd fmla="*/ 44 w 72" name="T64"/>
              <a:gd fmla="*/ 23 h 104" name="T65"/>
              <a:gd fmla="*/ 29 w 72" name="T66"/>
              <a:gd fmla="*/ 23 h 104" name="T67"/>
              <a:gd fmla="*/ 29 w 72" name="T68"/>
              <a:gd fmla="*/ 38 h 104" name="T69"/>
              <a:gd fmla="*/ 40 w 72" name="T70"/>
              <a:gd fmla="*/ 40 h 104" name="T71"/>
              <a:gd fmla="*/ 44 w 72" name="T72"/>
              <a:gd fmla="*/ 38 h 104" name="T73"/>
              <a:gd fmla="*/ 44 w 72" name="T74"/>
              <a:gd fmla="*/ 23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72">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9488" name="Rectangle 32"/>
          <p:cNvSpPr>
            <a:spLocks noChangeArrowheads="1"/>
          </p:cNvSpPr>
          <p:nvPr/>
        </p:nvSpPr>
        <p:spPr bwMode="auto">
          <a:xfrm>
            <a:off x="5775326" y="1751162"/>
            <a:ext cx="2468563"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02</a:t>
            </a:r>
          </a:p>
          <a:p>
            <a:pP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9490" name="Rectangle 34"/>
          <p:cNvSpPr>
            <a:spLocks noChangeArrowheads="1"/>
          </p:cNvSpPr>
          <p:nvPr/>
        </p:nvSpPr>
        <p:spPr bwMode="auto">
          <a:xfrm>
            <a:off x="6327776" y="2653141"/>
            <a:ext cx="2468563"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04</a:t>
            </a:r>
          </a:p>
          <a:p>
            <a:pP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9495" name="Rectangle 39"/>
          <p:cNvSpPr>
            <a:spLocks noChangeArrowheads="1"/>
          </p:cNvSpPr>
          <p:nvPr/>
        </p:nvSpPr>
        <p:spPr bwMode="auto">
          <a:xfrm>
            <a:off x="5775326" y="3548767"/>
            <a:ext cx="2468563"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06</a:t>
            </a:r>
          </a:p>
          <a:p>
            <a:pP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9497" name="Rectangle 41"/>
          <p:cNvSpPr>
            <a:spLocks noChangeArrowheads="1"/>
          </p:cNvSpPr>
          <p:nvPr/>
        </p:nvSpPr>
        <p:spPr bwMode="auto">
          <a:xfrm>
            <a:off x="862013" y="1751162"/>
            <a:ext cx="2468562"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01</a:t>
            </a:r>
          </a:p>
          <a:p>
            <a:pPr algn="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9498" name="Rectangle 42"/>
          <p:cNvSpPr>
            <a:spLocks noChangeArrowheads="1"/>
          </p:cNvSpPr>
          <p:nvPr/>
        </p:nvSpPr>
        <p:spPr bwMode="auto">
          <a:xfrm>
            <a:off x="358776" y="2653141"/>
            <a:ext cx="2468563"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03</a:t>
            </a:r>
          </a:p>
          <a:p>
            <a:pPr algn="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9499" name="Rectangle 43"/>
          <p:cNvSpPr>
            <a:spLocks noChangeArrowheads="1"/>
          </p:cNvSpPr>
          <p:nvPr/>
        </p:nvSpPr>
        <p:spPr bwMode="auto">
          <a:xfrm>
            <a:off x="862013" y="3548767"/>
            <a:ext cx="2468562"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05</a:t>
            </a:r>
          </a:p>
          <a:p>
            <a:pPr algn="r">
              <a:buFont typeface="Arial"/>
              <a:buNone/>
            </a:pPr>
            <a:r>
              <a:rPr altLang="zh-CN" lang="en-US" sz="2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3"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4"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5"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76" name="Freeform 32"/>
          <p:cNvSpPr/>
          <p:nvPr/>
        </p:nvSpPr>
        <p:spPr bwMode="auto">
          <a:xfrm>
            <a:off x="3918045" y="3555652"/>
            <a:ext cx="1253337" cy="1587848"/>
          </a:xfrm>
          <a:custGeom>
            <a:gdLst>
              <a:gd fmla="*/ 369 w 889" name="T0"/>
              <a:gd fmla="*/ 1124 h 1124" name="T1"/>
              <a:gd fmla="*/ 713 w 889" name="T2"/>
              <a:gd fmla="*/ 1124 h 1124" name="T3"/>
              <a:gd fmla="*/ 676 w 889" name="T4"/>
              <a:gd fmla="*/ 705 h 1124" name="T5"/>
              <a:gd fmla="*/ 862 w 889" name="T6"/>
              <a:gd fmla="*/ 273 h 1124" name="T7"/>
              <a:gd fmla="*/ 853 w 889" name="T8"/>
              <a:gd fmla="*/ 202 h 1124" name="T9"/>
              <a:gd fmla="*/ 775 w 889" name="T10"/>
              <a:gd fmla="*/ 257 h 1124" name="T11"/>
              <a:gd fmla="*/ 612 w 889" name="T12"/>
              <a:gd fmla="*/ 387 h 1124" name="T13"/>
              <a:gd fmla="*/ 489 w 889" name="T14"/>
              <a:gd fmla="*/ 141 h 1124" name="T15"/>
              <a:gd fmla="*/ 417 w 889" name="T16"/>
              <a:gd fmla="*/ 5 h 1124" name="T17"/>
              <a:gd fmla="*/ 404 w 889" name="T18"/>
              <a:gd fmla="*/ 155 h 1124" name="T19"/>
              <a:gd fmla="*/ 405 w 889" name="T20"/>
              <a:gd fmla="*/ 327 h 1124" name="T21"/>
              <a:gd fmla="*/ 275 w 889" name="T22"/>
              <a:gd fmla="*/ 196 h 1124" name="T23"/>
              <a:gd fmla="*/ 154 w 889" name="T24"/>
              <a:gd fmla="*/ 49 h 1124" name="T25"/>
              <a:gd fmla="*/ 207 w 889" name="T26"/>
              <a:gd fmla="*/ 218 h 1124" name="T27"/>
              <a:gd fmla="*/ 281 w 889" name="T28"/>
              <a:gd fmla="*/ 387 h 1124" name="T29"/>
              <a:gd fmla="*/ 155 w 889" name="T30"/>
              <a:gd fmla="*/ 273 h 1124" name="T31"/>
              <a:gd fmla="*/ 28 w 889" name="T32"/>
              <a:gd fmla="*/ 187 h 1124" name="T33"/>
              <a:gd fmla="*/ 113 w 889" name="T34"/>
              <a:gd fmla="*/ 350 h 1124" name="T35"/>
              <a:gd fmla="*/ 234 w 889" name="T36"/>
              <a:gd fmla="*/ 489 h 1124" name="T37"/>
              <a:gd fmla="*/ 107 w 889" name="T38"/>
              <a:gd fmla="*/ 421 h 1124" name="T39"/>
              <a:gd fmla="*/ 29 w 889" name="T40"/>
              <a:gd fmla="*/ 413 h 1124" name="T41"/>
              <a:gd fmla="*/ 173 w 889" name="T42"/>
              <a:gd fmla="*/ 550 h 1124" name="T43"/>
              <a:gd fmla="*/ 397 w 889" name="T44"/>
              <a:gd fmla="*/ 850 h 1124" name="T45"/>
              <a:gd fmla="*/ 369 w 889" name="T46"/>
              <a:gd fmla="*/ 1124 h 11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24" w="889">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85000"/>
            </a:schemeClr>
          </a:solidFill>
          <a:ln>
            <a:noFill/>
          </a:ln>
        </p:spPr>
        <p:txBody>
          <a:bodyPr/>
          <a:lstStyle/>
          <a:p>
            <a:endParaRPr altLang="en-US" lang="zh-CN">
              <a:solidFill>
                <a:prstClr val="black"/>
              </a:solidFill>
            </a:endParaRPr>
          </a:p>
        </p:txBody>
      </p:sp>
      <p:sp>
        <p:nvSpPr>
          <p:cNvPr id="6177" name="Freeform 33"/>
          <p:cNvSpPr/>
          <p:nvPr/>
        </p:nvSpPr>
        <p:spPr bwMode="auto">
          <a:xfrm>
            <a:off x="5091636" y="2888907"/>
            <a:ext cx="1409816" cy="1226631"/>
          </a:xfrm>
          <a:custGeom>
            <a:gdLst>
              <a:gd fmla="*/ 70 w 1000" name="T0"/>
              <a:gd fmla="*/ 712 h 868" name="T1"/>
              <a:gd fmla="*/ 788 w 1000" name="T2"/>
              <a:gd fmla="*/ 534 h 868" name="T3"/>
              <a:gd fmla="*/ 1000 w 1000" name="T4"/>
              <a:gd fmla="*/ 38 h 868" name="T5"/>
              <a:gd fmla="*/ 316 w 1000" name="T6"/>
              <a:gd fmla="*/ 198 h 868" name="T7"/>
              <a:gd fmla="*/ 0 w 1000" name="T8"/>
              <a:gd fmla="*/ 630 h 868" name="T9"/>
              <a:gd fmla="*/ 566 w 1000" name="T10"/>
              <a:gd fmla="*/ 360 h 868" name="T11"/>
              <a:gd fmla="*/ 70 w 1000" name="T12"/>
              <a:gd fmla="*/ 712 h 868" name="T13"/>
            </a:gdLst>
            <a:cxnLst>
              <a:cxn ang="0">
                <a:pos x="T0" y="T1"/>
              </a:cxn>
              <a:cxn ang="0">
                <a:pos x="T2" y="T3"/>
              </a:cxn>
              <a:cxn ang="0">
                <a:pos x="T4" y="T5"/>
              </a:cxn>
              <a:cxn ang="0">
                <a:pos x="T6" y="T7"/>
              </a:cxn>
              <a:cxn ang="0">
                <a:pos x="T8" y="T9"/>
              </a:cxn>
              <a:cxn ang="0">
                <a:pos x="T10" y="T11"/>
              </a:cxn>
              <a:cxn ang="0">
                <a:pos x="T12" y="T13"/>
              </a:cxn>
            </a:cxnLst>
            <a:rect b="b" l="0" r="r" t="0"/>
            <a:pathLst>
              <a:path h="867" w="1000">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altLang="en-US" lang="zh-CN">
              <a:solidFill>
                <a:prstClr val="black"/>
              </a:solidFill>
            </a:endParaRPr>
          </a:p>
        </p:txBody>
      </p:sp>
      <p:sp>
        <p:nvSpPr>
          <p:cNvPr id="6178" name="Freeform 34"/>
          <p:cNvSpPr/>
          <p:nvPr/>
        </p:nvSpPr>
        <p:spPr bwMode="auto">
          <a:xfrm>
            <a:off x="4408545" y="1511767"/>
            <a:ext cx="1196162" cy="2144724"/>
          </a:xfrm>
          <a:custGeom>
            <a:gdLst>
              <a:gd fmla="*/ 325 w 849" name="T0"/>
              <a:gd fmla="*/ 1518 h 1518" name="T1"/>
              <a:gd fmla="*/ 817 w 849" name="T2"/>
              <a:gd fmla="*/ 816 h 1518" name="T3"/>
              <a:gd fmla="*/ 539 w 849" name="T4"/>
              <a:gd fmla="*/ 0 h 1518" name="T5"/>
              <a:gd fmla="*/ 98 w 849" name="T6"/>
              <a:gd fmla="*/ 644 h 1518" name="T7"/>
              <a:gd fmla="*/ 189 w 849" name="T8"/>
              <a:gd fmla="*/ 1506 h 1518" name="T9"/>
              <a:gd fmla="*/ 455 w 849" name="T10"/>
              <a:gd fmla="*/ 706 h 1518" name="T11"/>
              <a:gd fmla="*/ 325 w 849" name="T12"/>
              <a:gd fmla="*/ 1518 h 1518" name="T13"/>
            </a:gdLst>
            <a:cxnLst>
              <a:cxn ang="0">
                <a:pos x="T0" y="T1"/>
              </a:cxn>
              <a:cxn ang="0">
                <a:pos x="T2" y="T3"/>
              </a:cxn>
              <a:cxn ang="0">
                <a:pos x="T4" y="T5"/>
              </a:cxn>
              <a:cxn ang="0">
                <a:pos x="T6" y="T7"/>
              </a:cxn>
              <a:cxn ang="0">
                <a:pos x="T8" y="T9"/>
              </a:cxn>
              <a:cxn ang="0">
                <a:pos x="T10" y="T11"/>
              </a:cxn>
              <a:cxn ang="0">
                <a:pos x="T12" y="T13"/>
              </a:cxn>
            </a:cxnLst>
            <a:rect b="b" l="0" r="r" t="0"/>
            <a:pathLst>
              <a:path h="1518" w="849">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altLang="en-US" lang="zh-CN">
              <a:solidFill>
                <a:prstClr val="black"/>
              </a:solidFill>
            </a:endParaRPr>
          </a:p>
        </p:txBody>
      </p:sp>
      <p:sp>
        <p:nvSpPr>
          <p:cNvPr id="6179" name="Freeform 35"/>
          <p:cNvSpPr/>
          <p:nvPr/>
        </p:nvSpPr>
        <p:spPr bwMode="auto">
          <a:xfrm>
            <a:off x="3256017" y="1621637"/>
            <a:ext cx="1342108" cy="1959601"/>
          </a:xfrm>
          <a:custGeom>
            <a:gdLst>
              <a:gd fmla="*/ 700 w 952" name="T0"/>
              <a:gd fmla="*/ 1330 h 1386" name="T1"/>
              <a:gd fmla="*/ 760 w 952" name="T2"/>
              <a:gd fmla="*/ 522 h 1386" name="T3"/>
              <a:gd fmla="*/ 138 w 952" name="T4"/>
              <a:gd fmla="*/ 0 h 1386" name="T5"/>
              <a:gd fmla="*/ 122 w 952" name="T6"/>
              <a:gd fmla="*/ 820 h 1386" name="T7"/>
              <a:gd fmla="*/ 590 w 952" name="T8"/>
              <a:gd fmla="*/ 1386 h 1386" name="T9"/>
              <a:gd fmla="*/ 412 w 952" name="T10"/>
              <a:gd fmla="*/ 618 h 1386" name="T11"/>
              <a:gd fmla="*/ 700 w 952" name="T12"/>
              <a:gd fmla="*/ 1330 h 1386" name="T13"/>
            </a:gdLst>
            <a:cxnLst>
              <a:cxn ang="0">
                <a:pos x="T0" y="T1"/>
              </a:cxn>
              <a:cxn ang="0">
                <a:pos x="T2" y="T3"/>
              </a:cxn>
              <a:cxn ang="0">
                <a:pos x="T4" y="T5"/>
              </a:cxn>
              <a:cxn ang="0">
                <a:pos x="T6" y="T7"/>
              </a:cxn>
              <a:cxn ang="0">
                <a:pos x="T8" y="T9"/>
              </a:cxn>
              <a:cxn ang="0">
                <a:pos x="T10" y="T11"/>
              </a:cxn>
              <a:cxn ang="0">
                <a:pos x="T12" y="T13"/>
              </a:cxn>
            </a:cxnLst>
            <a:rect b="b" l="0" r="r" t="0"/>
            <a:pathLst>
              <a:path h="1386" w="952">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altLang="en-US" lang="zh-CN">
              <a:solidFill>
                <a:prstClr val="black"/>
              </a:solidFill>
            </a:endParaRPr>
          </a:p>
        </p:txBody>
      </p:sp>
      <p:sp>
        <p:nvSpPr>
          <p:cNvPr id="6180" name="Freeform 36"/>
          <p:cNvSpPr/>
          <p:nvPr/>
        </p:nvSpPr>
        <p:spPr bwMode="auto">
          <a:xfrm>
            <a:off x="2432999" y="2956635"/>
            <a:ext cx="1488055" cy="1017427"/>
          </a:xfrm>
          <a:custGeom>
            <a:gdLst>
              <a:gd fmla="*/ 1056 w 1056" name="T0"/>
              <a:gd fmla="*/ 528 h 720" name="T1"/>
              <a:gd fmla="*/ 616 w 1056" name="T2"/>
              <a:gd fmla="*/ 80 h 720" name="T3"/>
              <a:gd fmla="*/ 0 w 1056" name="T4"/>
              <a:gd fmla="*/ 178 h 720" name="T5"/>
              <a:gd fmla="*/ 446 w 1056" name="T6"/>
              <a:gd fmla="*/ 596 h 720" name="T7"/>
              <a:gd fmla="*/ 1036 w 1056" name="T8"/>
              <a:gd fmla="*/ 622 h 720" name="T9"/>
              <a:gd fmla="*/ 504 w 1056" name="T10"/>
              <a:gd fmla="*/ 334 h 720" name="T11"/>
              <a:gd fmla="*/ 1056 w 1056" name="T12"/>
              <a:gd fmla="*/ 528 h 720" name="T13"/>
            </a:gdLst>
            <a:cxnLst>
              <a:cxn ang="0">
                <a:pos x="T0" y="T1"/>
              </a:cxn>
              <a:cxn ang="0">
                <a:pos x="T2" y="T3"/>
              </a:cxn>
              <a:cxn ang="0">
                <a:pos x="T4" y="T5"/>
              </a:cxn>
              <a:cxn ang="0">
                <a:pos x="T6" y="T7"/>
              </a:cxn>
              <a:cxn ang="0">
                <a:pos x="T8" y="T9"/>
              </a:cxn>
              <a:cxn ang="0">
                <a:pos x="T10" y="T11"/>
              </a:cxn>
              <a:cxn ang="0">
                <a:pos x="T12" y="T13"/>
              </a:cxn>
            </a:cxnLst>
            <a:rect b="b" l="0" r="r" t="0"/>
            <a:pathLst>
              <a:path h="720" w="1056">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altLang="en-US" lang="zh-CN">
              <a:solidFill>
                <a:prstClr val="black"/>
              </a:solidFill>
            </a:endParaRPr>
          </a:p>
        </p:txBody>
      </p:sp>
      <p:sp>
        <p:nvSpPr>
          <p:cNvPr id="6182" name="Rectangle 38"/>
          <p:cNvSpPr>
            <a:spLocks noChangeArrowheads="1"/>
          </p:cNvSpPr>
          <p:nvPr/>
        </p:nvSpPr>
        <p:spPr bwMode="auto">
          <a:xfrm>
            <a:off x="5791202" y="1419267"/>
            <a:ext cx="20161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THREE</a:t>
            </a:r>
          </a:p>
          <a:p>
            <a:pP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6183" name="Rectangle 39"/>
          <p:cNvSpPr>
            <a:spLocks noChangeArrowheads="1"/>
          </p:cNvSpPr>
          <p:nvPr/>
        </p:nvSpPr>
        <p:spPr bwMode="auto">
          <a:xfrm>
            <a:off x="6784976" y="3147397"/>
            <a:ext cx="20161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FOUR</a:t>
            </a:r>
          </a:p>
          <a:p>
            <a:pP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6184" name="Rectangle 40"/>
          <p:cNvSpPr>
            <a:spLocks noChangeArrowheads="1"/>
          </p:cNvSpPr>
          <p:nvPr/>
        </p:nvSpPr>
        <p:spPr bwMode="auto">
          <a:xfrm>
            <a:off x="1011239" y="1562583"/>
            <a:ext cx="20161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TWO</a:t>
            </a:r>
          </a:p>
          <a:p>
            <a:pPr algn="r">
              <a:lnSpc>
                <a:spcPct val="120000"/>
              </a:lnSpc>
              <a:buFont charset="0" pitchFamily="34" typeface="Arial"/>
              <a:buNone/>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6185" name="Rectangle 41"/>
          <p:cNvSpPr>
            <a:spLocks noChangeArrowheads="1"/>
          </p:cNvSpPr>
          <p:nvPr/>
        </p:nvSpPr>
        <p:spPr bwMode="auto">
          <a:xfrm>
            <a:off x="290513" y="3436411"/>
            <a:ext cx="20161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TOPIC HEADER ONE</a:t>
            </a:r>
          </a:p>
          <a:p>
            <a:pPr algn="r">
              <a:lnSpc>
                <a:spcPct val="120000"/>
              </a:lnSpc>
            </a:pPr>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4"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15"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16"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26" name="Line 18"/>
          <p:cNvSpPr>
            <a:spLocks noChangeShapeType="1"/>
          </p:cNvSpPr>
          <p:nvPr/>
        </p:nvSpPr>
        <p:spPr bwMode="auto">
          <a:xfrm flipH="1" flipV="1">
            <a:off x="2605087" y="2075503"/>
            <a:ext cx="1128712" cy="561830"/>
          </a:xfrm>
          <a:prstGeom prst="line">
            <a:avLst/>
          </a:prstGeom>
          <a:noFill/>
          <a:ln w="6350">
            <a:solidFill>
              <a:schemeClr val="bg1">
                <a:lumMod val="50000"/>
              </a:schemeClr>
            </a:solidFill>
            <a:prstDash val="solid"/>
            <a:miter lim="800000"/>
            <a:tail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17427" name="Line 19"/>
          <p:cNvSpPr>
            <a:spLocks noChangeShapeType="1"/>
          </p:cNvSpPr>
          <p:nvPr/>
        </p:nvSpPr>
        <p:spPr bwMode="auto">
          <a:xfrm flipH="1" flipV="1">
            <a:off x="5433061" y="3277611"/>
            <a:ext cx="1105853" cy="541505"/>
          </a:xfrm>
          <a:prstGeom prst="line">
            <a:avLst/>
          </a:prstGeom>
          <a:noFill/>
          <a:ln w="6350">
            <a:solidFill>
              <a:schemeClr val="bg1">
                <a:lumMod val="50000"/>
              </a:schemeClr>
            </a:solidFill>
            <a:prstDash val="solid"/>
            <a:miter lim="800000"/>
            <a:head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17428" name="Line 20"/>
          <p:cNvSpPr>
            <a:spLocks noChangeShapeType="1"/>
          </p:cNvSpPr>
          <p:nvPr/>
        </p:nvSpPr>
        <p:spPr bwMode="auto">
          <a:xfrm flipV="1">
            <a:off x="5433060" y="2075503"/>
            <a:ext cx="1077278" cy="561830"/>
          </a:xfrm>
          <a:prstGeom prst="line">
            <a:avLst/>
          </a:prstGeom>
          <a:noFill/>
          <a:ln w="6350">
            <a:solidFill>
              <a:schemeClr val="bg1">
                <a:lumMod val="50000"/>
              </a:schemeClr>
            </a:solidFill>
            <a:prstDash val="solid"/>
            <a:miter lim="800000"/>
            <a:tail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17429" name="Line 21"/>
          <p:cNvSpPr>
            <a:spLocks noChangeShapeType="1"/>
          </p:cNvSpPr>
          <p:nvPr/>
        </p:nvSpPr>
        <p:spPr bwMode="auto">
          <a:xfrm flipV="1">
            <a:off x="2633664" y="3277611"/>
            <a:ext cx="1115377" cy="560561"/>
          </a:xfrm>
          <a:prstGeom prst="line">
            <a:avLst/>
          </a:prstGeom>
          <a:noFill/>
          <a:ln w="6350">
            <a:solidFill>
              <a:schemeClr val="bg1">
                <a:lumMod val="50000"/>
              </a:schemeClr>
            </a:solidFill>
            <a:prstDash val="solid"/>
            <a:miter lim="800000"/>
            <a:headEnd len="sm" type="oval" w="sm"/>
          </a:ln>
          <a:extLst>
            <a:ext uri="{909E8E84-426E-40DD-AFC4-6F175D3DCCD1}">
              <a14:hiddenFill>
                <a:noFill/>
              </a14:hiddenFill>
            </a:ext>
          </a:extLst>
        </p:spPr>
        <p:txBody>
          <a:bodyPr/>
          <a:lstStyle/>
          <a:p>
            <a:endParaRPr altLang="en-US" lang="zh-CN">
              <a:solidFill>
                <a:prstClr val="black"/>
              </a:solidFill>
            </a:endParaRPr>
          </a:p>
        </p:txBody>
      </p:sp>
      <p:sp>
        <p:nvSpPr>
          <p:cNvPr id="17419" name="Oval 11"/>
          <p:cNvSpPr>
            <a:spLocks noChangeArrowheads="1"/>
          </p:cNvSpPr>
          <p:nvPr/>
        </p:nvSpPr>
        <p:spPr bwMode="auto">
          <a:xfrm>
            <a:off x="4320432" y="1284984"/>
            <a:ext cx="503140" cy="503293"/>
          </a:xfrm>
          <a:prstGeom prst="ellipse">
            <a:avLst/>
          </a:prstGeom>
          <a:solidFill>
            <a:schemeClr val="accent4"/>
          </a:solidFill>
          <a:ln>
            <a:noFill/>
          </a:ln>
        </p:spPr>
        <p:txBody>
          <a:bodyPr/>
          <a:lstStyle/>
          <a:p>
            <a:endParaRPr altLang="en-US" lang="zh-CN">
              <a:solidFill>
                <a:prstClr val="black"/>
              </a:solidFill>
            </a:endParaRPr>
          </a:p>
        </p:txBody>
      </p:sp>
      <p:sp>
        <p:nvSpPr>
          <p:cNvPr id="17420" name="Oval 12"/>
          <p:cNvSpPr>
            <a:spLocks noChangeArrowheads="1"/>
          </p:cNvSpPr>
          <p:nvPr/>
        </p:nvSpPr>
        <p:spPr bwMode="auto">
          <a:xfrm>
            <a:off x="5285153" y="1699785"/>
            <a:ext cx="504378" cy="503293"/>
          </a:xfrm>
          <a:prstGeom prst="ellipse">
            <a:avLst/>
          </a:prstGeom>
          <a:solidFill>
            <a:schemeClr val="accent3"/>
          </a:solidFill>
          <a:ln>
            <a:noFill/>
          </a:ln>
        </p:spPr>
        <p:txBody>
          <a:bodyPr/>
          <a:lstStyle/>
          <a:p>
            <a:endParaRPr altLang="en-US" lang="zh-CN">
              <a:solidFill>
                <a:prstClr val="black"/>
              </a:solidFill>
            </a:endParaRPr>
          </a:p>
        </p:txBody>
      </p:sp>
      <p:sp>
        <p:nvSpPr>
          <p:cNvPr id="17421" name="Oval 13"/>
          <p:cNvSpPr>
            <a:spLocks noChangeArrowheads="1"/>
          </p:cNvSpPr>
          <p:nvPr/>
        </p:nvSpPr>
        <p:spPr bwMode="auto">
          <a:xfrm>
            <a:off x="5717537" y="2700360"/>
            <a:ext cx="503140" cy="503293"/>
          </a:xfrm>
          <a:prstGeom prst="ellipse">
            <a:avLst/>
          </a:prstGeom>
          <a:solidFill>
            <a:schemeClr val="accent2"/>
          </a:solidFill>
          <a:ln>
            <a:noFill/>
          </a:ln>
        </p:spPr>
        <p:txBody>
          <a:bodyPr/>
          <a:lstStyle/>
          <a:p>
            <a:endParaRPr altLang="en-US" lang="zh-CN">
              <a:solidFill>
                <a:prstClr val="black"/>
              </a:solidFill>
            </a:endParaRPr>
          </a:p>
        </p:txBody>
      </p:sp>
      <p:sp>
        <p:nvSpPr>
          <p:cNvPr id="17422" name="Oval 14"/>
          <p:cNvSpPr>
            <a:spLocks noChangeArrowheads="1"/>
          </p:cNvSpPr>
          <p:nvPr/>
        </p:nvSpPr>
        <p:spPr bwMode="auto">
          <a:xfrm>
            <a:off x="2923326" y="2700360"/>
            <a:ext cx="503140" cy="503293"/>
          </a:xfrm>
          <a:prstGeom prst="ellipse">
            <a:avLst/>
          </a:prstGeom>
          <a:solidFill>
            <a:schemeClr val="accent2"/>
          </a:solidFill>
          <a:ln>
            <a:noFill/>
          </a:ln>
        </p:spPr>
        <p:txBody>
          <a:bodyPr/>
          <a:lstStyle/>
          <a:p>
            <a:endParaRPr altLang="en-US" lang="zh-CN">
              <a:solidFill>
                <a:prstClr val="black"/>
              </a:solidFill>
            </a:endParaRPr>
          </a:p>
        </p:txBody>
      </p:sp>
      <p:sp>
        <p:nvSpPr>
          <p:cNvPr id="17423" name="Oval 15"/>
          <p:cNvSpPr>
            <a:spLocks noChangeArrowheads="1"/>
          </p:cNvSpPr>
          <p:nvPr/>
        </p:nvSpPr>
        <p:spPr bwMode="auto">
          <a:xfrm>
            <a:off x="3332053" y="3647415"/>
            <a:ext cx="503140" cy="503293"/>
          </a:xfrm>
          <a:prstGeom prst="ellipse">
            <a:avLst/>
          </a:prstGeom>
          <a:solidFill>
            <a:schemeClr val="accent1"/>
          </a:solidFill>
          <a:ln>
            <a:noFill/>
          </a:ln>
        </p:spPr>
        <p:txBody>
          <a:bodyPr/>
          <a:lstStyle/>
          <a:p>
            <a:endParaRPr altLang="en-US" lang="zh-CN">
              <a:solidFill>
                <a:prstClr val="black"/>
              </a:solidFill>
            </a:endParaRPr>
          </a:p>
        </p:txBody>
      </p:sp>
      <p:sp>
        <p:nvSpPr>
          <p:cNvPr id="17424" name="Oval 16"/>
          <p:cNvSpPr>
            <a:spLocks noChangeArrowheads="1"/>
          </p:cNvSpPr>
          <p:nvPr/>
        </p:nvSpPr>
        <p:spPr bwMode="auto">
          <a:xfrm>
            <a:off x="5285153" y="3647415"/>
            <a:ext cx="504378" cy="503293"/>
          </a:xfrm>
          <a:prstGeom prst="ellipse">
            <a:avLst/>
          </a:prstGeom>
          <a:solidFill>
            <a:schemeClr val="accent1"/>
          </a:solidFill>
          <a:ln>
            <a:noFill/>
          </a:ln>
        </p:spPr>
        <p:txBody>
          <a:bodyPr/>
          <a:lstStyle/>
          <a:p>
            <a:endParaRPr altLang="en-US" lang="zh-CN">
              <a:solidFill>
                <a:prstClr val="black"/>
              </a:solidFill>
            </a:endParaRPr>
          </a:p>
        </p:txBody>
      </p:sp>
      <p:sp>
        <p:nvSpPr>
          <p:cNvPr id="17425" name="Oval 17"/>
          <p:cNvSpPr>
            <a:spLocks noChangeArrowheads="1"/>
          </p:cNvSpPr>
          <p:nvPr/>
        </p:nvSpPr>
        <p:spPr bwMode="auto">
          <a:xfrm>
            <a:off x="3332053" y="1699785"/>
            <a:ext cx="503140" cy="503293"/>
          </a:xfrm>
          <a:prstGeom prst="ellipse">
            <a:avLst/>
          </a:prstGeom>
          <a:solidFill>
            <a:schemeClr val="accent3"/>
          </a:solidFill>
          <a:ln>
            <a:noFill/>
          </a:ln>
        </p:spPr>
        <p:txBody>
          <a:bodyPr/>
          <a:lstStyle/>
          <a:p>
            <a:endParaRPr altLang="en-US" lang="zh-CN">
              <a:solidFill>
                <a:prstClr val="black"/>
              </a:solidFill>
            </a:endParaRPr>
          </a:p>
        </p:txBody>
      </p:sp>
      <p:sp>
        <p:nvSpPr>
          <p:cNvPr id="17430" name="Freeform 22"/>
          <p:cNvSpPr/>
          <p:nvPr/>
        </p:nvSpPr>
        <p:spPr bwMode="auto">
          <a:xfrm>
            <a:off x="4455511" y="1431386"/>
            <a:ext cx="232980" cy="211977"/>
          </a:xfrm>
          <a:custGeom>
            <a:gdLst>
              <a:gd fmla="*/ 94 w 94" name="T0"/>
              <a:gd fmla="*/ 43 h 86" name="T1"/>
              <a:gd fmla="*/ 94 w 94" name="T2"/>
              <a:gd fmla="*/ 9 h 86" name="T3"/>
              <a:gd fmla="*/ 82 w 94" name="T4"/>
              <a:gd fmla="*/ 21 h 86" name="T5"/>
              <a:gd fmla="*/ 44 w 94" name="T6"/>
              <a:gd fmla="*/ 0 h 86" name="T7"/>
              <a:gd fmla="*/ 0 w 94" name="T8"/>
              <a:gd fmla="*/ 43 h 86" name="T9"/>
              <a:gd fmla="*/ 44 w 94" name="T10"/>
              <a:gd fmla="*/ 86 h 86" name="T11"/>
              <a:gd fmla="*/ 83 w 94" name="T12"/>
              <a:gd fmla="*/ 63 h 86" name="T13"/>
              <a:gd fmla="*/ 73 w 94" name="T14"/>
              <a:gd fmla="*/ 53 h 86" name="T15"/>
              <a:gd fmla="*/ 44 w 94" name="T16"/>
              <a:gd fmla="*/ 72 h 86" name="T17"/>
              <a:gd fmla="*/ 14 w 94" name="T18"/>
              <a:gd fmla="*/ 43 h 86" name="T19"/>
              <a:gd fmla="*/ 44 w 94" name="T20"/>
              <a:gd fmla="*/ 14 h 86" name="T21"/>
              <a:gd fmla="*/ 71 w 94" name="T22"/>
              <a:gd fmla="*/ 31 h 86" name="T23"/>
              <a:gd fmla="*/ 58 w 94" name="T24"/>
              <a:gd fmla="*/ 43 h 86" name="T25"/>
              <a:gd fmla="*/ 94 w 94" name="T26"/>
              <a:gd fmla="*/ 43 h 8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6" w="94">
                <a:moveTo>
                  <a:pt x="94" y="43"/>
                </a:moveTo>
                <a:cubicBezTo>
                  <a:pt x="94" y="9"/>
                  <a:pt x="94" y="9"/>
                  <a:pt x="94" y="9"/>
                </a:cubicBezTo>
                <a:cubicBezTo>
                  <a:pt x="82" y="21"/>
                  <a:pt x="82" y="21"/>
                  <a:pt x="82" y="21"/>
                </a:cubicBezTo>
                <a:cubicBezTo>
                  <a:pt x="74" y="8"/>
                  <a:pt x="60" y="0"/>
                  <a:pt x="44" y="0"/>
                </a:cubicBezTo>
                <a:cubicBezTo>
                  <a:pt x="20" y="0"/>
                  <a:pt x="0" y="19"/>
                  <a:pt x="0" y="43"/>
                </a:cubicBezTo>
                <a:cubicBezTo>
                  <a:pt x="0" y="67"/>
                  <a:pt x="20" y="86"/>
                  <a:pt x="44" y="86"/>
                </a:cubicBezTo>
                <a:cubicBezTo>
                  <a:pt x="61" y="86"/>
                  <a:pt x="76" y="77"/>
                  <a:pt x="83" y="63"/>
                </a:cubicBezTo>
                <a:cubicBezTo>
                  <a:pt x="73" y="53"/>
                  <a:pt x="73" y="53"/>
                  <a:pt x="73" y="53"/>
                </a:cubicBezTo>
                <a:cubicBezTo>
                  <a:pt x="68" y="64"/>
                  <a:pt x="57" y="72"/>
                  <a:pt x="44" y="72"/>
                </a:cubicBezTo>
                <a:cubicBezTo>
                  <a:pt x="27" y="72"/>
                  <a:pt x="14" y="59"/>
                  <a:pt x="14" y="43"/>
                </a:cubicBezTo>
                <a:cubicBezTo>
                  <a:pt x="14" y="27"/>
                  <a:pt x="27" y="14"/>
                  <a:pt x="44" y="14"/>
                </a:cubicBezTo>
                <a:cubicBezTo>
                  <a:pt x="56" y="14"/>
                  <a:pt x="67" y="21"/>
                  <a:pt x="71" y="31"/>
                </a:cubicBezTo>
                <a:cubicBezTo>
                  <a:pt x="58" y="43"/>
                  <a:pt x="58" y="43"/>
                  <a:pt x="58" y="43"/>
                </a:cubicBezTo>
                <a:lnTo>
                  <a:pt x="94" y="4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31" name="Freeform 23"/>
          <p:cNvSpPr/>
          <p:nvPr/>
        </p:nvSpPr>
        <p:spPr bwMode="auto">
          <a:xfrm>
            <a:off x="5411556" y="1834905"/>
            <a:ext cx="251570" cy="233052"/>
          </a:xfrm>
          <a:custGeom>
            <a:gdLst>
              <a:gd fmla="*/ 101 w 203" name="T0"/>
              <a:gd fmla="*/ 16 h 188" name="T1"/>
              <a:gd fmla="*/ 95 w 203" name="T2"/>
              <a:gd fmla="*/ 20 h 188" name="T3"/>
              <a:gd fmla="*/ 123 w 203" name="T4"/>
              <a:gd fmla="*/ 76 h 188" name="T5"/>
              <a:gd fmla="*/ 171 w 203" name="T6"/>
              <a:gd fmla="*/ 82 h 188" name="T7"/>
              <a:gd fmla="*/ 135 w 203" name="T8"/>
              <a:gd fmla="*/ 114 h 188" name="T9"/>
              <a:gd fmla="*/ 143 w 203" name="T10"/>
              <a:gd fmla="*/ 162 h 188" name="T11"/>
              <a:gd fmla="*/ 101 w 203" name="T12"/>
              <a:gd fmla="*/ 140 h 188" name="T13"/>
              <a:gd fmla="*/ 60 w 203" name="T14"/>
              <a:gd fmla="*/ 162 h 188" name="T15"/>
              <a:gd fmla="*/ 68 w 203" name="T16"/>
              <a:gd fmla="*/ 114 h 188" name="T17"/>
              <a:gd fmla="*/ 32 w 203" name="T18"/>
              <a:gd fmla="*/ 82 h 188" name="T19"/>
              <a:gd fmla="*/ 80 w 203" name="T20"/>
              <a:gd fmla="*/ 76 h 188" name="T21"/>
              <a:gd fmla="*/ 107 w 203" name="T22"/>
              <a:gd fmla="*/ 20 h 188" name="T23"/>
              <a:gd fmla="*/ 101 w 203" name="T24"/>
              <a:gd fmla="*/ 16 h 188" name="T25"/>
              <a:gd fmla="*/ 95 w 203" name="T26"/>
              <a:gd fmla="*/ 20 h 188" name="T27"/>
              <a:gd fmla="*/ 101 w 203" name="T28"/>
              <a:gd fmla="*/ 16 h 188" name="T29"/>
              <a:gd fmla="*/ 95 w 203" name="T30"/>
              <a:gd fmla="*/ 14 h 188" name="T31"/>
              <a:gd fmla="*/ 70 w 203" name="T32"/>
              <a:gd fmla="*/ 62 h 188" name="T33"/>
              <a:gd fmla="*/ 0 w 203" name="T34"/>
              <a:gd fmla="*/ 72 h 188" name="T35"/>
              <a:gd fmla="*/ 52 w 203" name="T36"/>
              <a:gd fmla="*/ 120 h 188" name="T37"/>
              <a:gd fmla="*/ 40 w 203" name="T38"/>
              <a:gd fmla="*/ 188 h 188" name="T39"/>
              <a:gd fmla="*/ 101 w 203" name="T40"/>
              <a:gd fmla="*/ 156 h 188" name="T41"/>
              <a:gd fmla="*/ 163 w 203" name="T42"/>
              <a:gd fmla="*/ 188 h 188" name="T43"/>
              <a:gd fmla="*/ 151 w 203" name="T44"/>
              <a:gd fmla="*/ 120 h 188" name="T45"/>
              <a:gd fmla="*/ 203 w 203" name="T46"/>
              <a:gd fmla="*/ 72 h 188" name="T47"/>
              <a:gd fmla="*/ 133 w 203" name="T48"/>
              <a:gd fmla="*/ 62 h 188" name="T49"/>
              <a:gd fmla="*/ 101 w 203" name="T50"/>
              <a:gd fmla="*/ 0 h 188" name="T51"/>
              <a:gd fmla="*/ 95 w 203" name="T52"/>
              <a:gd fmla="*/ 14 h 188" name="T53"/>
              <a:gd fmla="*/ 101 w 203" name="T54"/>
              <a:gd fmla="*/ 16 h 1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8" w="203">
                <a:moveTo>
                  <a:pt x="101" y="16"/>
                </a:moveTo>
                <a:lnTo>
                  <a:pt x="95" y="20"/>
                </a:lnTo>
                <a:lnTo>
                  <a:pt x="123" y="76"/>
                </a:lnTo>
                <a:lnTo>
                  <a:pt x="171" y="82"/>
                </a:lnTo>
                <a:lnTo>
                  <a:pt x="135" y="114"/>
                </a:lnTo>
                <a:lnTo>
                  <a:pt x="143" y="162"/>
                </a:lnTo>
                <a:lnTo>
                  <a:pt x="101" y="140"/>
                </a:lnTo>
                <a:lnTo>
                  <a:pt x="60" y="162"/>
                </a:lnTo>
                <a:lnTo>
                  <a:pt x="68" y="114"/>
                </a:lnTo>
                <a:lnTo>
                  <a:pt x="32" y="82"/>
                </a:lnTo>
                <a:lnTo>
                  <a:pt x="80" y="76"/>
                </a:lnTo>
                <a:lnTo>
                  <a:pt x="107" y="20"/>
                </a:lnTo>
                <a:lnTo>
                  <a:pt x="101" y="16"/>
                </a:lnTo>
                <a:lnTo>
                  <a:pt x="95" y="20"/>
                </a:lnTo>
                <a:lnTo>
                  <a:pt x="101" y="16"/>
                </a:lnTo>
                <a:lnTo>
                  <a:pt x="95" y="14"/>
                </a:lnTo>
                <a:lnTo>
                  <a:pt x="70" y="62"/>
                </a:lnTo>
                <a:lnTo>
                  <a:pt x="0" y="72"/>
                </a:lnTo>
                <a:lnTo>
                  <a:pt x="52" y="120"/>
                </a:lnTo>
                <a:lnTo>
                  <a:pt x="40" y="188"/>
                </a:lnTo>
                <a:lnTo>
                  <a:pt x="101" y="156"/>
                </a:lnTo>
                <a:lnTo>
                  <a:pt x="163" y="188"/>
                </a:lnTo>
                <a:lnTo>
                  <a:pt x="151" y="120"/>
                </a:lnTo>
                <a:lnTo>
                  <a:pt x="203" y="72"/>
                </a:lnTo>
                <a:lnTo>
                  <a:pt x="133" y="62"/>
                </a:lnTo>
                <a:lnTo>
                  <a:pt x="101" y="0"/>
                </a:lnTo>
                <a:lnTo>
                  <a:pt x="95" y="14"/>
                </a:lnTo>
                <a:lnTo>
                  <a:pt x="101" y="1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nvGrpSpPr>
          <p:cNvPr id="17448" name="Group 40"/>
          <p:cNvGrpSpPr/>
          <p:nvPr/>
        </p:nvGrpSpPr>
        <p:grpSpPr>
          <a:xfrm>
            <a:off x="3496991" y="1854739"/>
            <a:ext cx="204476" cy="193384"/>
            <a:chOff x="2143" y="1118"/>
            <a:chExt cx="165" cy="156"/>
          </a:xfrm>
        </p:grpSpPr>
        <p:sp>
          <p:nvSpPr>
            <p:cNvPr id="17432" name="Freeform 24"/>
            <p:cNvSpPr/>
            <p:nvPr/>
          </p:nvSpPr>
          <p:spPr bwMode="auto">
            <a:xfrm>
              <a:off x="2231" y="1174"/>
              <a:ext cx="77" cy="76"/>
            </a:xfrm>
            <a:custGeom>
              <a:gdLst>
                <a:gd fmla="*/ 33 w 39" name="T0"/>
                <a:gd fmla="*/ 13 h 38" name="T1"/>
                <a:gd fmla="*/ 25 w 39" name="T2"/>
                <a:gd fmla="*/ 13 h 38" name="T3"/>
                <a:gd fmla="*/ 25 w 39" name="T4"/>
                <a:gd fmla="*/ 6 h 38" name="T5"/>
                <a:gd fmla="*/ 19 w 39" name="T6"/>
                <a:gd fmla="*/ 0 h 38" name="T7"/>
                <a:gd fmla="*/ 13 w 39" name="T8"/>
                <a:gd fmla="*/ 6 h 38" name="T9"/>
                <a:gd fmla="*/ 13 w 39" name="T10"/>
                <a:gd fmla="*/ 13 h 38" name="T11"/>
                <a:gd fmla="*/ 6 w 39" name="T12"/>
                <a:gd fmla="*/ 13 h 38" name="T13"/>
                <a:gd fmla="*/ 0 w 39" name="T14"/>
                <a:gd fmla="*/ 19 h 38" name="T15"/>
                <a:gd fmla="*/ 6 w 39" name="T16"/>
                <a:gd fmla="*/ 25 h 38" name="T17"/>
                <a:gd fmla="*/ 13 w 39" name="T18"/>
                <a:gd fmla="*/ 25 h 38" name="T19"/>
                <a:gd fmla="*/ 13 w 39" name="T20"/>
                <a:gd fmla="*/ 32 h 38" name="T21"/>
                <a:gd fmla="*/ 19 w 39" name="T22"/>
                <a:gd fmla="*/ 38 h 38" name="T23"/>
                <a:gd fmla="*/ 25 w 39" name="T24"/>
                <a:gd fmla="*/ 32 h 38" name="T25"/>
                <a:gd fmla="*/ 25 w 39" name="T26"/>
                <a:gd fmla="*/ 25 h 38" name="T27"/>
                <a:gd fmla="*/ 33 w 39" name="T28"/>
                <a:gd fmla="*/ 25 h 38" name="T29"/>
                <a:gd fmla="*/ 39 w 39" name="T30"/>
                <a:gd fmla="*/ 19 h 38" name="T31"/>
                <a:gd fmla="*/ 33 w 39" name="T32"/>
                <a:gd fmla="*/ 13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39">
                  <a:moveTo>
                    <a:pt x="33" y="13"/>
                  </a:moveTo>
                  <a:cubicBezTo>
                    <a:pt x="25" y="13"/>
                    <a:pt x="25" y="13"/>
                    <a:pt x="25" y="13"/>
                  </a:cubicBezTo>
                  <a:cubicBezTo>
                    <a:pt x="25" y="6"/>
                    <a:pt x="25" y="6"/>
                    <a:pt x="25" y="6"/>
                  </a:cubicBezTo>
                  <a:cubicBezTo>
                    <a:pt x="25" y="3"/>
                    <a:pt x="23" y="0"/>
                    <a:pt x="19" y="0"/>
                  </a:cubicBezTo>
                  <a:cubicBezTo>
                    <a:pt x="16" y="0"/>
                    <a:pt x="13" y="3"/>
                    <a:pt x="13" y="6"/>
                  </a:cubicBezTo>
                  <a:cubicBezTo>
                    <a:pt x="13" y="13"/>
                    <a:pt x="13" y="13"/>
                    <a:pt x="13" y="13"/>
                  </a:cubicBezTo>
                  <a:cubicBezTo>
                    <a:pt x="6" y="13"/>
                    <a:pt x="6" y="13"/>
                    <a:pt x="6" y="13"/>
                  </a:cubicBezTo>
                  <a:cubicBezTo>
                    <a:pt x="2" y="13"/>
                    <a:pt x="0" y="16"/>
                    <a:pt x="0" y="19"/>
                  </a:cubicBezTo>
                  <a:cubicBezTo>
                    <a:pt x="0" y="22"/>
                    <a:pt x="2" y="25"/>
                    <a:pt x="6" y="25"/>
                  </a:cubicBezTo>
                  <a:cubicBezTo>
                    <a:pt x="13" y="25"/>
                    <a:pt x="13" y="25"/>
                    <a:pt x="13" y="25"/>
                  </a:cubicBezTo>
                  <a:cubicBezTo>
                    <a:pt x="13" y="32"/>
                    <a:pt x="13" y="32"/>
                    <a:pt x="13" y="32"/>
                  </a:cubicBezTo>
                  <a:cubicBezTo>
                    <a:pt x="13" y="36"/>
                    <a:pt x="16" y="38"/>
                    <a:pt x="19" y="38"/>
                  </a:cubicBezTo>
                  <a:cubicBezTo>
                    <a:pt x="23" y="38"/>
                    <a:pt x="25" y="36"/>
                    <a:pt x="25" y="32"/>
                  </a:cubicBezTo>
                  <a:cubicBezTo>
                    <a:pt x="25" y="25"/>
                    <a:pt x="25" y="25"/>
                    <a:pt x="25" y="25"/>
                  </a:cubicBezTo>
                  <a:cubicBezTo>
                    <a:pt x="33" y="25"/>
                    <a:pt x="33" y="25"/>
                    <a:pt x="33" y="25"/>
                  </a:cubicBezTo>
                  <a:cubicBezTo>
                    <a:pt x="36" y="25"/>
                    <a:pt x="39" y="22"/>
                    <a:pt x="39" y="19"/>
                  </a:cubicBezTo>
                  <a:cubicBezTo>
                    <a:pt x="39" y="16"/>
                    <a:pt x="36" y="13"/>
                    <a:pt x="33" y="1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33" name="Oval 25"/>
            <p:cNvSpPr>
              <a:spLocks noChangeArrowheads="1"/>
            </p:cNvSpPr>
            <p:nvPr/>
          </p:nvSpPr>
          <p:spPr bwMode="auto">
            <a:xfrm>
              <a:off x="2173" y="1118"/>
              <a:ext cx="62" cy="6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34" name="Freeform 26"/>
            <p:cNvSpPr/>
            <p:nvPr/>
          </p:nvSpPr>
          <p:spPr bwMode="auto">
            <a:xfrm>
              <a:off x="2143" y="1186"/>
              <a:ext cx="122" cy="88"/>
            </a:xfrm>
            <a:custGeom>
              <a:gdLst>
                <a:gd fmla="*/ 49 w 61" name="T0"/>
                <a:gd fmla="*/ 25 h 44" name="T1"/>
                <a:gd fmla="*/ 35 w 61" name="T2"/>
                <a:gd fmla="*/ 13 h 44" name="T3"/>
                <a:gd fmla="*/ 43 w 61" name="T4"/>
                <a:gd fmla="*/ 4 h 44" name="T5"/>
                <a:gd fmla="*/ 31 w 61" name="T6"/>
                <a:gd fmla="*/ 0 h 44" name="T7"/>
                <a:gd fmla="*/ 0 w 61" name="T8"/>
                <a:gd fmla="*/ 42 h 44" name="T9"/>
                <a:gd fmla="*/ 0 w 61" name="T10"/>
                <a:gd fmla="*/ 44 h 44" name="T11"/>
                <a:gd fmla="*/ 61 w 61" name="T12"/>
                <a:gd fmla="*/ 44 h 44" name="T13"/>
                <a:gd fmla="*/ 61 w 61" name="T14"/>
                <a:gd fmla="*/ 42 h 44" name="T15"/>
                <a:gd fmla="*/ 61 w 61" name="T16"/>
                <a:gd fmla="*/ 39 h 44" name="T17"/>
                <a:gd fmla="*/ 49 w 61" name="T18"/>
                <a:gd fmla="*/ 25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61">
                  <a:moveTo>
                    <a:pt x="49" y="25"/>
                  </a:moveTo>
                  <a:cubicBezTo>
                    <a:pt x="49" y="25"/>
                    <a:pt x="34" y="27"/>
                    <a:pt x="35" y="13"/>
                  </a:cubicBezTo>
                  <a:cubicBezTo>
                    <a:pt x="36" y="8"/>
                    <a:pt x="40" y="5"/>
                    <a:pt x="43" y="4"/>
                  </a:cubicBezTo>
                  <a:cubicBezTo>
                    <a:pt x="40" y="2"/>
                    <a:pt x="35" y="0"/>
                    <a:pt x="31" y="0"/>
                  </a:cubicBezTo>
                  <a:cubicBezTo>
                    <a:pt x="14" y="0"/>
                    <a:pt x="0" y="19"/>
                    <a:pt x="0" y="42"/>
                  </a:cubicBezTo>
                  <a:cubicBezTo>
                    <a:pt x="0" y="43"/>
                    <a:pt x="0" y="43"/>
                    <a:pt x="0" y="44"/>
                  </a:cubicBezTo>
                  <a:cubicBezTo>
                    <a:pt x="61" y="44"/>
                    <a:pt x="61" y="44"/>
                    <a:pt x="61" y="44"/>
                  </a:cubicBezTo>
                  <a:cubicBezTo>
                    <a:pt x="61" y="43"/>
                    <a:pt x="61" y="43"/>
                    <a:pt x="61" y="42"/>
                  </a:cubicBezTo>
                  <a:cubicBezTo>
                    <a:pt x="61" y="41"/>
                    <a:pt x="61" y="40"/>
                    <a:pt x="61" y="39"/>
                  </a:cubicBezTo>
                  <a:cubicBezTo>
                    <a:pt x="57" y="39"/>
                    <a:pt x="48" y="37"/>
                    <a:pt x="49"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17435" name="Freeform 27"/>
          <p:cNvSpPr/>
          <p:nvPr/>
        </p:nvSpPr>
        <p:spPr bwMode="auto">
          <a:xfrm>
            <a:off x="3084681" y="2847879"/>
            <a:ext cx="168538" cy="208258"/>
          </a:xfrm>
          <a:custGeom>
            <a:gdLst>
              <a:gd fmla="*/ 67 w 68" name="T0"/>
              <a:gd fmla="*/ 56 h 84" name="T1"/>
              <a:gd fmla="*/ 68 w 68" name="T2"/>
              <a:gd fmla="*/ 56 h 84" name="T3"/>
              <a:gd fmla="*/ 68 w 68" name="T4"/>
              <a:gd fmla="*/ 21 h 84" name="T5"/>
              <a:gd fmla="*/ 63 w 68" name="T6"/>
              <a:gd fmla="*/ 16 h 84" name="T7"/>
              <a:gd fmla="*/ 59 w 68" name="T8"/>
              <a:gd fmla="*/ 21 h 84" name="T9"/>
              <a:gd fmla="*/ 59 w 68" name="T10"/>
              <a:gd fmla="*/ 40 h 84" name="T11"/>
              <a:gd fmla="*/ 54 w 68" name="T12"/>
              <a:gd fmla="*/ 36 h 84" name="T13"/>
              <a:gd fmla="*/ 54 w 68" name="T14"/>
              <a:gd fmla="*/ 6 h 84" name="T15"/>
              <a:gd fmla="*/ 49 w 68" name="T16"/>
              <a:gd fmla="*/ 0 h 84" name="T17"/>
              <a:gd fmla="*/ 44 w 68" name="T18"/>
              <a:gd fmla="*/ 6 h 84" name="T19"/>
              <a:gd fmla="*/ 44 w 68" name="T20"/>
              <a:gd fmla="*/ 33 h 84" name="T21"/>
              <a:gd fmla="*/ 42 w 68" name="T22"/>
              <a:gd fmla="*/ 33 h 84" name="T23"/>
              <a:gd fmla="*/ 40 w 68" name="T24"/>
              <a:gd fmla="*/ 33 h 84" name="T25"/>
              <a:gd fmla="*/ 40 w 68" name="T26"/>
              <a:gd fmla="*/ 6 h 84" name="T27"/>
              <a:gd fmla="*/ 36 w 68" name="T28"/>
              <a:gd fmla="*/ 0 h 84" name="T29"/>
              <a:gd fmla="*/ 31 w 68" name="T30"/>
              <a:gd fmla="*/ 5 h 84" name="T31"/>
              <a:gd fmla="*/ 31 w 68" name="T32"/>
              <a:gd fmla="*/ 35 h 84" name="T33"/>
              <a:gd fmla="*/ 26 w 68" name="T34"/>
              <a:gd fmla="*/ 38 h 84" name="T35"/>
              <a:gd fmla="*/ 26 w 68" name="T36"/>
              <a:gd fmla="*/ 19 h 84" name="T37"/>
              <a:gd fmla="*/ 22 w 68" name="T38"/>
              <a:gd fmla="*/ 13 h 84" name="T39"/>
              <a:gd fmla="*/ 18 w 68" name="T40"/>
              <a:gd fmla="*/ 19 h 84" name="T41"/>
              <a:gd fmla="*/ 18 w 68" name="T42"/>
              <a:gd fmla="*/ 53 h 84" name="T43"/>
              <a:gd fmla="*/ 12 w 68" name="T44"/>
              <a:gd fmla="*/ 47 h 84" name="T45"/>
              <a:gd fmla="*/ 2 w 68" name="T46"/>
              <a:gd fmla="*/ 47 h 84" name="T47"/>
              <a:gd fmla="*/ 2 w 68" name="T48"/>
              <a:gd fmla="*/ 56 h 84" name="T49"/>
              <a:gd fmla="*/ 22 w 68" name="T50"/>
              <a:gd fmla="*/ 75 h 84" name="T51"/>
              <a:gd fmla="*/ 23 w 68" name="T52"/>
              <a:gd fmla="*/ 76 h 84" name="T53"/>
              <a:gd fmla="*/ 42 w 68" name="T54"/>
              <a:gd fmla="*/ 84 h 84" name="T55"/>
              <a:gd fmla="*/ 68 w 68" name="T56"/>
              <a:gd fmla="*/ 59 h 84" name="T57"/>
              <a:gd fmla="*/ 67 w 68" name="T58"/>
              <a:gd fmla="*/ 56 h 8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4" w="68">
                <a:moveTo>
                  <a:pt x="67" y="56"/>
                </a:moveTo>
                <a:cubicBezTo>
                  <a:pt x="68" y="56"/>
                  <a:pt x="68" y="56"/>
                  <a:pt x="68" y="56"/>
                </a:cubicBezTo>
                <a:cubicBezTo>
                  <a:pt x="68" y="21"/>
                  <a:pt x="68" y="21"/>
                  <a:pt x="68" y="21"/>
                </a:cubicBezTo>
                <a:cubicBezTo>
                  <a:pt x="68" y="18"/>
                  <a:pt x="66" y="16"/>
                  <a:pt x="63" y="16"/>
                </a:cubicBezTo>
                <a:cubicBezTo>
                  <a:pt x="60" y="16"/>
                  <a:pt x="59" y="18"/>
                  <a:pt x="59" y="21"/>
                </a:cubicBezTo>
                <a:cubicBezTo>
                  <a:pt x="59" y="40"/>
                  <a:pt x="59" y="40"/>
                  <a:pt x="59" y="40"/>
                </a:cubicBezTo>
                <a:cubicBezTo>
                  <a:pt x="58" y="39"/>
                  <a:pt x="56" y="37"/>
                  <a:pt x="54" y="36"/>
                </a:cubicBezTo>
                <a:cubicBezTo>
                  <a:pt x="54" y="6"/>
                  <a:pt x="54" y="6"/>
                  <a:pt x="54" y="6"/>
                </a:cubicBezTo>
                <a:cubicBezTo>
                  <a:pt x="54" y="2"/>
                  <a:pt x="52" y="0"/>
                  <a:pt x="49" y="0"/>
                </a:cubicBezTo>
                <a:cubicBezTo>
                  <a:pt x="47" y="0"/>
                  <a:pt x="44" y="2"/>
                  <a:pt x="44" y="6"/>
                </a:cubicBezTo>
                <a:cubicBezTo>
                  <a:pt x="44" y="33"/>
                  <a:pt x="44" y="33"/>
                  <a:pt x="44" y="33"/>
                </a:cubicBezTo>
                <a:cubicBezTo>
                  <a:pt x="44" y="33"/>
                  <a:pt x="43" y="33"/>
                  <a:pt x="42" y="33"/>
                </a:cubicBezTo>
                <a:cubicBezTo>
                  <a:pt x="41" y="33"/>
                  <a:pt x="41" y="33"/>
                  <a:pt x="40" y="33"/>
                </a:cubicBezTo>
                <a:cubicBezTo>
                  <a:pt x="40" y="6"/>
                  <a:pt x="40" y="6"/>
                  <a:pt x="40" y="6"/>
                </a:cubicBezTo>
                <a:cubicBezTo>
                  <a:pt x="40" y="2"/>
                  <a:pt x="38" y="0"/>
                  <a:pt x="36" y="0"/>
                </a:cubicBezTo>
                <a:cubicBezTo>
                  <a:pt x="33" y="0"/>
                  <a:pt x="31" y="2"/>
                  <a:pt x="31" y="5"/>
                </a:cubicBezTo>
                <a:cubicBezTo>
                  <a:pt x="31" y="35"/>
                  <a:pt x="31" y="35"/>
                  <a:pt x="31" y="35"/>
                </a:cubicBezTo>
                <a:cubicBezTo>
                  <a:pt x="30" y="36"/>
                  <a:pt x="28" y="38"/>
                  <a:pt x="26" y="38"/>
                </a:cubicBezTo>
                <a:cubicBezTo>
                  <a:pt x="26" y="19"/>
                  <a:pt x="26" y="19"/>
                  <a:pt x="26" y="19"/>
                </a:cubicBezTo>
                <a:cubicBezTo>
                  <a:pt x="26" y="15"/>
                  <a:pt x="25" y="13"/>
                  <a:pt x="22" y="13"/>
                </a:cubicBezTo>
                <a:cubicBezTo>
                  <a:pt x="19" y="13"/>
                  <a:pt x="18" y="15"/>
                  <a:pt x="18" y="19"/>
                </a:cubicBezTo>
                <a:cubicBezTo>
                  <a:pt x="18" y="53"/>
                  <a:pt x="18" y="53"/>
                  <a:pt x="18" y="53"/>
                </a:cubicBezTo>
                <a:cubicBezTo>
                  <a:pt x="12" y="47"/>
                  <a:pt x="12" y="47"/>
                  <a:pt x="12" y="47"/>
                </a:cubicBezTo>
                <a:cubicBezTo>
                  <a:pt x="9" y="44"/>
                  <a:pt x="5" y="44"/>
                  <a:pt x="2" y="47"/>
                </a:cubicBezTo>
                <a:cubicBezTo>
                  <a:pt x="0" y="49"/>
                  <a:pt x="0" y="53"/>
                  <a:pt x="2" y="56"/>
                </a:cubicBezTo>
                <a:cubicBezTo>
                  <a:pt x="22" y="75"/>
                  <a:pt x="22" y="75"/>
                  <a:pt x="22" y="75"/>
                </a:cubicBezTo>
                <a:cubicBezTo>
                  <a:pt x="23" y="76"/>
                  <a:pt x="23" y="76"/>
                  <a:pt x="23" y="76"/>
                </a:cubicBezTo>
                <a:cubicBezTo>
                  <a:pt x="28" y="81"/>
                  <a:pt x="34" y="84"/>
                  <a:pt x="42" y="84"/>
                </a:cubicBezTo>
                <a:cubicBezTo>
                  <a:pt x="56" y="84"/>
                  <a:pt x="68" y="72"/>
                  <a:pt x="68" y="59"/>
                </a:cubicBezTo>
                <a:cubicBezTo>
                  <a:pt x="68" y="58"/>
                  <a:pt x="68" y="57"/>
                  <a:pt x="67" y="5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nvGrpSpPr>
          <p:cNvPr id="17450" name="Group 42"/>
          <p:cNvGrpSpPr/>
          <p:nvPr/>
        </p:nvGrpSpPr>
        <p:grpSpPr>
          <a:xfrm>
            <a:off x="5435107" y="3825425"/>
            <a:ext cx="189606" cy="156192"/>
            <a:chOff x="3448" y="2446"/>
            <a:chExt cx="153" cy="126"/>
          </a:xfrm>
        </p:grpSpPr>
        <p:sp>
          <p:nvSpPr>
            <p:cNvPr id="17436" name="Freeform 28"/>
            <p:cNvSpPr/>
            <p:nvPr/>
          </p:nvSpPr>
          <p:spPr bwMode="auto">
            <a:xfrm>
              <a:off x="3525" y="2522"/>
              <a:ext cx="22" cy="50"/>
            </a:xfrm>
            <a:custGeom>
              <a:gdLst>
                <a:gd fmla="*/ 0 w 22" name="T0"/>
                <a:gd fmla="*/ 12 h 50" name="T1"/>
                <a:gd fmla="*/ 0 w 22" name="T2"/>
                <a:gd fmla="*/ 50 h 50" name="T3"/>
                <a:gd fmla="*/ 22 w 22" name="T4"/>
                <a:gd fmla="*/ 50 h 50" name="T5"/>
                <a:gd fmla="*/ 22 w 22" name="T6"/>
                <a:gd fmla="*/ 0 h 50" name="T7"/>
                <a:gd fmla="*/ 4 w 22" name="T8"/>
                <a:gd fmla="*/ 16 h 50" name="T9"/>
                <a:gd fmla="*/ 0 w 22" name="T10"/>
                <a:gd fmla="*/ 12 h 50" name="T11"/>
              </a:gdLst>
              <a:cxnLst>
                <a:cxn ang="0">
                  <a:pos x="T0" y="T1"/>
                </a:cxn>
                <a:cxn ang="0">
                  <a:pos x="T2" y="T3"/>
                </a:cxn>
                <a:cxn ang="0">
                  <a:pos x="T4" y="T5"/>
                </a:cxn>
                <a:cxn ang="0">
                  <a:pos x="T6" y="T7"/>
                </a:cxn>
                <a:cxn ang="0">
                  <a:pos x="T8" y="T9"/>
                </a:cxn>
                <a:cxn ang="0">
                  <a:pos x="T10" y="T11"/>
                </a:cxn>
              </a:cxnLst>
              <a:rect b="b" l="0" r="r" t="0"/>
              <a:pathLst>
                <a:path h="50" w="22">
                  <a:moveTo>
                    <a:pt x="0" y="12"/>
                  </a:moveTo>
                  <a:lnTo>
                    <a:pt x="0" y="50"/>
                  </a:lnTo>
                  <a:lnTo>
                    <a:pt x="22" y="50"/>
                  </a:lnTo>
                  <a:lnTo>
                    <a:pt x="22" y="0"/>
                  </a:lnTo>
                  <a:lnTo>
                    <a:pt x="4" y="16"/>
                  </a:lnTo>
                  <a:lnTo>
                    <a:pt x="0" y="1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37" name="Freeform 29"/>
            <p:cNvSpPr/>
            <p:nvPr/>
          </p:nvSpPr>
          <p:spPr bwMode="auto">
            <a:xfrm>
              <a:off x="3486" y="2510"/>
              <a:ext cx="23" cy="62"/>
            </a:xfrm>
            <a:custGeom>
              <a:gdLst>
                <a:gd fmla="*/ 0 w 23" name="T0"/>
                <a:gd fmla="*/ 10 h 62" name="T1"/>
                <a:gd fmla="*/ 0 w 23" name="T2"/>
                <a:gd fmla="*/ 62 h 62" name="T3"/>
                <a:gd fmla="*/ 23 w 23" name="T4"/>
                <a:gd fmla="*/ 62 h 62" name="T5"/>
                <a:gd fmla="*/ 23 w 23" name="T6"/>
                <a:gd fmla="*/ 10 h 62" name="T7"/>
                <a:gd fmla="*/ 12 w 23" name="T8"/>
                <a:gd fmla="*/ 0 h 62" name="T9"/>
                <a:gd fmla="*/ 0 w 23" name="T10"/>
                <a:gd fmla="*/ 10 h 62" name="T11"/>
              </a:gdLst>
              <a:cxnLst>
                <a:cxn ang="0">
                  <a:pos x="T0" y="T1"/>
                </a:cxn>
                <a:cxn ang="0">
                  <a:pos x="T2" y="T3"/>
                </a:cxn>
                <a:cxn ang="0">
                  <a:pos x="T4" y="T5"/>
                </a:cxn>
                <a:cxn ang="0">
                  <a:pos x="T6" y="T7"/>
                </a:cxn>
                <a:cxn ang="0">
                  <a:pos x="T8" y="T9"/>
                </a:cxn>
                <a:cxn ang="0">
                  <a:pos x="T10" y="T11"/>
                </a:cxn>
              </a:cxnLst>
              <a:rect b="b" l="0" r="r" t="0"/>
              <a:pathLst>
                <a:path h="62" w="23">
                  <a:moveTo>
                    <a:pt x="0" y="10"/>
                  </a:moveTo>
                  <a:lnTo>
                    <a:pt x="0" y="62"/>
                  </a:lnTo>
                  <a:lnTo>
                    <a:pt x="23" y="62"/>
                  </a:lnTo>
                  <a:lnTo>
                    <a:pt x="23" y="10"/>
                  </a:lnTo>
                  <a:lnTo>
                    <a:pt x="12" y="0"/>
                  </a:lnTo>
                  <a:lnTo>
                    <a:pt x="0" y="1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38" name="Freeform 30"/>
            <p:cNvSpPr/>
            <p:nvPr/>
          </p:nvSpPr>
          <p:spPr bwMode="auto">
            <a:xfrm>
              <a:off x="3448" y="2534"/>
              <a:ext cx="22" cy="38"/>
            </a:xfrm>
            <a:custGeom>
              <a:gdLst>
                <a:gd fmla="*/ 0 w 22" name="T0"/>
                <a:gd fmla="*/ 38 h 38" name="T1"/>
                <a:gd fmla="*/ 22 w 22" name="T2"/>
                <a:gd fmla="*/ 38 h 38" name="T3"/>
                <a:gd fmla="*/ 22 w 22" name="T4"/>
                <a:gd fmla="*/ 0 h 38" name="T5"/>
                <a:gd fmla="*/ 0 w 22" name="T6"/>
                <a:gd fmla="*/ 18 h 38" name="T7"/>
                <a:gd fmla="*/ 0 w 22" name="T8"/>
                <a:gd fmla="*/ 38 h 38" name="T9"/>
              </a:gdLst>
              <a:cxnLst>
                <a:cxn ang="0">
                  <a:pos x="T0" y="T1"/>
                </a:cxn>
                <a:cxn ang="0">
                  <a:pos x="T2" y="T3"/>
                </a:cxn>
                <a:cxn ang="0">
                  <a:pos x="T4" y="T5"/>
                </a:cxn>
                <a:cxn ang="0">
                  <a:pos x="T6" y="T7"/>
                </a:cxn>
                <a:cxn ang="0">
                  <a:pos x="T8" y="T9"/>
                </a:cxn>
              </a:cxnLst>
              <a:rect b="b" l="0" r="r" t="0"/>
              <a:pathLst>
                <a:path h="38" w="22">
                  <a:moveTo>
                    <a:pt x="0" y="38"/>
                  </a:moveTo>
                  <a:lnTo>
                    <a:pt x="22" y="38"/>
                  </a:lnTo>
                  <a:lnTo>
                    <a:pt x="22" y="0"/>
                  </a:lnTo>
                  <a:lnTo>
                    <a:pt x="0" y="18"/>
                  </a:lnTo>
                  <a:lnTo>
                    <a:pt x="0" y="3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39" name="Freeform 31"/>
            <p:cNvSpPr/>
            <p:nvPr/>
          </p:nvSpPr>
          <p:spPr bwMode="auto">
            <a:xfrm>
              <a:off x="3563" y="2488"/>
              <a:ext cx="24" cy="84"/>
            </a:xfrm>
            <a:custGeom>
              <a:gdLst>
                <a:gd fmla="*/ 0 w 24" name="T0"/>
                <a:gd fmla="*/ 84 h 84" name="T1"/>
                <a:gd fmla="*/ 24 w 24" name="T2"/>
                <a:gd fmla="*/ 84 h 84" name="T3"/>
                <a:gd fmla="*/ 24 w 24" name="T4"/>
                <a:gd fmla="*/ 0 h 84" name="T5"/>
                <a:gd fmla="*/ 0 w 24" name="T6"/>
                <a:gd fmla="*/ 20 h 84" name="T7"/>
                <a:gd fmla="*/ 0 w 24" name="T8"/>
                <a:gd fmla="*/ 84 h 84" name="T9"/>
              </a:gdLst>
              <a:cxnLst>
                <a:cxn ang="0">
                  <a:pos x="T0" y="T1"/>
                </a:cxn>
                <a:cxn ang="0">
                  <a:pos x="T2" y="T3"/>
                </a:cxn>
                <a:cxn ang="0">
                  <a:pos x="T4" y="T5"/>
                </a:cxn>
                <a:cxn ang="0">
                  <a:pos x="T6" y="T7"/>
                </a:cxn>
                <a:cxn ang="0">
                  <a:pos x="T8" y="T9"/>
                </a:cxn>
              </a:cxnLst>
              <a:rect b="b" l="0" r="r" t="0"/>
              <a:pathLst>
                <a:path h="84" w="24">
                  <a:moveTo>
                    <a:pt x="0" y="84"/>
                  </a:moveTo>
                  <a:lnTo>
                    <a:pt x="24" y="84"/>
                  </a:lnTo>
                  <a:lnTo>
                    <a:pt x="24" y="0"/>
                  </a:lnTo>
                  <a:lnTo>
                    <a:pt x="0" y="20"/>
                  </a:lnTo>
                  <a:lnTo>
                    <a:pt x="0" y="8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40" name="Freeform 32"/>
            <p:cNvSpPr/>
            <p:nvPr/>
          </p:nvSpPr>
          <p:spPr bwMode="auto">
            <a:xfrm>
              <a:off x="3448" y="2446"/>
              <a:ext cx="153" cy="92"/>
            </a:xfrm>
            <a:custGeom>
              <a:gdLst>
                <a:gd fmla="*/ 109 w 153" name="T0"/>
                <a:gd fmla="*/ 0 h 92" name="T1"/>
                <a:gd fmla="*/ 129 w 153" name="T2"/>
                <a:gd fmla="*/ 18 h 92" name="T3"/>
                <a:gd fmla="*/ 81 w 153" name="T4"/>
                <a:gd fmla="*/ 60 h 92" name="T5"/>
                <a:gd fmla="*/ 50 w 153" name="T6"/>
                <a:gd fmla="*/ 32 h 92" name="T7"/>
                <a:gd fmla="*/ 0 w 153" name="T8"/>
                <a:gd fmla="*/ 74 h 92" name="T9"/>
                <a:gd fmla="*/ 0 w 153" name="T10"/>
                <a:gd fmla="*/ 92 h 92" name="T11"/>
                <a:gd fmla="*/ 50 w 153" name="T12"/>
                <a:gd fmla="*/ 50 h 92" name="T13"/>
                <a:gd fmla="*/ 81 w 153" name="T14"/>
                <a:gd fmla="*/ 78 h 92" name="T15"/>
                <a:gd fmla="*/ 139 w 153" name="T16"/>
                <a:gd fmla="*/ 28 h 92" name="T17"/>
                <a:gd fmla="*/ 153 w 153" name="T18"/>
                <a:gd fmla="*/ 44 h 92" name="T19"/>
                <a:gd fmla="*/ 153 w 153" name="T20"/>
                <a:gd fmla="*/ 0 h 92" name="T21"/>
                <a:gd fmla="*/ 109 w 153" name="T22"/>
                <a:gd fmla="*/ 0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153">
                  <a:moveTo>
                    <a:pt x="109" y="0"/>
                  </a:moveTo>
                  <a:lnTo>
                    <a:pt x="129" y="18"/>
                  </a:lnTo>
                  <a:lnTo>
                    <a:pt x="81" y="60"/>
                  </a:lnTo>
                  <a:lnTo>
                    <a:pt x="50" y="32"/>
                  </a:lnTo>
                  <a:lnTo>
                    <a:pt x="0" y="74"/>
                  </a:lnTo>
                  <a:lnTo>
                    <a:pt x="0" y="92"/>
                  </a:lnTo>
                  <a:lnTo>
                    <a:pt x="50" y="50"/>
                  </a:lnTo>
                  <a:lnTo>
                    <a:pt x="81" y="78"/>
                  </a:lnTo>
                  <a:lnTo>
                    <a:pt x="139" y="28"/>
                  </a:lnTo>
                  <a:lnTo>
                    <a:pt x="153" y="44"/>
                  </a:lnTo>
                  <a:lnTo>
                    <a:pt x="153" y="0"/>
                  </a:lnTo>
                  <a:lnTo>
                    <a:pt x="109"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17451" name="Group 43"/>
          <p:cNvGrpSpPr/>
          <p:nvPr/>
        </p:nvGrpSpPr>
        <p:grpSpPr>
          <a:xfrm>
            <a:off x="3453744" y="3793806"/>
            <a:ext cx="277594" cy="241729"/>
            <a:chOff x="2125" y="2446"/>
            <a:chExt cx="179" cy="156"/>
          </a:xfrm>
        </p:grpSpPr>
        <p:sp>
          <p:nvSpPr>
            <p:cNvPr id="17441" name="Freeform 33"/>
            <p:cNvSpPr>
              <a:spLocks noEditPoints="1"/>
            </p:cNvSpPr>
            <p:nvPr/>
          </p:nvSpPr>
          <p:spPr bwMode="auto">
            <a:xfrm>
              <a:off x="2125" y="2446"/>
              <a:ext cx="124" cy="124"/>
            </a:xfrm>
            <a:custGeom>
              <a:gdLst>
                <a:gd fmla="*/ 52 w 62" name="T0"/>
                <a:gd fmla="*/ 42 h 62" name="T1"/>
                <a:gd fmla="*/ 61 w 62" name="T2"/>
                <a:gd fmla="*/ 43 h 62" name="T3"/>
                <a:gd fmla="*/ 62 w 62" name="T4"/>
                <a:gd fmla="*/ 24 h 62" name="T5"/>
                <a:gd fmla="*/ 54 w 62" name="T6"/>
                <a:gd fmla="*/ 24 h 62" name="T7"/>
                <a:gd fmla="*/ 52 w 62" name="T8"/>
                <a:gd fmla="*/ 20 h 62" name="T9"/>
                <a:gd fmla="*/ 51 w 62" name="T10"/>
                <a:gd fmla="*/ 18 h 62" name="T11"/>
                <a:gd fmla="*/ 56 w 62" name="T12"/>
                <a:gd fmla="*/ 12 h 62" name="T13"/>
                <a:gd fmla="*/ 40 w 62" name="T14"/>
                <a:gd fmla="*/ 2 h 62" name="T15"/>
                <a:gd fmla="*/ 36 w 62" name="T16"/>
                <a:gd fmla="*/ 8 h 62" name="T17"/>
                <a:gd fmla="*/ 29 w 62" name="T18"/>
                <a:gd fmla="*/ 7 h 62" name="T19"/>
                <a:gd fmla="*/ 26 w 62" name="T20"/>
                <a:gd fmla="*/ 0 h 62" name="T21"/>
                <a:gd fmla="*/ 9 w 62" name="T22"/>
                <a:gd fmla="*/ 9 h 62" name="T23"/>
                <a:gd fmla="*/ 12 w 62" name="T24"/>
                <a:gd fmla="*/ 15 h 62" name="T25"/>
                <a:gd fmla="*/ 9 w 62" name="T26"/>
                <a:gd fmla="*/ 21 h 62" name="T27"/>
                <a:gd fmla="*/ 1 w 62" name="T28"/>
                <a:gd fmla="*/ 20 h 62" name="T29"/>
                <a:gd fmla="*/ 0 w 62" name="T30"/>
                <a:gd fmla="*/ 39 h 62" name="T31"/>
                <a:gd fmla="*/ 8 w 62" name="T32"/>
                <a:gd fmla="*/ 39 h 62" name="T33"/>
                <a:gd fmla="*/ 9 w 62" name="T34"/>
                <a:gd fmla="*/ 42 h 62" name="T35"/>
                <a:gd fmla="*/ 11 w 62" name="T36"/>
                <a:gd fmla="*/ 45 h 62" name="T37"/>
                <a:gd fmla="*/ 6 w 62" name="T38"/>
                <a:gd fmla="*/ 51 h 62" name="T39"/>
                <a:gd fmla="*/ 22 w 62" name="T40"/>
                <a:gd fmla="*/ 61 h 62" name="T41"/>
                <a:gd fmla="*/ 26 w 62" name="T42"/>
                <a:gd fmla="*/ 55 h 62" name="T43"/>
                <a:gd fmla="*/ 32 w 62" name="T44"/>
                <a:gd fmla="*/ 55 h 62" name="T45"/>
                <a:gd fmla="*/ 36 w 62" name="T46"/>
                <a:gd fmla="*/ 62 h 62" name="T47"/>
                <a:gd fmla="*/ 53 w 62" name="T48"/>
                <a:gd fmla="*/ 54 h 62" name="T49"/>
                <a:gd fmla="*/ 49 w 62" name="T50"/>
                <a:gd fmla="*/ 47 h 62" name="T51"/>
                <a:gd fmla="*/ 52 w 62" name="T52"/>
                <a:gd fmla="*/ 42 h 62" name="T53"/>
                <a:gd fmla="*/ 35 w 62" name="T54"/>
                <a:gd fmla="*/ 40 h 62" name="T55"/>
                <a:gd fmla="*/ 22 w 62" name="T56"/>
                <a:gd fmla="*/ 36 h 62" name="T57"/>
                <a:gd fmla="*/ 26 w 62" name="T58"/>
                <a:gd fmla="*/ 22 h 62" name="T59"/>
                <a:gd fmla="*/ 40 w 62" name="T60"/>
                <a:gd fmla="*/ 27 h 62" name="T61"/>
                <a:gd fmla="*/ 35 w 62" name="T62"/>
                <a:gd fmla="*/ 40 h 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2" w="62">
                  <a:moveTo>
                    <a:pt x="52" y="42"/>
                  </a:moveTo>
                  <a:cubicBezTo>
                    <a:pt x="61" y="43"/>
                    <a:pt x="61" y="43"/>
                    <a:pt x="61" y="43"/>
                  </a:cubicBezTo>
                  <a:cubicBezTo>
                    <a:pt x="62" y="24"/>
                    <a:pt x="62" y="24"/>
                    <a:pt x="62" y="24"/>
                  </a:cubicBezTo>
                  <a:cubicBezTo>
                    <a:pt x="54" y="24"/>
                    <a:pt x="54" y="24"/>
                    <a:pt x="54" y="24"/>
                  </a:cubicBezTo>
                  <a:cubicBezTo>
                    <a:pt x="53" y="23"/>
                    <a:pt x="53" y="21"/>
                    <a:pt x="52" y="20"/>
                  </a:cubicBezTo>
                  <a:cubicBezTo>
                    <a:pt x="52" y="20"/>
                    <a:pt x="52" y="19"/>
                    <a:pt x="51" y="18"/>
                  </a:cubicBezTo>
                  <a:cubicBezTo>
                    <a:pt x="56" y="12"/>
                    <a:pt x="56" y="12"/>
                    <a:pt x="56" y="12"/>
                  </a:cubicBezTo>
                  <a:cubicBezTo>
                    <a:pt x="40" y="2"/>
                    <a:pt x="40" y="2"/>
                    <a:pt x="40" y="2"/>
                  </a:cubicBezTo>
                  <a:cubicBezTo>
                    <a:pt x="36" y="8"/>
                    <a:pt x="36" y="8"/>
                    <a:pt x="36" y="8"/>
                  </a:cubicBezTo>
                  <a:cubicBezTo>
                    <a:pt x="34" y="7"/>
                    <a:pt x="32" y="7"/>
                    <a:pt x="29" y="7"/>
                  </a:cubicBezTo>
                  <a:cubicBezTo>
                    <a:pt x="26" y="0"/>
                    <a:pt x="26" y="0"/>
                    <a:pt x="26" y="0"/>
                  </a:cubicBezTo>
                  <a:cubicBezTo>
                    <a:pt x="9" y="9"/>
                    <a:pt x="9" y="9"/>
                    <a:pt x="9" y="9"/>
                  </a:cubicBezTo>
                  <a:cubicBezTo>
                    <a:pt x="12" y="15"/>
                    <a:pt x="12" y="15"/>
                    <a:pt x="12" y="15"/>
                  </a:cubicBezTo>
                  <a:cubicBezTo>
                    <a:pt x="11" y="17"/>
                    <a:pt x="10" y="19"/>
                    <a:pt x="9" y="21"/>
                  </a:cubicBezTo>
                  <a:cubicBezTo>
                    <a:pt x="1" y="20"/>
                    <a:pt x="1" y="20"/>
                    <a:pt x="1" y="20"/>
                  </a:cubicBezTo>
                  <a:cubicBezTo>
                    <a:pt x="0" y="39"/>
                    <a:pt x="0" y="39"/>
                    <a:pt x="0" y="39"/>
                  </a:cubicBezTo>
                  <a:cubicBezTo>
                    <a:pt x="8" y="39"/>
                    <a:pt x="8" y="39"/>
                    <a:pt x="8" y="39"/>
                  </a:cubicBezTo>
                  <a:cubicBezTo>
                    <a:pt x="8" y="40"/>
                    <a:pt x="8" y="41"/>
                    <a:pt x="9" y="42"/>
                  </a:cubicBezTo>
                  <a:cubicBezTo>
                    <a:pt x="9" y="43"/>
                    <a:pt x="10" y="44"/>
                    <a:pt x="11" y="45"/>
                  </a:cubicBezTo>
                  <a:cubicBezTo>
                    <a:pt x="6" y="51"/>
                    <a:pt x="6" y="51"/>
                    <a:pt x="6" y="51"/>
                  </a:cubicBezTo>
                  <a:cubicBezTo>
                    <a:pt x="22" y="61"/>
                    <a:pt x="22" y="61"/>
                    <a:pt x="22" y="61"/>
                  </a:cubicBezTo>
                  <a:cubicBezTo>
                    <a:pt x="26" y="55"/>
                    <a:pt x="26" y="55"/>
                    <a:pt x="26" y="55"/>
                  </a:cubicBezTo>
                  <a:cubicBezTo>
                    <a:pt x="28" y="55"/>
                    <a:pt x="30" y="55"/>
                    <a:pt x="32" y="55"/>
                  </a:cubicBezTo>
                  <a:cubicBezTo>
                    <a:pt x="36" y="62"/>
                    <a:pt x="36" y="62"/>
                    <a:pt x="36" y="62"/>
                  </a:cubicBezTo>
                  <a:cubicBezTo>
                    <a:pt x="53" y="54"/>
                    <a:pt x="53" y="54"/>
                    <a:pt x="53" y="54"/>
                  </a:cubicBezTo>
                  <a:cubicBezTo>
                    <a:pt x="49" y="47"/>
                    <a:pt x="49" y="47"/>
                    <a:pt x="49" y="47"/>
                  </a:cubicBezTo>
                  <a:cubicBezTo>
                    <a:pt x="50" y="45"/>
                    <a:pt x="51" y="44"/>
                    <a:pt x="52" y="42"/>
                  </a:cubicBezTo>
                  <a:close/>
                  <a:moveTo>
                    <a:pt x="35" y="40"/>
                  </a:moveTo>
                  <a:cubicBezTo>
                    <a:pt x="30" y="42"/>
                    <a:pt x="24" y="40"/>
                    <a:pt x="22" y="36"/>
                  </a:cubicBezTo>
                  <a:cubicBezTo>
                    <a:pt x="19" y="31"/>
                    <a:pt x="21" y="25"/>
                    <a:pt x="26" y="22"/>
                  </a:cubicBezTo>
                  <a:cubicBezTo>
                    <a:pt x="31" y="20"/>
                    <a:pt x="37" y="22"/>
                    <a:pt x="40" y="27"/>
                  </a:cubicBezTo>
                  <a:cubicBezTo>
                    <a:pt x="42" y="32"/>
                    <a:pt x="40" y="37"/>
                    <a:pt x="35" y="4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42" name="Freeform 34"/>
            <p:cNvSpPr>
              <a:spLocks noEditPoints="1"/>
            </p:cNvSpPr>
            <p:nvPr/>
          </p:nvSpPr>
          <p:spPr bwMode="auto">
            <a:xfrm>
              <a:off x="2239" y="2540"/>
              <a:ext cx="65" cy="62"/>
            </a:xfrm>
            <a:custGeom>
              <a:gdLst>
                <a:gd fmla="*/ 29 w 33" name="T0"/>
                <a:gd fmla="*/ 16 h 31" name="T1"/>
                <a:gd fmla="*/ 33 w 33" name="T2"/>
                <a:gd fmla="*/ 14 h 31" name="T3"/>
                <a:gd fmla="*/ 29 w 33" name="T4"/>
                <a:gd fmla="*/ 5 h 31" name="T5"/>
                <a:gd fmla="*/ 26 w 33" name="T6"/>
                <a:gd fmla="*/ 7 h 31" name="T7"/>
                <a:gd fmla="*/ 24 w 33" name="T8"/>
                <a:gd fmla="*/ 6 h 31" name="T9"/>
                <a:gd fmla="*/ 23 w 33" name="T10"/>
                <a:gd fmla="*/ 5 h 31" name="T11"/>
                <a:gd fmla="*/ 24 w 33" name="T12"/>
                <a:gd fmla="*/ 1 h 31" name="T13"/>
                <a:gd fmla="*/ 14 w 33" name="T14"/>
                <a:gd fmla="*/ 0 h 31" name="T15"/>
                <a:gd fmla="*/ 14 w 33" name="T16"/>
                <a:gd fmla="*/ 4 h 31" name="T17"/>
                <a:gd fmla="*/ 11 w 33" name="T18"/>
                <a:gd fmla="*/ 5 h 31" name="T19"/>
                <a:gd fmla="*/ 7 w 33" name="T20"/>
                <a:gd fmla="*/ 2 h 31" name="T21"/>
                <a:gd fmla="*/ 2 w 33" name="T22"/>
                <a:gd fmla="*/ 10 h 31" name="T23"/>
                <a:gd fmla="*/ 5 w 33" name="T24"/>
                <a:gd fmla="*/ 12 h 31" name="T25"/>
                <a:gd fmla="*/ 4 w 33" name="T26"/>
                <a:gd fmla="*/ 15 h 31" name="T27"/>
                <a:gd fmla="*/ 0 w 33" name="T28"/>
                <a:gd fmla="*/ 17 h 31" name="T29"/>
                <a:gd fmla="*/ 4 w 33" name="T30"/>
                <a:gd fmla="*/ 26 h 31" name="T31"/>
                <a:gd fmla="*/ 8 w 33" name="T32"/>
                <a:gd fmla="*/ 24 h 31" name="T33"/>
                <a:gd fmla="*/ 9 w 33" name="T34"/>
                <a:gd fmla="*/ 25 h 31" name="T35"/>
                <a:gd fmla="*/ 10 w 33" name="T36"/>
                <a:gd fmla="*/ 26 h 31" name="T37"/>
                <a:gd fmla="*/ 10 w 33" name="T38"/>
                <a:gd fmla="*/ 30 h 31" name="T39"/>
                <a:gd fmla="*/ 19 w 33" name="T40"/>
                <a:gd fmla="*/ 31 h 31" name="T41"/>
                <a:gd fmla="*/ 20 w 33" name="T42"/>
                <a:gd fmla="*/ 27 h 31" name="T43"/>
                <a:gd fmla="*/ 23 w 33" name="T44"/>
                <a:gd fmla="*/ 26 h 31" name="T45"/>
                <a:gd fmla="*/ 26 w 33" name="T46"/>
                <a:gd fmla="*/ 29 h 31" name="T47"/>
                <a:gd fmla="*/ 32 w 33" name="T48"/>
                <a:gd fmla="*/ 21 h 31" name="T49"/>
                <a:gd fmla="*/ 29 w 33" name="T50"/>
                <a:gd fmla="*/ 19 h 31" name="T51"/>
                <a:gd fmla="*/ 29 w 33" name="T52"/>
                <a:gd fmla="*/ 16 h 31" name="T53"/>
                <a:gd fmla="*/ 21 w 33" name="T54"/>
                <a:gd fmla="*/ 18 h 31" name="T55"/>
                <a:gd fmla="*/ 13 w 33" name="T56"/>
                <a:gd fmla="*/ 19 h 31" name="T57"/>
                <a:gd fmla="*/ 12 w 33" name="T58"/>
                <a:gd fmla="*/ 12 h 31" name="T59"/>
                <a:gd fmla="*/ 20 w 33" name="T60"/>
                <a:gd fmla="*/ 11 h 31" name="T61"/>
                <a:gd fmla="*/ 21 w 33" name="T62"/>
                <a:gd fmla="*/ 18 h 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1" w="33">
                  <a:moveTo>
                    <a:pt x="29" y="16"/>
                  </a:moveTo>
                  <a:cubicBezTo>
                    <a:pt x="33" y="14"/>
                    <a:pt x="33" y="14"/>
                    <a:pt x="33" y="14"/>
                  </a:cubicBezTo>
                  <a:cubicBezTo>
                    <a:pt x="29" y="5"/>
                    <a:pt x="29" y="5"/>
                    <a:pt x="29" y="5"/>
                  </a:cubicBezTo>
                  <a:cubicBezTo>
                    <a:pt x="26" y="7"/>
                    <a:pt x="26" y="7"/>
                    <a:pt x="26" y="7"/>
                  </a:cubicBezTo>
                  <a:cubicBezTo>
                    <a:pt x="25" y="6"/>
                    <a:pt x="25" y="6"/>
                    <a:pt x="24" y="6"/>
                  </a:cubicBezTo>
                  <a:cubicBezTo>
                    <a:pt x="24" y="5"/>
                    <a:pt x="23" y="5"/>
                    <a:pt x="23" y="5"/>
                  </a:cubicBezTo>
                  <a:cubicBezTo>
                    <a:pt x="24" y="1"/>
                    <a:pt x="24" y="1"/>
                    <a:pt x="24" y="1"/>
                  </a:cubicBezTo>
                  <a:cubicBezTo>
                    <a:pt x="14" y="0"/>
                    <a:pt x="14" y="0"/>
                    <a:pt x="14" y="0"/>
                  </a:cubicBezTo>
                  <a:cubicBezTo>
                    <a:pt x="14" y="4"/>
                    <a:pt x="14" y="4"/>
                    <a:pt x="14" y="4"/>
                  </a:cubicBezTo>
                  <a:cubicBezTo>
                    <a:pt x="13" y="4"/>
                    <a:pt x="12" y="4"/>
                    <a:pt x="11" y="5"/>
                  </a:cubicBezTo>
                  <a:cubicBezTo>
                    <a:pt x="7" y="2"/>
                    <a:pt x="7" y="2"/>
                    <a:pt x="7" y="2"/>
                  </a:cubicBezTo>
                  <a:cubicBezTo>
                    <a:pt x="2" y="10"/>
                    <a:pt x="2" y="10"/>
                    <a:pt x="2" y="10"/>
                  </a:cubicBezTo>
                  <a:cubicBezTo>
                    <a:pt x="5" y="12"/>
                    <a:pt x="5" y="12"/>
                    <a:pt x="5" y="12"/>
                  </a:cubicBezTo>
                  <a:cubicBezTo>
                    <a:pt x="4" y="13"/>
                    <a:pt x="4" y="14"/>
                    <a:pt x="4" y="15"/>
                  </a:cubicBezTo>
                  <a:cubicBezTo>
                    <a:pt x="0" y="17"/>
                    <a:pt x="0" y="17"/>
                    <a:pt x="0" y="17"/>
                  </a:cubicBezTo>
                  <a:cubicBezTo>
                    <a:pt x="4" y="26"/>
                    <a:pt x="4" y="26"/>
                    <a:pt x="4" y="26"/>
                  </a:cubicBezTo>
                  <a:cubicBezTo>
                    <a:pt x="8" y="24"/>
                    <a:pt x="8" y="24"/>
                    <a:pt x="8" y="24"/>
                  </a:cubicBezTo>
                  <a:cubicBezTo>
                    <a:pt x="8" y="24"/>
                    <a:pt x="9" y="25"/>
                    <a:pt x="9" y="25"/>
                  </a:cubicBezTo>
                  <a:cubicBezTo>
                    <a:pt x="10" y="25"/>
                    <a:pt x="10" y="26"/>
                    <a:pt x="10" y="26"/>
                  </a:cubicBezTo>
                  <a:cubicBezTo>
                    <a:pt x="10" y="30"/>
                    <a:pt x="10" y="30"/>
                    <a:pt x="10" y="30"/>
                  </a:cubicBezTo>
                  <a:cubicBezTo>
                    <a:pt x="19" y="31"/>
                    <a:pt x="19" y="31"/>
                    <a:pt x="19" y="31"/>
                  </a:cubicBezTo>
                  <a:cubicBezTo>
                    <a:pt x="20" y="27"/>
                    <a:pt x="20" y="27"/>
                    <a:pt x="20" y="27"/>
                  </a:cubicBezTo>
                  <a:cubicBezTo>
                    <a:pt x="21" y="27"/>
                    <a:pt x="22" y="26"/>
                    <a:pt x="23" y="26"/>
                  </a:cubicBezTo>
                  <a:cubicBezTo>
                    <a:pt x="26" y="29"/>
                    <a:pt x="26" y="29"/>
                    <a:pt x="26" y="29"/>
                  </a:cubicBezTo>
                  <a:cubicBezTo>
                    <a:pt x="32" y="21"/>
                    <a:pt x="32" y="21"/>
                    <a:pt x="32" y="21"/>
                  </a:cubicBezTo>
                  <a:cubicBezTo>
                    <a:pt x="29" y="19"/>
                    <a:pt x="29" y="19"/>
                    <a:pt x="29" y="19"/>
                  </a:cubicBezTo>
                  <a:cubicBezTo>
                    <a:pt x="29" y="18"/>
                    <a:pt x="29" y="17"/>
                    <a:pt x="29" y="16"/>
                  </a:cubicBezTo>
                  <a:close/>
                  <a:moveTo>
                    <a:pt x="21" y="18"/>
                  </a:moveTo>
                  <a:cubicBezTo>
                    <a:pt x="19" y="21"/>
                    <a:pt x="16" y="21"/>
                    <a:pt x="13" y="19"/>
                  </a:cubicBezTo>
                  <a:cubicBezTo>
                    <a:pt x="11" y="18"/>
                    <a:pt x="11" y="15"/>
                    <a:pt x="12" y="12"/>
                  </a:cubicBezTo>
                  <a:cubicBezTo>
                    <a:pt x="14" y="10"/>
                    <a:pt x="17" y="10"/>
                    <a:pt x="20" y="11"/>
                  </a:cubicBezTo>
                  <a:cubicBezTo>
                    <a:pt x="22" y="13"/>
                    <a:pt x="22" y="16"/>
                    <a:pt x="21" y="1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17449" name="Group 41"/>
          <p:cNvGrpSpPr/>
          <p:nvPr/>
        </p:nvGrpSpPr>
        <p:grpSpPr>
          <a:xfrm>
            <a:off x="5922014" y="2855316"/>
            <a:ext cx="94184" cy="193384"/>
            <a:chOff x="3782" y="1791"/>
            <a:chExt cx="76" cy="156"/>
          </a:xfrm>
        </p:grpSpPr>
        <p:sp>
          <p:nvSpPr>
            <p:cNvPr id="17443" name="Freeform 35"/>
            <p:cNvSpPr/>
            <p:nvPr/>
          </p:nvSpPr>
          <p:spPr bwMode="auto">
            <a:xfrm>
              <a:off x="3798" y="1791"/>
              <a:ext cx="44" cy="102"/>
            </a:xfrm>
            <a:custGeom>
              <a:gdLst>
                <a:gd fmla="*/ 22 w 22" name="T0"/>
                <a:gd fmla="*/ 10 h 51" name="T1"/>
                <a:gd fmla="*/ 11 w 22" name="T2"/>
                <a:gd fmla="*/ 0 h 51" name="T3"/>
                <a:gd fmla="*/ 11 w 22" name="T4"/>
                <a:gd fmla="*/ 0 h 51" name="T5"/>
                <a:gd fmla="*/ 0 w 22" name="T6"/>
                <a:gd fmla="*/ 10 h 51" name="T7"/>
                <a:gd fmla="*/ 0 w 22" name="T8"/>
                <a:gd fmla="*/ 40 h 51" name="T9"/>
                <a:gd fmla="*/ 11 w 22" name="T10"/>
                <a:gd fmla="*/ 51 h 51" name="T11"/>
                <a:gd fmla="*/ 11 w 22" name="T12"/>
                <a:gd fmla="*/ 51 h 51" name="T13"/>
                <a:gd fmla="*/ 22 w 22" name="T14"/>
                <a:gd fmla="*/ 40 h 51" name="T15"/>
                <a:gd fmla="*/ 22 w 22" name="T16"/>
                <a:gd fmla="*/ 10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22">
                  <a:moveTo>
                    <a:pt x="22" y="10"/>
                  </a:moveTo>
                  <a:cubicBezTo>
                    <a:pt x="22" y="4"/>
                    <a:pt x="17" y="0"/>
                    <a:pt x="11" y="0"/>
                  </a:cubicBezTo>
                  <a:cubicBezTo>
                    <a:pt x="11" y="0"/>
                    <a:pt x="11" y="0"/>
                    <a:pt x="11" y="0"/>
                  </a:cubicBezTo>
                  <a:cubicBezTo>
                    <a:pt x="5" y="0"/>
                    <a:pt x="0" y="4"/>
                    <a:pt x="0" y="10"/>
                  </a:cubicBezTo>
                  <a:cubicBezTo>
                    <a:pt x="0" y="40"/>
                    <a:pt x="0" y="40"/>
                    <a:pt x="0" y="40"/>
                  </a:cubicBezTo>
                  <a:cubicBezTo>
                    <a:pt x="0" y="46"/>
                    <a:pt x="5" y="51"/>
                    <a:pt x="11" y="51"/>
                  </a:cubicBezTo>
                  <a:cubicBezTo>
                    <a:pt x="11" y="51"/>
                    <a:pt x="11" y="51"/>
                    <a:pt x="11" y="51"/>
                  </a:cubicBezTo>
                  <a:cubicBezTo>
                    <a:pt x="17" y="51"/>
                    <a:pt x="22" y="46"/>
                    <a:pt x="22" y="40"/>
                  </a:cubicBezTo>
                  <a:lnTo>
                    <a:pt x="22" y="1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44" name="Freeform 36"/>
            <p:cNvSpPr/>
            <p:nvPr/>
          </p:nvSpPr>
          <p:spPr bwMode="auto">
            <a:xfrm>
              <a:off x="3782" y="1871"/>
              <a:ext cx="76" cy="76"/>
            </a:xfrm>
            <a:custGeom>
              <a:gdLst>
                <a:gd fmla="*/ 38 w 38" name="T0"/>
                <a:gd fmla="*/ 0 h 38" name="T1"/>
                <a:gd fmla="*/ 38 w 38" name="T2"/>
                <a:gd fmla="*/ 0 h 38" name="T3"/>
                <a:gd fmla="*/ 34 w 38" name="T4"/>
                <a:gd fmla="*/ 0 h 38" name="T5"/>
                <a:gd fmla="*/ 34 w 38" name="T6"/>
                <a:gd fmla="*/ 0 h 38" name="T7"/>
                <a:gd fmla="*/ 19 w 38" name="T8"/>
                <a:gd fmla="*/ 15 h 38" name="T9"/>
                <a:gd fmla="*/ 4 w 38" name="T10"/>
                <a:gd fmla="*/ 0 h 38" name="T11"/>
                <a:gd fmla="*/ 4 w 38" name="T12"/>
                <a:gd fmla="*/ 0 h 38" name="T13"/>
                <a:gd fmla="*/ 0 w 38" name="T14"/>
                <a:gd fmla="*/ 0 h 38" name="T15"/>
                <a:gd fmla="*/ 0 w 38" name="T16"/>
                <a:gd fmla="*/ 0 h 38" name="T17"/>
                <a:gd fmla="*/ 17 w 38" name="T18"/>
                <a:gd fmla="*/ 19 h 38" name="T19"/>
                <a:gd fmla="*/ 17 w 38" name="T20"/>
                <a:gd fmla="*/ 32 h 38" name="T21"/>
                <a:gd fmla="*/ 7 w 38" name="T22"/>
                <a:gd fmla="*/ 38 h 38" name="T23"/>
                <a:gd fmla="*/ 30 w 38" name="T24"/>
                <a:gd fmla="*/ 38 h 38" name="T25"/>
                <a:gd fmla="*/ 21 w 38" name="T26"/>
                <a:gd fmla="*/ 32 h 38" name="T27"/>
                <a:gd fmla="*/ 21 w 38" name="T28"/>
                <a:gd fmla="*/ 19 h 38" name="T29"/>
                <a:gd fmla="*/ 38 w 38" name="T30"/>
                <a:gd fmla="*/ 0 h 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8" w="38">
                  <a:moveTo>
                    <a:pt x="38" y="0"/>
                  </a:moveTo>
                  <a:cubicBezTo>
                    <a:pt x="38" y="0"/>
                    <a:pt x="38" y="0"/>
                    <a:pt x="38" y="0"/>
                  </a:cubicBezTo>
                  <a:cubicBezTo>
                    <a:pt x="34" y="0"/>
                    <a:pt x="34" y="0"/>
                    <a:pt x="34" y="0"/>
                  </a:cubicBezTo>
                  <a:cubicBezTo>
                    <a:pt x="34" y="0"/>
                    <a:pt x="34" y="0"/>
                    <a:pt x="34" y="0"/>
                  </a:cubicBezTo>
                  <a:cubicBezTo>
                    <a:pt x="34" y="9"/>
                    <a:pt x="27" y="15"/>
                    <a:pt x="19" y="15"/>
                  </a:cubicBezTo>
                  <a:cubicBezTo>
                    <a:pt x="11" y="15"/>
                    <a:pt x="4" y="9"/>
                    <a:pt x="4" y="0"/>
                  </a:cubicBezTo>
                  <a:cubicBezTo>
                    <a:pt x="4" y="0"/>
                    <a:pt x="4" y="0"/>
                    <a:pt x="4" y="0"/>
                  </a:cubicBezTo>
                  <a:cubicBezTo>
                    <a:pt x="0" y="0"/>
                    <a:pt x="0" y="0"/>
                    <a:pt x="0" y="0"/>
                  </a:cubicBezTo>
                  <a:cubicBezTo>
                    <a:pt x="0" y="0"/>
                    <a:pt x="0" y="0"/>
                    <a:pt x="0" y="0"/>
                  </a:cubicBezTo>
                  <a:cubicBezTo>
                    <a:pt x="0" y="10"/>
                    <a:pt x="7" y="18"/>
                    <a:pt x="17" y="19"/>
                  </a:cubicBezTo>
                  <a:cubicBezTo>
                    <a:pt x="17" y="32"/>
                    <a:pt x="17" y="32"/>
                    <a:pt x="17" y="32"/>
                  </a:cubicBezTo>
                  <a:cubicBezTo>
                    <a:pt x="11" y="32"/>
                    <a:pt x="7" y="35"/>
                    <a:pt x="7" y="38"/>
                  </a:cubicBezTo>
                  <a:cubicBezTo>
                    <a:pt x="30" y="38"/>
                    <a:pt x="30" y="38"/>
                    <a:pt x="30" y="38"/>
                  </a:cubicBezTo>
                  <a:cubicBezTo>
                    <a:pt x="30" y="35"/>
                    <a:pt x="26" y="32"/>
                    <a:pt x="21" y="32"/>
                  </a:cubicBezTo>
                  <a:cubicBezTo>
                    <a:pt x="21" y="19"/>
                    <a:pt x="21" y="19"/>
                    <a:pt x="21" y="19"/>
                  </a:cubicBezTo>
                  <a:cubicBezTo>
                    <a:pt x="31" y="18"/>
                    <a:pt x="38" y="10"/>
                    <a:pt x="38"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17456" name="Group 48"/>
          <p:cNvGrpSpPr/>
          <p:nvPr/>
        </p:nvGrpSpPr>
        <p:grpSpPr>
          <a:xfrm>
            <a:off x="4050207" y="2535385"/>
            <a:ext cx="1048350" cy="861960"/>
            <a:chOff x="2508" y="1534"/>
            <a:chExt cx="747" cy="614"/>
          </a:xfrm>
          <a:solidFill>
            <a:schemeClr val="bg1">
              <a:lumMod val="85000"/>
            </a:schemeClr>
          </a:solidFill>
        </p:grpSpPr>
        <p:sp>
          <p:nvSpPr>
            <p:cNvPr id="17445" name="Freeform 37"/>
            <p:cNvSpPr/>
            <p:nvPr/>
          </p:nvSpPr>
          <p:spPr bwMode="auto">
            <a:xfrm>
              <a:off x="2669" y="1670"/>
              <a:ext cx="424" cy="478"/>
            </a:xfrm>
            <a:custGeom>
              <a:gdLst>
                <a:gd fmla="*/ 213 w 213" name="T0"/>
                <a:gd fmla="*/ 106 h 240" name="T1"/>
                <a:gd fmla="*/ 205 w 213" name="T2"/>
                <a:gd fmla="*/ 88 h 240" name="T3"/>
                <a:gd fmla="*/ 125 w 213" name="T4"/>
                <a:gd fmla="*/ 10 h 240" name="T5"/>
                <a:gd fmla="*/ 88 w 213" name="T6"/>
                <a:gd fmla="*/ 10 h 240" name="T7"/>
                <a:gd fmla="*/ 8 w 213" name="T8"/>
                <a:gd fmla="*/ 88 h 240" name="T9"/>
                <a:gd fmla="*/ 0 w 213" name="T10"/>
                <a:gd fmla="*/ 106 h 240" name="T11"/>
                <a:gd fmla="*/ 0 w 213" name="T12"/>
                <a:gd fmla="*/ 106 h 240" name="T13"/>
                <a:gd fmla="*/ 0 w 213" name="T14"/>
                <a:gd fmla="*/ 208 h 240" name="T15"/>
                <a:gd fmla="*/ 33 w 213" name="T16"/>
                <a:gd fmla="*/ 240 h 240" name="T17"/>
                <a:gd fmla="*/ 62 w 213" name="T18"/>
                <a:gd fmla="*/ 240 h 240" name="T19"/>
                <a:gd fmla="*/ 62 w 213" name="T20"/>
                <a:gd fmla="*/ 165 h 240" name="T21"/>
                <a:gd fmla="*/ 96 w 213" name="T22"/>
                <a:gd fmla="*/ 132 h 240" name="T23"/>
                <a:gd fmla="*/ 119 w 213" name="T24"/>
                <a:gd fmla="*/ 132 h 240" name="T25"/>
                <a:gd fmla="*/ 153 w 213" name="T26"/>
                <a:gd fmla="*/ 165 h 240" name="T27"/>
                <a:gd fmla="*/ 153 w 213" name="T28"/>
                <a:gd fmla="*/ 240 h 240" name="T29"/>
                <a:gd fmla="*/ 180 w 213" name="T30"/>
                <a:gd fmla="*/ 240 h 240" name="T31"/>
                <a:gd fmla="*/ 213 w 213" name="T32"/>
                <a:gd fmla="*/ 208 h 240" name="T33"/>
                <a:gd fmla="*/ 213 w 213" name="T34"/>
                <a:gd fmla="*/ 106 h 2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0" w="213">
                  <a:moveTo>
                    <a:pt x="213" y="106"/>
                  </a:moveTo>
                  <a:cubicBezTo>
                    <a:pt x="213" y="99"/>
                    <a:pt x="210" y="93"/>
                    <a:pt x="205" y="88"/>
                  </a:cubicBezTo>
                  <a:cubicBezTo>
                    <a:pt x="125" y="10"/>
                    <a:pt x="125" y="10"/>
                    <a:pt x="125" y="10"/>
                  </a:cubicBezTo>
                  <a:cubicBezTo>
                    <a:pt x="115" y="0"/>
                    <a:pt x="98" y="0"/>
                    <a:pt x="88" y="10"/>
                  </a:cubicBezTo>
                  <a:cubicBezTo>
                    <a:pt x="8" y="88"/>
                    <a:pt x="8" y="88"/>
                    <a:pt x="8" y="88"/>
                  </a:cubicBezTo>
                  <a:cubicBezTo>
                    <a:pt x="3" y="93"/>
                    <a:pt x="0" y="99"/>
                    <a:pt x="0" y="106"/>
                  </a:cubicBezTo>
                  <a:cubicBezTo>
                    <a:pt x="0" y="106"/>
                    <a:pt x="0" y="106"/>
                    <a:pt x="0" y="106"/>
                  </a:cubicBezTo>
                  <a:cubicBezTo>
                    <a:pt x="0" y="208"/>
                    <a:pt x="0" y="208"/>
                    <a:pt x="0" y="208"/>
                  </a:cubicBezTo>
                  <a:cubicBezTo>
                    <a:pt x="0" y="226"/>
                    <a:pt x="15" y="240"/>
                    <a:pt x="33" y="240"/>
                  </a:cubicBezTo>
                  <a:cubicBezTo>
                    <a:pt x="62" y="240"/>
                    <a:pt x="62" y="240"/>
                    <a:pt x="62" y="240"/>
                  </a:cubicBezTo>
                  <a:cubicBezTo>
                    <a:pt x="62" y="165"/>
                    <a:pt x="62" y="165"/>
                    <a:pt x="62" y="165"/>
                  </a:cubicBezTo>
                  <a:cubicBezTo>
                    <a:pt x="62" y="147"/>
                    <a:pt x="77" y="132"/>
                    <a:pt x="96" y="132"/>
                  </a:cubicBezTo>
                  <a:cubicBezTo>
                    <a:pt x="119" y="132"/>
                    <a:pt x="119" y="132"/>
                    <a:pt x="119" y="132"/>
                  </a:cubicBezTo>
                  <a:cubicBezTo>
                    <a:pt x="138" y="132"/>
                    <a:pt x="153" y="147"/>
                    <a:pt x="153" y="165"/>
                  </a:cubicBezTo>
                  <a:cubicBezTo>
                    <a:pt x="153" y="240"/>
                    <a:pt x="153" y="240"/>
                    <a:pt x="153" y="240"/>
                  </a:cubicBezTo>
                  <a:cubicBezTo>
                    <a:pt x="180" y="240"/>
                    <a:pt x="180" y="240"/>
                    <a:pt x="180" y="240"/>
                  </a:cubicBezTo>
                  <a:cubicBezTo>
                    <a:pt x="198" y="240"/>
                    <a:pt x="213" y="226"/>
                    <a:pt x="213" y="208"/>
                  </a:cubicBezTo>
                  <a:cubicBezTo>
                    <a:pt x="213" y="106"/>
                    <a:pt x="213" y="106"/>
                    <a:pt x="213" y="106"/>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46" name="Freeform 38"/>
            <p:cNvSpPr/>
            <p:nvPr/>
          </p:nvSpPr>
          <p:spPr bwMode="auto">
            <a:xfrm>
              <a:off x="2508" y="1534"/>
              <a:ext cx="747" cy="339"/>
            </a:xfrm>
            <a:custGeom>
              <a:gdLst>
                <a:gd fmla="*/ 345 w 375" name="T0"/>
                <a:gd fmla="*/ 141 h 170" name="T1"/>
                <a:gd fmla="*/ 216 w 375" name="T2"/>
                <a:gd fmla="*/ 15 h 170" name="T3"/>
                <a:gd fmla="*/ 203 w 375" name="T4"/>
                <a:gd fmla="*/ 7 h 170" name="T5"/>
                <a:gd fmla="*/ 187 w 375" name="T6"/>
                <a:gd fmla="*/ 4 h 170" name="T7"/>
                <a:gd fmla="*/ 172 w 375" name="T8"/>
                <a:gd fmla="*/ 7 h 170" name="T9"/>
                <a:gd fmla="*/ 158 w 375" name="T10"/>
                <a:gd fmla="*/ 15 h 170" name="T11"/>
                <a:gd fmla="*/ 133 w 375" name="T12"/>
                <a:gd fmla="*/ 40 h 170" name="T13"/>
                <a:gd fmla="*/ 133 w 375" name="T14"/>
                <a:gd fmla="*/ 9 h 170" name="T15"/>
                <a:gd fmla="*/ 124 w 375" name="T16"/>
                <a:gd fmla="*/ 0 h 170" name="T17"/>
                <a:gd fmla="*/ 107 w 375" name="T18"/>
                <a:gd fmla="*/ 0 h 170" name="T19"/>
                <a:gd fmla="*/ 97 w 375" name="T20"/>
                <a:gd fmla="*/ 9 h 170" name="T21"/>
                <a:gd fmla="*/ 97 w 375" name="T22"/>
                <a:gd fmla="*/ 71 h 170" name="T23"/>
                <a:gd fmla="*/ 98 w 375" name="T24"/>
                <a:gd fmla="*/ 74 h 170" name="T25"/>
                <a:gd fmla="*/ 27 w 375" name="T26"/>
                <a:gd fmla="*/ 143 h 170" name="T27"/>
                <a:gd fmla="*/ 27 w 375" name="T28"/>
                <a:gd fmla="*/ 143 h 170" name="T29"/>
                <a:gd fmla="*/ 0 w 375" name="T30"/>
                <a:gd fmla="*/ 170 h 170" name="T31"/>
                <a:gd fmla="*/ 50 w 375" name="T32"/>
                <a:gd fmla="*/ 170 h 170" name="T33"/>
                <a:gd fmla="*/ 183 w 375" name="T34"/>
                <a:gd fmla="*/ 40 h 170" name="T35"/>
                <a:gd fmla="*/ 185 w 375" name="T36"/>
                <a:gd fmla="*/ 38 h 170" name="T37"/>
                <a:gd fmla="*/ 187 w 375" name="T38"/>
                <a:gd fmla="*/ 38 h 170" name="T39"/>
                <a:gd fmla="*/ 190 w 375" name="T40"/>
                <a:gd fmla="*/ 38 h 170" name="T41"/>
                <a:gd fmla="*/ 192 w 375" name="T42"/>
                <a:gd fmla="*/ 40 h 170" name="T43"/>
                <a:gd fmla="*/ 320 w 375" name="T44"/>
                <a:gd fmla="*/ 165 h 170" name="T45"/>
                <a:gd fmla="*/ 325 w 375" name="T46"/>
                <a:gd fmla="*/ 170 h 170" name="T47"/>
                <a:gd fmla="*/ 375 w 375" name="T48"/>
                <a:gd fmla="*/ 170 h 170" name="T49"/>
                <a:gd fmla="*/ 345 w 375" name="T50"/>
                <a:gd fmla="*/ 141 h 17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0" w="375">
                  <a:moveTo>
                    <a:pt x="345" y="141"/>
                  </a:moveTo>
                  <a:cubicBezTo>
                    <a:pt x="216" y="15"/>
                    <a:pt x="216" y="15"/>
                    <a:pt x="216" y="15"/>
                  </a:cubicBezTo>
                  <a:cubicBezTo>
                    <a:pt x="212" y="11"/>
                    <a:pt x="208" y="8"/>
                    <a:pt x="203" y="7"/>
                  </a:cubicBezTo>
                  <a:cubicBezTo>
                    <a:pt x="198" y="5"/>
                    <a:pt x="193" y="4"/>
                    <a:pt x="187" y="4"/>
                  </a:cubicBezTo>
                  <a:cubicBezTo>
                    <a:pt x="182" y="4"/>
                    <a:pt x="177" y="5"/>
                    <a:pt x="172" y="7"/>
                  </a:cubicBezTo>
                  <a:cubicBezTo>
                    <a:pt x="167" y="8"/>
                    <a:pt x="162" y="11"/>
                    <a:pt x="158" y="15"/>
                  </a:cubicBezTo>
                  <a:cubicBezTo>
                    <a:pt x="133" y="40"/>
                    <a:pt x="133" y="40"/>
                    <a:pt x="133" y="40"/>
                  </a:cubicBezTo>
                  <a:cubicBezTo>
                    <a:pt x="133" y="9"/>
                    <a:pt x="133" y="9"/>
                    <a:pt x="133" y="9"/>
                  </a:cubicBezTo>
                  <a:cubicBezTo>
                    <a:pt x="133" y="4"/>
                    <a:pt x="129" y="0"/>
                    <a:pt x="124" y="0"/>
                  </a:cubicBezTo>
                  <a:cubicBezTo>
                    <a:pt x="107" y="0"/>
                    <a:pt x="107" y="0"/>
                    <a:pt x="107" y="0"/>
                  </a:cubicBezTo>
                  <a:cubicBezTo>
                    <a:pt x="102" y="0"/>
                    <a:pt x="97" y="4"/>
                    <a:pt x="97" y="9"/>
                  </a:cubicBezTo>
                  <a:cubicBezTo>
                    <a:pt x="97" y="71"/>
                    <a:pt x="97" y="71"/>
                    <a:pt x="97" y="71"/>
                  </a:cubicBezTo>
                  <a:cubicBezTo>
                    <a:pt x="97" y="72"/>
                    <a:pt x="98" y="73"/>
                    <a:pt x="98" y="74"/>
                  </a:cubicBezTo>
                  <a:cubicBezTo>
                    <a:pt x="27" y="143"/>
                    <a:pt x="27" y="143"/>
                    <a:pt x="27" y="143"/>
                  </a:cubicBezTo>
                  <a:cubicBezTo>
                    <a:pt x="27" y="143"/>
                    <a:pt x="27" y="143"/>
                    <a:pt x="27" y="143"/>
                  </a:cubicBezTo>
                  <a:cubicBezTo>
                    <a:pt x="0" y="170"/>
                    <a:pt x="0" y="170"/>
                    <a:pt x="0" y="170"/>
                  </a:cubicBezTo>
                  <a:cubicBezTo>
                    <a:pt x="50" y="170"/>
                    <a:pt x="50" y="170"/>
                    <a:pt x="50" y="170"/>
                  </a:cubicBezTo>
                  <a:cubicBezTo>
                    <a:pt x="183" y="40"/>
                    <a:pt x="183" y="40"/>
                    <a:pt x="183" y="40"/>
                  </a:cubicBezTo>
                  <a:cubicBezTo>
                    <a:pt x="184" y="39"/>
                    <a:pt x="184" y="39"/>
                    <a:pt x="185" y="38"/>
                  </a:cubicBezTo>
                  <a:cubicBezTo>
                    <a:pt x="186" y="38"/>
                    <a:pt x="187" y="38"/>
                    <a:pt x="187" y="38"/>
                  </a:cubicBezTo>
                  <a:cubicBezTo>
                    <a:pt x="188" y="38"/>
                    <a:pt x="189" y="38"/>
                    <a:pt x="190" y="38"/>
                  </a:cubicBezTo>
                  <a:cubicBezTo>
                    <a:pt x="190" y="39"/>
                    <a:pt x="191" y="39"/>
                    <a:pt x="192" y="40"/>
                  </a:cubicBezTo>
                  <a:cubicBezTo>
                    <a:pt x="320" y="165"/>
                    <a:pt x="320" y="165"/>
                    <a:pt x="320" y="165"/>
                  </a:cubicBezTo>
                  <a:cubicBezTo>
                    <a:pt x="325" y="170"/>
                    <a:pt x="325" y="170"/>
                    <a:pt x="325" y="170"/>
                  </a:cubicBezTo>
                  <a:cubicBezTo>
                    <a:pt x="375" y="170"/>
                    <a:pt x="375" y="170"/>
                    <a:pt x="375" y="170"/>
                  </a:cubicBezTo>
                  <a:lnTo>
                    <a:pt x="345" y="141"/>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17452" name="Rectangle 44"/>
          <p:cNvSpPr>
            <a:spLocks noChangeArrowheads="1"/>
          </p:cNvSpPr>
          <p:nvPr/>
        </p:nvSpPr>
        <p:spPr bwMode="auto">
          <a:xfrm>
            <a:off x="555626" y="1994516"/>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Option 01</a:t>
            </a:r>
          </a:p>
          <a:p>
            <a:pPr algn="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17453" name="Rectangle 45"/>
          <p:cNvSpPr>
            <a:spLocks noChangeArrowheads="1"/>
          </p:cNvSpPr>
          <p:nvPr/>
        </p:nvSpPr>
        <p:spPr bwMode="auto">
          <a:xfrm>
            <a:off x="555626" y="3785769"/>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Option 02</a:t>
            </a:r>
          </a:p>
          <a:p>
            <a:pPr algn="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17454" name="Rectangle 46"/>
          <p:cNvSpPr>
            <a:spLocks noChangeArrowheads="1"/>
          </p:cNvSpPr>
          <p:nvPr/>
        </p:nvSpPr>
        <p:spPr bwMode="auto">
          <a:xfrm>
            <a:off x="6735764" y="1994516"/>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Option 03</a:t>
            </a:r>
          </a:p>
          <a:p>
            <a:pP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17455" name="Rectangle 47"/>
          <p:cNvSpPr>
            <a:spLocks noChangeArrowheads="1"/>
          </p:cNvSpPr>
          <p:nvPr/>
        </p:nvSpPr>
        <p:spPr bwMode="auto">
          <a:xfrm>
            <a:off x="6735764" y="3785769"/>
            <a:ext cx="187007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Option 04</a:t>
            </a:r>
          </a:p>
          <a:p>
            <a:pPr>
              <a:buFont typeface="Arial"/>
              <a:buNone/>
            </a:pPr>
            <a:r>
              <a:rPr altLang="zh-CN" b="1" lang="en-US"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grpSp>
        <p:nvGrpSpPr>
          <p:cNvPr id="17447" name="Group 39"/>
          <p:cNvGrpSpPr/>
          <p:nvPr/>
        </p:nvGrpSpPr>
        <p:grpSpPr>
          <a:xfrm>
            <a:off x="3635375" y="2029452"/>
            <a:ext cx="1873250" cy="3110873"/>
            <a:chOff x="2290" y="1278"/>
            <a:chExt cx="1180" cy="1959"/>
          </a:xfrm>
          <a:solidFill>
            <a:schemeClr val="bg1">
              <a:lumMod val="85000"/>
            </a:schemeClr>
          </a:solidFill>
        </p:grpSpPr>
        <p:sp>
          <p:nvSpPr>
            <p:cNvPr id="17416" name="Freeform 8"/>
            <p:cNvSpPr>
              <a:spLocks noEditPoints="1"/>
            </p:cNvSpPr>
            <p:nvPr/>
          </p:nvSpPr>
          <p:spPr bwMode="auto">
            <a:xfrm>
              <a:off x="2290" y="1278"/>
              <a:ext cx="1180" cy="1180"/>
            </a:xfrm>
            <a:custGeom>
              <a:gdLst>
                <a:gd fmla="*/ 296 w 592" name="T0"/>
                <a:gd fmla="*/ 0 h 593" name="T1"/>
                <a:gd fmla="*/ 0 w 592" name="T2"/>
                <a:gd fmla="*/ 297 h 593" name="T3"/>
                <a:gd fmla="*/ 296 w 592" name="T4"/>
                <a:gd fmla="*/ 593 h 593" name="T5"/>
                <a:gd fmla="*/ 592 w 592" name="T6"/>
                <a:gd fmla="*/ 297 h 593" name="T7"/>
                <a:gd fmla="*/ 296 w 592" name="T8"/>
                <a:gd fmla="*/ 0 h 593" name="T9"/>
                <a:gd fmla="*/ 296 w 592" name="T10"/>
                <a:gd fmla="*/ 561 h 593" name="T11"/>
                <a:gd fmla="*/ 32 w 592" name="T12"/>
                <a:gd fmla="*/ 297 h 593" name="T13"/>
                <a:gd fmla="*/ 296 w 592" name="T14"/>
                <a:gd fmla="*/ 32 h 593" name="T15"/>
                <a:gd fmla="*/ 560 w 592" name="T16"/>
                <a:gd fmla="*/ 297 h 593" name="T17"/>
                <a:gd fmla="*/ 296 w 592" name="T18"/>
                <a:gd fmla="*/ 561 h 5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93" w="592">
                  <a:moveTo>
                    <a:pt x="296" y="0"/>
                  </a:moveTo>
                  <a:cubicBezTo>
                    <a:pt x="132" y="0"/>
                    <a:pt x="0" y="133"/>
                    <a:pt x="0" y="297"/>
                  </a:cubicBezTo>
                  <a:cubicBezTo>
                    <a:pt x="0" y="460"/>
                    <a:pt x="132" y="593"/>
                    <a:pt x="296" y="593"/>
                  </a:cubicBezTo>
                  <a:cubicBezTo>
                    <a:pt x="460" y="593"/>
                    <a:pt x="592" y="460"/>
                    <a:pt x="592" y="297"/>
                  </a:cubicBezTo>
                  <a:cubicBezTo>
                    <a:pt x="592" y="133"/>
                    <a:pt x="460" y="0"/>
                    <a:pt x="296" y="0"/>
                  </a:cubicBezTo>
                  <a:close/>
                  <a:moveTo>
                    <a:pt x="296" y="561"/>
                  </a:moveTo>
                  <a:cubicBezTo>
                    <a:pt x="150" y="561"/>
                    <a:pt x="32" y="443"/>
                    <a:pt x="32" y="297"/>
                  </a:cubicBezTo>
                  <a:cubicBezTo>
                    <a:pt x="32" y="151"/>
                    <a:pt x="150" y="32"/>
                    <a:pt x="296" y="32"/>
                  </a:cubicBezTo>
                  <a:cubicBezTo>
                    <a:pt x="442" y="32"/>
                    <a:pt x="560" y="151"/>
                    <a:pt x="560" y="297"/>
                  </a:cubicBezTo>
                  <a:cubicBezTo>
                    <a:pt x="560" y="443"/>
                    <a:pt x="442" y="561"/>
                    <a:pt x="296" y="56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17417" name="Rectangle 9"/>
            <p:cNvSpPr>
              <a:spLocks noChangeArrowheads="1"/>
            </p:cNvSpPr>
            <p:nvPr/>
          </p:nvSpPr>
          <p:spPr bwMode="auto">
            <a:xfrm>
              <a:off x="2794" y="2435"/>
              <a:ext cx="172" cy="18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endParaRPr>
            </a:p>
          </p:txBody>
        </p:sp>
        <p:sp>
          <p:nvSpPr>
            <p:cNvPr id="17418" name="Rectangle 10"/>
            <p:cNvSpPr>
              <a:spLocks noChangeArrowheads="1"/>
            </p:cNvSpPr>
            <p:nvPr/>
          </p:nvSpPr>
          <p:spPr bwMode="auto">
            <a:xfrm>
              <a:off x="2727" y="2564"/>
              <a:ext cx="306" cy="673"/>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prstClr val="black"/>
                </a:solidFill>
              </a:endParaRPr>
            </a:p>
          </p:txBody>
        </p:sp>
      </p:grpSp>
      <p:sp>
        <p:nvSpPr>
          <p:cNvPr id="46"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47"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48"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4" name="Oval 6"/>
          <p:cNvSpPr>
            <a:spLocks noChangeArrowheads="1"/>
          </p:cNvSpPr>
          <p:nvPr/>
        </p:nvSpPr>
        <p:spPr bwMode="auto">
          <a:xfrm>
            <a:off x="2555875" y="2882202"/>
            <a:ext cx="387350" cy="387470"/>
          </a:xfrm>
          <a:prstGeom prst="ellipse">
            <a:avLst/>
          </a:prstGeom>
          <a:solidFill>
            <a:schemeClr val="accent2"/>
          </a:solidFill>
          <a:ln>
            <a:noFill/>
          </a:ln>
          <a:effectLst/>
        </p:spPr>
        <p:txBody>
          <a:bodyPr/>
          <a:lstStyle/>
          <a:p>
            <a:endParaRPr altLang="en-US" lang="zh-CN">
              <a:solidFill>
                <a:prstClr val="black"/>
              </a:solidFill>
            </a:endParaRPr>
          </a:p>
        </p:txBody>
      </p:sp>
      <p:sp>
        <p:nvSpPr>
          <p:cNvPr id="22561" name="Freeform 33"/>
          <p:cNvSpPr>
            <a:spLocks noEditPoints="1"/>
          </p:cNvSpPr>
          <p:nvPr/>
        </p:nvSpPr>
        <p:spPr bwMode="auto">
          <a:xfrm>
            <a:off x="2636839" y="2975894"/>
            <a:ext cx="225425" cy="182619"/>
          </a:xfrm>
          <a:custGeom>
            <a:gdLst>
              <a:gd fmla="*/ 125 w 144" name="T0"/>
              <a:gd fmla="*/ 44 h 117" name="T1"/>
              <a:gd fmla="*/ 114 w 144" name="T2"/>
              <a:gd fmla="*/ 44 h 117" name="T3"/>
              <a:gd fmla="*/ 35 w 144" name="T4"/>
              <a:gd fmla="*/ 18 h 117" name="T5"/>
              <a:gd fmla="*/ 16 w 144" name="T6"/>
              <a:gd fmla="*/ 18 h 117" name="T7"/>
              <a:gd fmla="*/ 34 w 144" name="T8"/>
              <a:gd fmla="*/ 21 h 117" name="T9"/>
              <a:gd fmla="*/ 10 w 144" name="T10"/>
              <a:gd fmla="*/ 21 h 117" name="T11"/>
              <a:gd fmla="*/ 10 w 144" name="T12"/>
              <a:gd fmla="*/ 14 h 117" name="T13"/>
              <a:gd fmla="*/ 13 w 144" name="T14"/>
              <a:gd fmla="*/ 11 h 117" name="T15"/>
              <a:gd fmla="*/ 40 w 144" name="T16"/>
              <a:gd fmla="*/ 4 h 117" name="T17"/>
              <a:gd fmla="*/ 45 w 144" name="T18"/>
              <a:gd fmla="*/ 0 h 117" name="T19"/>
              <a:gd fmla="*/ 105 w 144" name="T20"/>
              <a:gd fmla="*/ 4 h 117" name="T21"/>
              <a:gd fmla="*/ 139 w 144" name="T22"/>
              <a:gd fmla="*/ 21 h 117" name="T23"/>
              <a:gd fmla="*/ 144 w 144" name="T24"/>
              <a:gd fmla="*/ 26 h 117" name="T25"/>
              <a:gd fmla="*/ 139 w 144" name="T26"/>
              <a:gd fmla="*/ 117 h 117" name="T27"/>
              <a:gd fmla="*/ 5 w 144" name="T28"/>
              <a:gd fmla="*/ 117 h 117" name="T29"/>
              <a:gd fmla="*/ 0 w 144" name="T30"/>
              <a:gd fmla="*/ 111 h 117" name="T31"/>
              <a:gd fmla="*/ 5 w 144" name="T32"/>
              <a:gd fmla="*/ 21 h 117" name="T33"/>
              <a:gd fmla="*/ 10 w 144" name="T34"/>
              <a:gd fmla="*/ 21 h 117" name="T35"/>
              <a:gd fmla="*/ 72 w 144" name="T36"/>
              <a:gd fmla="*/ 43 h 117" name="T37"/>
              <a:gd fmla="*/ 91 w 144" name="T38"/>
              <a:gd fmla="*/ 61 h 117" name="T39"/>
              <a:gd fmla="*/ 53 w 144" name="T40"/>
              <a:gd fmla="*/ 61 h 117" name="T41"/>
              <a:gd fmla="*/ 80 w 144" name="T42"/>
              <a:gd fmla="*/ 53 h 117" name="T43"/>
              <a:gd fmla="*/ 72 w 144" name="T44"/>
              <a:gd fmla="*/ 49 h 117" name="T45"/>
              <a:gd fmla="*/ 72 w 144" name="T46"/>
              <a:gd fmla="*/ 73 h 117" name="T47"/>
              <a:gd fmla="*/ 80 w 144" name="T48"/>
              <a:gd fmla="*/ 53 h 117" name="T49"/>
              <a:gd fmla="*/ 37 w 144" name="T50"/>
              <a:gd fmla="*/ 32 h 117" name="T51"/>
              <a:gd fmla="*/ 11 w 144" name="T52"/>
              <a:gd fmla="*/ 32 h 117" name="T53"/>
              <a:gd fmla="*/ 133 w 144" name="T54"/>
              <a:gd fmla="*/ 106 h 117" name="T55"/>
              <a:gd fmla="*/ 107 w 144" name="T56"/>
              <a:gd fmla="*/ 32 h 117" name="T57"/>
              <a:gd fmla="*/ 101 w 144" name="T58"/>
              <a:gd fmla="*/ 28 h 117" name="T59"/>
              <a:gd fmla="*/ 49 w 144" name="T60"/>
              <a:gd fmla="*/ 11 h 117" name="T61"/>
              <a:gd fmla="*/ 37 w 144" name="T62"/>
              <a:gd fmla="*/ 32 h 117" name="T63"/>
              <a:gd fmla="*/ 72 w 144" name="T64"/>
              <a:gd fmla="*/ 23 h 117" name="T65"/>
              <a:gd fmla="*/ 72 w 144" name="T66"/>
              <a:gd fmla="*/ 100 h 117" name="T67"/>
              <a:gd fmla="*/ 72 w 144" name="T68"/>
              <a:gd fmla="*/ 23 h 117" name="T69"/>
              <a:gd fmla="*/ 72 w 144" name="T70"/>
              <a:gd fmla="*/ 34 h 117" name="T71"/>
              <a:gd fmla="*/ 72 w 144" name="T72"/>
              <a:gd fmla="*/ 89 h 117" name="T73"/>
              <a:gd fmla="*/ 72 w 144" name="T74"/>
              <a:gd fmla="*/ 34 h 11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7" w="144">
                <a:moveTo>
                  <a:pt x="119" y="39"/>
                </a:moveTo>
                <a:cubicBezTo>
                  <a:pt x="122" y="39"/>
                  <a:pt x="125" y="41"/>
                  <a:pt x="125" y="44"/>
                </a:cubicBezTo>
                <a:cubicBezTo>
                  <a:pt x="125" y="47"/>
                  <a:pt x="122" y="49"/>
                  <a:pt x="119" y="49"/>
                </a:cubicBezTo>
                <a:cubicBezTo>
                  <a:pt x="117" y="49"/>
                  <a:pt x="114" y="47"/>
                  <a:pt x="114" y="44"/>
                </a:cubicBezTo>
                <a:cubicBezTo>
                  <a:pt x="114" y="41"/>
                  <a:pt x="117" y="39"/>
                  <a:pt x="119" y="39"/>
                </a:cubicBezTo>
                <a:close/>
                <a:moveTo>
                  <a:pt x="35" y="18"/>
                </a:moveTo>
                <a:cubicBezTo>
                  <a:pt x="35" y="18"/>
                  <a:pt x="35" y="18"/>
                  <a:pt x="35" y="18"/>
                </a:cubicBezTo>
                <a:cubicBezTo>
                  <a:pt x="16" y="18"/>
                  <a:pt x="16" y="18"/>
                  <a:pt x="16" y="18"/>
                </a:cubicBezTo>
                <a:cubicBezTo>
                  <a:pt x="16" y="21"/>
                  <a:pt x="16" y="21"/>
                  <a:pt x="16" y="21"/>
                </a:cubicBezTo>
                <a:cubicBezTo>
                  <a:pt x="34" y="21"/>
                  <a:pt x="34" y="21"/>
                  <a:pt x="34" y="21"/>
                </a:cubicBezTo>
                <a:cubicBezTo>
                  <a:pt x="35" y="18"/>
                  <a:pt x="35" y="18"/>
                  <a:pt x="35" y="18"/>
                </a:cubicBezTo>
                <a:close/>
                <a:moveTo>
                  <a:pt x="10" y="21"/>
                </a:moveTo>
                <a:cubicBezTo>
                  <a:pt x="10" y="21"/>
                  <a:pt x="10" y="21"/>
                  <a:pt x="10" y="21"/>
                </a:cubicBezTo>
                <a:cubicBezTo>
                  <a:pt x="10" y="14"/>
                  <a:pt x="10" y="14"/>
                  <a:pt x="10" y="14"/>
                </a:cubicBezTo>
                <a:cubicBezTo>
                  <a:pt x="10" y="14"/>
                  <a:pt x="10" y="14"/>
                  <a:pt x="10" y="14"/>
                </a:cubicBezTo>
                <a:cubicBezTo>
                  <a:pt x="10" y="12"/>
                  <a:pt x="11" y="11"/>
                  <a:pt x="13" y="11"/>
                </a:cubicBezTo>
                <a:cubicBezTo>
                  <a:pt x="37" y="11"/>
                  <a:pt x="37" y="11"/>
                  <a:pt x="37" y="11"/>
                </a:cubicBezTo>
                <a:cubicBezTo>
                  <a:pt x="40" y="4"/>
                  <a:pt x="40" y="4"/>
                  <a:pt x="40" y="4"/>
                </a:cubicBezTo>
                <a:cubicBezTo>
                  <a:pt x="40" y="2"/>
                  <a:pt x="43" y="0"/>
                  <a:pt x="45" y="0"/>
                </a:cubicBezTo>
                <a:cubicBezTo>
                  <a:pt x="45" y="0"/>
                  <a:pt x="45" y="0"/>
                  <a:pt x="45" y="0"/>
                </a:cubicBezTo>
                <a:cubicBezTo>
                  <a:pt x="99" y="0"/>
                  <a:pt x="99" y="0"/>
                  <a:pt x="99" y="0"/>
                </a:cubicBezTo>
                <a:cubicBezTo>
                  <a:pt x="102" y="0"/>
                  <a:pt x="104" y="2"/>
                  <a:pt x="105" y="4"/>
                </a:cubicBezTo>
                <a:cubicBezTo>
                  <a:pt x="110" y="21"/>
                  <a:pt x="110" y="21"/>
                  <a:pt x="110" y="21"/>
                </a:cubicBezTo>
                <a:cubicBezTo>
                  <a:pt x="139" y="21"/>
                  <a:pt x="139" y="21"/>
                  <a:pt x="139" y="21"/>
                </a:cubicBezTo>
                <a:cubicBezTo>
                  <a:pt x="142" y="21"/>
                  <a:pt x="144" y="23"/>
                  <a:pt x="144" y="26"/>
                </a:cubicBezTo>
                <a:cubicBezTo>
                  <a:pt x="144" y="26"/>
                  <a:pt x="144" y="26"/>
                  <a:pt x="144" y="26"/>
                </a:cubicBezTo>
                <a:cubicBezTo>
                  <a:pt x="144" y="112"/>
                  <a:pt x="144" y="112"/>
                  <a:pt x="144" y="112"/>
                </a:cubicBezTo>
                <a:cubicBezTo>
                  <a:pt x="144" y="115"/>
                  <a:pt x="142" y="117"/>
                  <a:pt x="139" y="117"/>
                </a:cubicBezTo>
                <a:cubicBezTo>
                  <a:pt x="139" y="117"/>
                  <a:pt x="139" y="117"/>
                  <a:pt x="139" y="117"/>
                </a:cubicBezTo>
                <a:cubicBezTo>
                  <a:pt x="5" y="117"/>
                  <a:pt x="5" y="117"/>
                  <a:pt x="5" y="117"/>
                </a:cubicBezTo>
                <a:cubicBezTo>
                  <a:pt x="2" y="117"/>
                  <a:pt x="0" y="115"/>
                  <a:pt x="0" y="112"/>
                </a:cubicBezTo>
                <a:cubicBezTo>
                  <a:pt x="0" y="111"/>
                  <a:pt x="0" y="111"/>
                  <a:pt x="0" y="111"/>
                </a:cubicBezTo>
                <a:cubicBezTo>
                  <a:pt x="0" y="26"/>
                  <a:pt x="0" y="26"/>
                  <a:pt x="0" y="26"/>
                </a:cubicBezTo>
                <a:cubicBezTo>
                  <a:pt x="0" y="23"/>
                  <a:pt x="2" y="21"/>
                  <a:pt x="5" y="21"/>
                </a:cubicBezTo>
                <a:cubicBezTo>
                  <a:pt x="6" y="21"/>
                  <a:pt x="6" y="21"/>
                  <a:pt x="6" y="21"/>
                </a:cubicBezTo>
                <a:cubicBezTo>
                  <a:pt x="10" y="21"/>
                  <a:pt x="10" y="21"/>
                  <a:pt x="10" y="21"/>
                </a:cubicBezTo>
                <a:close/>
                <a:moveTo>
                  <a:pt x="72" y="43"/>
                </a:moveTo>
                <a:cubicBezTo>
                  <a:pt x="72" y="43"/>
                  <a:pt x="72" y="43"/>
                  <a:pt x="72" y="43"/>
                </a:cubicBezTo>
                <a:cubicBezTo>
                  <a:pt x="77" y="43"/>
                  <a:pt x="82" y="45"/>
                  <a:pt x="85" y="48"/>
                </a:cubicBezTo>
                <a:cubicBezTo>
                  <a:pt x="89" y="52"/>
                  <a:pt x="91" y="56"/>
                  <a:pt x="91" y="61"/>
                </a:cubicBezTo>
                <a:cubicBezTo>
                  <a:pt x="91" y="72"/>
                  <a:pt x="82" y="80"/>
                  <a:pt x="72" y="80"/>
                </a:cubicBezTo>
                <a:cubicBezTo>
                  <a:pt x="62" y="80"/>
                  <a:pt x="53" y="72"/>
                  <a:pt x="53" y="61"/>
                </a:cubicBezTo>
                <a:cubicBezTo>
                  <a:pt x="53" y="51"/>
                  <a:pt x="62" y="43"/>
                  <a:pt x="72" y="43"/>
                </a:cubicBezTo>
                <a:close/>
                <a:moveTo>
                  <a:pt x="80" y="53"/>
                </a:moveTo>
                <a:cubicBezTo>
                  <a:pt x="80" y="53"/>
                  <a:pt x="80" y="53"/>
                  <a:pt x="80" y="53"/>
                </a:cubicBezTo>
                <a:cubicBezTo>
                  <a:pt x="78" y="51"/>
                  <a:pt x="75" y="49"/>
                  <a:pt x="72" y="49"/>
                </a:cubicBezTo>
                <a:cubicBezTo>
                  <a:pt x="65" y="49"/>
                  <a:pt x="60" y="55"/>
                  <a:pt x="60" y="61"/>
                </a:cubicBezTo>
                <a:cubicBezTo>
                  <a:pt x="60" y="68"/>
                  <a:pt x="65" y="73"/>
                  <a:pt x="72" y="73"/>
                </a:cubicBezTo>
                <a:cubicBezTo>
                  <a:pt x="79" y="73"/>
                  <a:pt x="84" y="68"/>
                  <a:pt x="84" y="61"/>
                </a:cubicBezTo>
                <a:cubicBezTo>
                  <a:pt x="84" y="58"/>
                  <a:pt x="83" y="55"/>
                  <a:pt x="80" y="53"/>
                </a:cubicBezTo>
                <a:cubicBezTo>
                  <a:pt x="80" y="53"/>
                  <a:pt x="80" y="53"/>
                  <a:pt x="80" y="53"/>
                </a:cubicBezTo>
                <a:close/>
                <a:moveTo>
                  <a:pt x="37" y="32"/>
                </a:moveTo>
                <a:cubicBezTo>
                  <a:pt x="37" y="32"/>
                  <a:pt x="37" y="32"/>
                  <a:pt x="37" y="32"/>
                </a:cubicBezTo>
                <a:cubicBezTo>
                  <a:pt x="11" y="32"/>
                  <a:pt x="11" y="32"/>
                  <a:pt x="11" y="32"/>
                </a:cubicBezTo>
                <a:cubicBezTo>
                  <a:pt x="11" y="106"/>
                  <a:pt x="11" y="106"/>
                  <a:pt x="11" y="106"/>
                </a:cubicBezTo>
                <a:cubicBezTo>
                  <a:pt x="133" y="106"/>
                  <a:pt x="133" y="106"/>
                  <a:pt x="133" y="106"/>
                </a:cubicBezTo>
                <a:cubicBezTo>
                  <a:pt x="133" y="32"/>
                  <a:pt x="133" y="32"/>
                  <a:pt x="133" y="32"/>
                </a:cubicBezTo>
                <a:cubicBezTo>
                  <a:pt x="107" y="32"/>
                  <a:pt x="107" y="32"/>
                  <a:pt x="107" y="32"/>
                </a:cubicBezTo>
                <a:cubicBezTo>
                  <a:pt x="107" y="32"/>
                  <a:pt x="107" y="32"/>
                  <a:pt x="107" y="32"/>
                </a:cubicBezTo>
                <a:cubicBezTo>
                  <a:pt x="104" y="32"/>
                  <a:pt x="102" y="30"/>
                  <a:pt x="101" y="28"/>
                </a:cubicBezTo>
                <a:cubicBezTo>
                  <a:pt x="95" y="11"/>
                  <a:pt x="95" y="11"/>
                  <a:pt x="95" y="11"/>
                </a:cubicBezTo>
                <a:cubicBezTo>
                  <a:pt x="49" y="11"/>
                  <a:pt x="49" y="11"/>
                  <a:pt x="49" y="11"/>
                </a:cubicBezTo>
                <a:cubicBezTo>
                  <a:pt x="43" y="28"/>
                  <a:pt x="43" y="28"/>
                  <a:pt x="43" y="28"/>
                </a:cubicBezTo>
                <a:cubicBezTo>
                  <a:pt x="42" y="30"/>
                  <a:pt x="40" y="32"/>
                  <a:pt x="37" y="32"/>
                </a:cubicBezTo>
                <a:close/>
                <a:moveTo>
                  <a:pt x="72" y="23"/>
                </a:moveTo>
                <a:cubicBezTo>
                  <a:pt x="72" y="23"/>
                  <a:pt x="72" y="23"/>
                  <a:pt x="72" y="23"/>
                </a:cubicBezTo>
                <a:cubicBezTo>
                  <a:pt x="93" y="23"/>
                  <a:pt x="110" y="40"/>
                  <a:pt x="110" y="61"/>
                </a:cubicBezTo>
                <a:cubicBezTo>
                  <a:pt x="110" y="82"/>
                  <a:pt x="93" y="100"/>
                  <a:pt x="72" y="100"/>
                </a:cubicBezTo>
                <a:cubicBezTo>
                  <a:pt x="51" y="100"/>
                  <a:pt x="34" y="82"/>
                  <a:pt x="34" y="61"/>
                </a:cubicBezTo>
                <a:cubicBezTo>
                  <a:pt x="34" y="40"/>
                  <a:pt x="51" y="23"/>
                  <a:pt x="72" y="23"/>
                </a:cubicBezTo>
                <a:close/>
                <a:moveTo>
                  <a:pt x="72" y="34"/>
                </a:moveTo>
                <a:cubicBezTo>
                  <a:pt x="72" y="34"/>
                  <a:pt x="72" y="34"/>
                  <a:pt x="72" y="34"/>
                </a:cubicBezTo>
                <a:cubicBezTo>
                  <a:pt x="57" y="34"/>
                  <a:pt x="45" y="46"/>
                  <a:pt x="45" y="61"/>
                </a:cubicBezTo>
                <a:cubicBezTo>
                  <a:pt x="45" y="76"/>
                  <a:pt x="57" y="89"/>
                  <a:pt x="72" y="89"/>
                </a:cubicBezTo>
                <a:cubicBezTo>
                  <a:pt x="87" y="89"/>
                  <a:pt x="99" y="76"/>
                  <a:pt x="99" y="61"/>
                </a:cubicBezTo>
                <a:cubicBezTo>
                  <a:pt x="99" y="46"/>
                  <a:pt x="87" y="34"/>
                  <a:pt x="72" y="3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38" name="Oval 10"/>
          <p:cNvSpPr>
            <a:spLocks noChangeArrowheads="1"/>
          </p:cNvSpPr>
          <p:nvPr/>
        </p:nvSpPr>
        <p:spPr bwMode="auto">
          <a:xfrm>
            <a:off x="6227763" y="3599974"/>
            <a:ext cx="387350" cy="385881"/>
          </a:xfrm>
          <a:prstGeom prst="ellipse">
            <a:avLst/>
          </a:prstGeom>
          <a:solidFill>
            <a:schemeClr val="accent3"/>
          </a:solidFill>
          <a:ln>
            <a:noFill/>
          </a:ln>
          <a:effectLst/>
        </p:spPr>
        <p:txBody>
          <a:bodyPr/>
          <a:lstStyle/>
          <a:p>
            <a:endParaRPr altLang="en-US" lang="zh-CN">
              <a:solidFill>
                <a:prstClr val="black"/>
              </a:solidFill>
            </a:endParaRPr>
          </a:p>
        </p:txBody>
      </p:sp>
      <p:sp>
        <p:nvSpPr>
          <p:cNvPr id="22562" name="Freeform 34"/>
          <p:cNvSpPr>
            <a:spLocks noEditPoints="1"/>
          </p:cNvSpPr>
          <p:nvPr/>
        </p:nvSpPr>
        <p:spPr bwMode="auto">
          <a:xfrm>
            <a:off x="6310313" y="3682549"/>
            <a:ext cx="222250" cy="220730"/>
          </a:xfrm>
          <a:custGeom>
            <a:gdLst>
              <a:gd fmla="*/ 141 w 142" name="T0"/>
              <a:gd fmla="*/ 14 h 142" name="T1"/>
              <a:gd fmla="*/ 120 w 142" name="T2"/>
              <a:gd fmla="*/ 45 h 142" name="T3"/>
              <a:gd fmla="*/ 115 w 142" name="T4"/>
              <a:gd fmla="*/ 45 h 142" name="T5"/>
              <a:gd fmla="*/ 83 w 142" name="T6"/>
              <a:gd fmla="*/ 66 h 142" name="T7"/>
              <a:gd fmla="*/ 101 w 142" name="T8"/>
              <a:gd fmla="*/ 89 h 142" name="T9"/>
              <a:gd fmla="*/ 94 w 142" name="T10"/>
              <a:gd fmla="*/ 101 h 142" name="T11"/>
              <a:gd fmla="*/ 80 w 142" name="T12"/>
              <a:gd fmla="*/ 102 h 142" name="T13"/>
              <a:gd fmla="*/ 34 w 142" name="T14"/>
              <a:gd fmla="*/ 142 h 142" name="T15"/>
              <a:gd fmla="*/ 24 w 142" name="T16"/>
              <a:gd fmla="*/ 138 h 142" name="T17"/>
              <a:gd fmla="*/ 0 w 142" name="T18"/>
              <a:gd fmla="*/ 108 h 142" name="T19"/>
              <a:gd fmla="*/ 0 w 142" name="T20"/>
              <a:gd fmla="*/ 108 h 142" name="T21"/>
              <a:gd fmla="*/ 40 w 142" name="T22"/>
              <a:gd fmla="*/ 62 h 142" name="T23"/>
              <a:gd fmla="*/ 41 w 142" name="T24"/>
              <a:gd fmla="*/ 48 h 142" name="T25"/>
              <a:gd fmla="*/ 53 w 142" name="T26"/>
              <a:gd fmla="*/ 41 h 142" name="T27"/>
              <a:gd fmla="*/ 76 w 142" name="T28"/>
              <a:gd fmla="*/ 59 h 142" name="T29"/>
              <a:gd fmla="*/ 97 w 142" name="T30"/>
              <a:gd fmla="*/ 27 h 142" name="T31"/>
              <a:gd fmla="*/ 97 w 142" name="T32"/>
              <a:gd fmla="*/ 22 h 142" name="T33"/>
              <a:gd fmla="*/ 128 w 142" name="T34"/>
              <a:gd fmla="*/ 1 h 142" name="T35"/>
              <a:gd fmla="*/ 46 w 142" name="T36"/>
              <a:gd fmla="*/ 78 h 142" name="T37"/>
              <a:gd fmla="*/ 51 w 142" name="T38"/>
              <a:gd fmla="*/ 83 h 142" name="T39"/>
              <a:gd fmla="*/ 18 w 142" name="T40"/>
              <a:gd fmla="*/ 111 h 142" name="T41"/>
              <a:gd fmla="*/ 46 w 142" name="T42"/>
              <a:gd fmla="*/ 78 h 142" name="T43"/>
              <a:gd fmla="*/ 59 w 142" name="T44"/>
              <a:gd fmla="*/ 91 h 142" name="T45"/>
              <a:gd fmla="*/ 64 w 142" name="T46"/>
              <a:gd fmla="*/ 96 h 142" name="T47"/>
              <a:gd fmla="*/ 31 w 142" name="T48"/>
              <a:gd fmla="*/ 124 h 142" name="T49"/>
              <a:gd fmla="*/ 59 w 142" name="T50"/>
              <a:gd fmla="*/ 91 h 142" name="T51"/>
              <a:gd fmla="*/ 90 w 142" name="T52"/>
              <a:gd fmla="*/ 89 h 142" name="T53"/>
              <a:gd fmla="*/ 49 w 142" name="T54"/>
              <a:gd fmla="*/ 56 h 142" name="T55"/>
              <a:gd fmla="*/ 52 w 142" name="T56"/>
              <a:gd fmla="*/ 58 h 142" name="T57"/>
              <a:gd fmla="*/ 84 w 142" name="T58"/>
              <a:gd fmla="*/ 90 h 142" name="T59"/>
              <a:gd fmla="*/ 86 w 142" name="T60"/>
              <a:gd fmla="*/ 93 h 142" name="T61"/>
              <a:gd fmla="*/ 36 w 142" name="T62"/>
              <a:gd fmla="*/ 130 h 142" name="T63"/>
              <a:gd fmla="*/ 72 w 142" name="T64"/>
              <a:gd fmla="*/ 94 h 142" name="T65"/>
              <a:gd fmla="*/ 12 w 142" name="T66"/>
              <a:gd fmla="*/ 105 h 142" name="T67"/>
              <a:gd fmla="*/ 11 w 142" name="T68"/>
              <a:gd fmla="*/ 108 h 142" name="T69"/>
              <a:gd fmla="*/ 31 w 142" name="T70"/>
              <a:gd fmla="*/ 130 h 142" name="T71"/>
              <a:gd fmla="*/ 34 w 142" name="T72"/>
              <a:gd fmla="*/ 131 h 142" name="T73"/>
              <a:gd fmla="*/ 134 w 142" name="T74"/>
              <a:gd fmla="*/ 17 h 142" name="T75"/>
              <a:gd fmla="*/ 125 w 142" name="T76"/>
              <a:gd fmla="*/ 8 h 142" name="T77"/>
              <a:gd fmla="*/ 117 w 142" name="T78"/>
              <a:gd fmla="*/ 38 h 14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42" w="142">
                <a:moveTo>
                  <a:pt x="128" y="1"/>
                </a:moveTo>
                <a:cubicBezTo>
                  <a:pt x="141" y="14"/>
                  <a:pt x="141" y="14"/>
                  <a:pt x="141" y="14"/>
                </a:cubicBezTo>
                <a:cubicBezTo>
                  <a:pt x="142" y="16"/>
                  <a:pt x="142" y="18"/>
                  <a:pt x="141" y="19"/>
                </a:cubicBezTo>
                <a:cubicBezTo>
                  <a:pt x="120" y="45"/>
                  <a:pt x="120" y="45"/>
                  <a:pt x="120" y="45"/>
                </a:cubicBezTo>
                <a:cubicBezTo>
                  <a:pt x="119" y="47"/>
                  <a:pt x="117" y="47"/>
                  <a:pt x="115" y="46"/>
                </a:cubicBezTo>
                <a:cubicBezTo>
                  <a:pt x="115" y="46"/>
                  <a:pt x="115" y="45"/>
                  <a:pt x="115" y="45"/>
                </a:cubicBezTo>
                <a:cubicBezTo>
                  <a:pt x="110" y="40"/>
                  <a:pt x="110" y="40"/>
                  <a:pt x="110" y="40"/>
                </a:cubicBezTo>
                <a:cubicBezTo>
                  <a:pt x="83" y="66"/>
                  <a:pt x="83" y="66"/>
                  <a:pt x="83" y="66"/>
                </a:cubicBezTo>
                <a:cubicBezTo>
                  <a:pt x="98" y="81"/>
                  <a:pt x="98" y="81"/>
                  <a:pt x="98" y="81"/>
                </a:cubicBezTo>
                <a:cubicBezTo>
                  <a:pt x="100" y="83"/>
                  <a:pt x="101" y="86"/>
                  <a:pt x="101" y="89"/>
                </a:cubicBezTo>
                <a:cubicBezTo>
                  <a:pt x="101" y="92"/>
                  <a:pt x="100" y="94"/>
                  <a:pt x="98" y="96"/>
                </a:cubicBezTo>
                <a:cubicBezTo>
                  <a:pt x="94" y="101"/>
                  <a:pt x="94" y="101"/>
                  <a:pt x="94" y="101"/>
                </a:cubicBezTo>
                <a:cubicBezTo>
                  <a:pt x="92" y="103"/>
                  <a:pt x="89" y="104"/>
                  <a:pt x="86" y="104"/>
                </a:cubicBezTo>
                <a:cubicBezTo>
                  <a:pt x="84" y="104"/>
                  <a:pt x="82" y="103"/>
                  <a:pt x="80" y="102"/>
                </a:cubicBezTo>
                <a:cubicBezTo>
                  <a:pt x="44" y="138"/>
                  <a:pt x="44" y="138"/>
                  <a:pt x="44" y="138"/>
                </a:cubicBezTo>
                <a:cubicBezTo>
                  <a:pt x="42" y="141"/>
                  <a:pt x="38" y="142"/>
                  <a:pt x="34" y="142"/>
                </a:cubicBezTo>
                <a:cubicBezTo>
                  <a:pt x="34" y="142"/>
                  <a:pt x="34" y="142"/>
                  <a:pt x="34" y="142"/>
                </a:cubicBezTo>
                <a:cubicBezTo>
                  <a:pt x="30" y="142"/>
                  <a:pt x="27" y="141"/>
                  <a:pt x="24" y="138"/>
                </a:cubicBezTo>
                <a:cubicBezTo>
                  <a:pt x="4" y="118"/>
                  <a:pt x="4" y="118"/>
                  <a:pt x="4" y="118"/>
                </a:cubicBezTo>
                <a:cubicBezTo>
                  <a:pt x="1" y="116"/>
                  <a:pt x="0" y="112"/>
                  <a:pt x="0" y="108"/>
                </a:cubicBezTo>
                <a:cubicBezTo>
                  <a:pt x="0" y="108"/>
                  <a:pt x="0" y="108"/>
                  <a:pt x="0" y="108"/>
                </a:cubicBezTo>
                <a:cubicBezTo>
                  <a:pt x="0" y="108"/>
                  <a:pt x="0" y="108"/>
                  <a:pt x="0" y="108"/>
                </a:cubicBezTo>
                <a:cubicBezTo>
                  <a:pt x="0" y="104"/>
                  <a:pt x="1" y="100"/>
                  <a:pt x="4" y="98"/>
                </a:cubicBezTo>
                <a:cubicBezTo>
                  <a:pt x="40" y="62"/>
                  <a:pt x="40" y="62"/>
                  <a:pt x="40" y="62"/>
                </a:cubicBezTo>
                <a:cubicBezTo>
                  <a:pt x="39" y="60"/>
                  <a:pt x="38" y="58"/>
                  <a:pt x="38" y="56"/>
                </a:cubicBezTo>
                <a:cubicBezTo>
                  <a:pt x="38" y="53"/>
                  <a:pt x="39" y="50"/>
                  <a:pt x="41" y="48"/>
                </a:cubicBezTo>
                <a:cubicBezTo>
                  <a:pt x="46" y="44"/>
                  <a:pt x="46" y="44"/>
                  <a:pt x="46" y="44"/>
                </a:cubicBezTo>
                <a:cubicBezTo>
                  <a:pt x="48" y="42"/>
                  <a:pt x="50" y="41"/>
                  <a:pt x="53" y="41"/>
                </a:cubicBezTo>
                <a:cubicBezTo>
                  <a:pt x="56" y="41"/>
                  <a:pt x="59" y="42"/>
                  <a:pt x="61" y="44"/>
                </a:cubicBezTo>
                <a:cubicBezTo>
                  <a:pt x="76" y="59"/>
                  <a:pt x="76" y="59"/>
                  <a:pt x="76" y="59"/>
                </a:cubicBezTo>
                <a:cubicBezTo>
                  <a:pt x="102" y="32"/>
                  <a:pt x="102" y="32"/>
                  <a:pt x="102" y="32"/>
                </a:cubicBezTo>
                <a:cubicBezTo>
                  <a:pt x="97" y="27"/>
                  <a:pt x="97" y="27"/>
                  <a:pt x="97" y="27"/>
                </a:cubicBezTo>
                <a:cubicBezTo>
                  <a:pt x="95" y="26"/>
                  <a:pt x="95" y="24"/>
                  <a:pt x="97" y="22"/>
                </a:cubicBezTo>
                <a:cubicBezTo>
                  <a:pt x="97" y="22"/>
                  <a:pt x="97" y="22"/>
                  <a:pt x="97" y="22"/>
                </a:cubicBezTo>
                <a:cubicBezTo>
                  <a:pt x="123" y="1"/>
                  <a:pt x="123" y="1"/>
                  <a:pt x="123" y="1"/>
                </a:cubicBezTo>
                <a:cubicBezTo>
                  <a:pt x="124" y="0"/>
                  <a:pt x="126" y="0"/>
                  <a:pt x="128" y="1"/>
                </a:cubicBezTo>
                <a:close/>
                <a:moveTo>
                  <a:pt x="46" y="78"/>
                </a:moveTo>
                <a:cubicBezTo>
                  <a:pt x="46" y="78"/>
                  <a:pt x="46" y="78"/>
                  <a:pt x="46" y="78"/>
                </a:cubicBezTo>
                <a:cubicBezTo>
                  <a:pt x="48" y="77"/>
                  <a:pt x="50" y="77"/>
                  <a:pt x="51" y="78"/>
                </a:cubicBezTo>
                <a:cubicBezTo>
                  <a:pt x="52" y="80"/>
                  <a:pt x="52" y="82"/>
                  <a:pt x="51" y="83"/>
                </a:cubicBezTo>
                <a:cubicBezTo>
                  <a:pt x="23" y="111"/>
                  <a:pt x="23" y="111"/>
                  <a:pt x="23" y="111"/>
                </a:cubicBezTo>
                <a:cubicBezTo>
                  <a:pt x="22" y="113"/>
                  <a:pt x="19" y="113"/>
                  <a:pt x="18" y="111"/>
                </a:cubicBezTo>
                <a:cubicBezTo>
                  <a:pt x="17" y="110"/>
                  <a:pt x="17" y="108"/>
                  <a:pt x="18" y="107"/>
                </a:cubicBezTo>
                <a:cubicBezTo>
                  <a:pt x="46" y="78"/>
                  <a:pt x="46" y="78"/>
                  <a:pt x="46" y="78"/>
                </a:cubicBezTo>
                <a:close/>
                <a:moveTo>
                  <a:pt x="59" y="91"/>
                </a:moveTo>
                <a:cubicBezTo>
                  <a:pt x="59" y="91"/>
                  <a:pt x="59" y="91"/>
                  <a:pt x="59" y="91"/>
                </a:cubicBezTo>
                <a:cubicBezTo>
                  <a:pt x="60" y="90"/>
                  <a:pt x="62" y="90"/>
                  <a:pt x="64" y="91"/>
                </a:cubicBezTo>
                <a:cubicBezTo>
                  <a:pt x="65" y="92"/>
                  <a:pt x="65" y="94"/>
                  <a:pt x="64" y="96"/>
                </a:cubicBezTo>
                <a:cubicBezTo>
                  <a:pt x="35" y="124"/>
                  <a:pt x="35" y="124"/>
                  <a:pt x="35" y="124"/>
                </a:cubicBezTo>
                <a:cubicBezTo>
                  <a:pt x="34" y="125"/>
                  <a:pt x="32" y="125"/>
                  <a:pt x="31" y="124"/>
                </a:cubicBezTo>
                <a:cubicBezTo>
                  <a:pt x="29" y="122"/>
                  <a:pt x="29" y="120"/>
                  <a:pt x="31" y="119"/>
                </a:cubicBezTo>
                <a:cubicBezTo>
                  <a:pt x="59" y="91"/>
                  <a:pt x="59" y="91"/>
                  <a:pt x="59" y="91"/>
                </a:cubicBezTo>
                <a:close/>
                <a:moveTo>
                  <a:pt x="90" y="89"/>
                </a:moveTo>
                <a:cubicBezTo>
                  <a:pt x="90" y="89"/>
                  <a:pt x="90" y="89"/>
                  <a:pt x="90" y="89"/>
                </a:cubicBezTo>
                <a:cubicBezTo>
                  <a:pt x="53" y="52"/>
                  <a:pt x="53" y="52"/>
                  <a:pt x="53" y="52"/>
                </a:cubicBezTo>
                <a:cubicBezTo>
                  <a:pt x="49" y="56"/>
                  <a:pt x="49" y="56"/>
                  <a:pt x="49" y="56"/>
                </a:cubicBezTo>
                <a:cubicBezTo>
                  <a:pt x="52" y="58"/>
                  <a:pt x="52" y="58"/>
                  <a:pt x="52" y="58"/>
                </a:cubicBezTo>
                <a:cubicBezTo>
                  <a:pt x="52" y="58"/>
                  <a:pt x="52" y="58"/>
                  <a:pt x="52" y="58"/>
                </a:cubicBezTo>
                <a:cubicBezTo>
                  <a:pt x="52" y="58"/>
                  <a:pt x="52" y="58"/>
                  <a:pt x="52" y="58"/>
                </a:cubicBezTo>
                <a:cubicBezTo>
                  <a:pt x="84" y="90"/>
                  <a:pt x="84" y="90"/>
                  <a:pt x="84" y="90"/>
                </a:cubicBezTo>
                <a:cubicBezTo>
                  <a:pt x="84" y="90"/>
                  <a:pt x="84" y="90"/>
                  <a:pt x="84" y="90"/>
                </a:cubicBezTo>
                <a:cubicBezTo>
                  <a:pt x="86" y="93"/>
                  <a:pt x="86" y="93"/>
                  <a:pt x="86" y="93"/>
                </a:cubicBezTo>
                <a:cubicBezTo>
                  <a:pt x="90" y="89"/>
                  <a:pt x="90" y="89"/>
                  <a:pt x="90" y="89"/>
                </a:cubicBezTo>
                <a:close/>
                <a:moveTo>
                  <a:pt x="36" y="130"/>
                </a:moveTo>
                <a:cubicBezTo>
                  <a:pt x="36" y="130"/>
                  <a:pt x="36" y="130"/>
                  <a:pt x="36" y="130"/>
                </a:cubicBezTo>
                <a:cubicBezTo>
                  <a:pt x="72" y="94"/>
                  <a:pt x="72" y="94"/>
                  <a:pt x="72" y="94"/>
                </a:cubicBezTo>
                <a:cubicBezTo>
                  <a:pt x="48" y="70"/>
                  <a:pt x="48" y="70"/>
                  <a:pt x="48" y="70"/>
                </a:cubicBezTo>
                <a:cubicBezTo>
                  <a:pt x="12" y="105"/>
                  <a:pt x="12" y="105"/>
                  <a:pt x="12" y="105"/>
                </a:cubicBezTo>
                <a:cubicBezTo>
                  <a:pt x="11" y="106"/>
                  <a:pt x="11" y="107"/>
                  <a:pt x="11" y="108"/>
                </a:cubicBezTo>
                <a:cubicBezTo>
                  <a:pt x="11" y="108"/>
                  <a:pt x="11" y="108"/>
                  <a:pt x="11" y="108"/>
                </a:cubicBezTo>
                <a:cubicBezTo>
                  <a:pt x="11" y="109"/>
                  <a:pt x="11" y="110"/>
                  <a:pt x="12" y="111"/>
                </a:cubicBezTo>
                <a:cubicBezTo>
                  <a:pt x="31" y="130"/>
                  <a:pt x="31" y="130"/>
                  <a:pt x="31" y="130"/>
                </a:cubicBezTo>
                <a:cubicBezTo>
                  <a:pt x="32" y="131"/>
                  <a:pt x="33" y="131"/>
                  <a:pt x="34" y="131"/>
                </a:cubicBezTo>
                <a:cubicBezTo>
                  <a:pt x="34" y="131"/>
                  <a:pt x="34" y="131"/>
                  <a:pt x="34" y="131"/>
                </a:cubicBezTo>
                <a:cubicBezTo>
                  <a:pt x="35" y="131"/>
                  <a:pt x="36" y="131"/>
                  <a:pt x="36" y="130"/>
                </a:cubicBezTo>
                <a:close/>
                <a:moveTo>
                  <a:pt x="134" y="17"/>
                </a:moveTo>
                <a:cubicBezTo>
                  <a:pt x="134" y="17"/>
                  <a:pt x="134" y="17"/>
                  <a:pt x="134" y="17"/>
                </a:cubicBezTo>
                <a:cubicBezTo>
                  <a:pt x="125" y="8"/>
                  <a:pt x="125" y="8"/>
                  <a:pt x="125" y="8"/>
                </a:cubicBezTo>
                <a:cubicBezTo>
                  <a:pt x="104" y="25"/>
                  <a:pt x="104" y="25"/>
                  <a:pt x="104" y="25"/>
                </a:cubicBezTo>
                <a:cubicBezTo>
                  <a:pt x="117" y="38"/>
                  <a:pt x="117" y="38"/>
                  <a:pt x="117" y="38"/>
                </a:cubicBezTo>
                <a:cubicBezTo>
                  <a:pt x="134" y="17"/>
                  <a:pt x="134" y="17"/>
                  <a:pt x="134" y="1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37" name="Oval 9"/>
          <p:cNvSpPr>
            <a:spLocks noChangeArrowheads="1"/>
          </p:cNvSpPr>
          <p:nvPr/>
        </p:nvSpPr>
        <p:spPr bwMode="auto">
          <a:xfrm>
            <a:off x="6227763" y="2837738"/>
            <a:ext cx="387350" cy="387470"/>
          </a:xfrm>
          <a:prstGeom prst="ellipse">
            <a:avLst/>
          </a:prstGeom>
          <a:solidFill>
            <a:schemeClr val="accent2"/>
          </a:solidFill>
          <a:ln>
            <a:noFill/>
          </a:ln>
          <a:effectLst/>
        </p:spPr>
        <p:txBody>
          <a:bodyPr/>
          <a:lstStyle/>
          <a:p>
            <a:endParaRPr altLang="en-US" lang="zh-CN">
              <a:solidFill>
                <a:prstClr val="black"/>
              </a:solidFill>
            </a:endParaRPr>
          </a:p>
        </p:txBody>
      </p:sp>
      <p:sp>
        <p:nvSpPr>
          <p:cNvPr id="22563" name="Freeform 35"/>
          <p:cNvSpPr>
            <a:spLocks noEditPoints="1"/>
          </p:cNvSpPr>
          <p:nvPr/>
        </p:nvSpPr>
        <p:spPr bwMode="auto">
          <a:xfrm>
            <a:off x="6308726" y="2921902"/>
            <a:ext cx="225425" cy="219143"/>
          </a:xfrm>
          <a:custGeom>
            <a:gdLst>
              <a:gd fmla="*/ 36 w 144" name="T0"/>
              <a:gd fmla="*/ 106 h 140" name="T1"/>
              <a:gd fmla="*/ 29 w 144" name="T2"/>
              <a:gd fmla="*/ 123 h 140" name="T3"/>
              <a:gd fmla="*/ 19 w 144" name="T4"/>
              <a:gd fmla="*/ 113 h 140" name="T5"/>
              <a:gd fmla="*/ 29 w 144" name="T6"/>
              <a:gd fmla="*/ 103 h 140" name="T7"/>
              <a:gd fmla="*/ 127 w 144" name="T8"/>
              <a:gd fmla="*/ 0 h 140" name="T9"/>
              <a:gd fmla="*/ 144 w 144" name="T10"/>
              <a:gd fmla="*/ 17 h 140" name="T11"/>
              <a:gd fmla="*/ 144 w 144" name="T12"/>
              <a:gd fmla="*/ 60 h 140" name="T13"/>
              <a:gd fmla="*/ 144 w 144" name="T14"/>
              <a:gd fmla="*/ 103 h 140" name="T15"/>
              <a:gd fmla="*/ 139 w 144" name="T16"/>
              <a:gd fmla="*/ 135 h 140" name="T17"/>
              <a:gd fmla="*/ 5 w 144" name="T18"/>
              <a:gd fmla="*/ 135 h 140" name="T19"/>
              <a:gd fmla="*/ 0 w 144" name="T20"/>
              <a:gd fmla="*/ 103 h 140" name="T21"/>
              <a:gd fmla="*/ 0 w 144" name="T22"/>
              <a:gd fmla="*/ 60 h 140" name="T23"/>
              <a:gd fmla="*/ 0 w 144" name="T24"/>
              <a:gd fmla="*/ 17 h 140" name="T25"/>
              <a:gd fmla="*/ 17 w 144" name="T26"/>
              <a:gd fmla="*/ 0 h 140" name="T27"/>
              <a:gd fmla="*/ 17 w 144" name="T28"/>
              <a:gd fmla="*/ 11 h 140" name="T29"/>
              <a:gd fmla="*/ 13 w 144" name="T30"/>
              <a:gd fmla="*/ 13 h 140" name="T31"/>
              <a:gd fmla="*/ 12 w 144" name="T32"/>
              <a:gd fmla="*/ 41 h 140" name="T33"/>
              <a:gd fmla="*/ 17 w 144" name="T34"/>
              <a:gd fmla="*/ 43 h 140" name="T35"/>
              <a:gd fmla="*/ 127 w 144" name="T36"/>
              <a:gd fmla="*/ 43 h 140" name="T37"/>
              <a:gd fmla="*/ 131 w 144" name="T38"/>
              <a:gd fmla="*/ 41 h 140" name="T39"/>
              <a:gd fmla="*/ 131 w 144" name="T40"/>
              <a:gd fmla="*/ 13 h 140" name="T41"/>
              <a:gd fmla="*/ 127 w 144" name="T42"/>
              <a:gd fmla="*/ 54 h 140" name="T43"/>
              <a:gd fmla="*/ 17 w 144" name="T44"/>
              <a:gd fmla="*/ 54 h 140" name="T45"/>
              <a:gd fmla="*/ 13 w 144" name="T46"/>
              <a:gd fmla="*/ 56 h 140" name="T47"/>
              <a:gd fmla="*/ 11 w 144" name="T48"/>
              <a:gd fmla="*/ 80 h 140" name="T49"/>
              <a:gd fmla="*/ 13 w 144" name="T50"/>
              <a:gd fmla="*/ 84 h 140" name="T51"/>
              <a:gd fmla="*/ 127 w 144" name="T52"/>
              <a:gd fmla="*/ 86 h 140" name="T53"/>
              <a:gd fmla="*/ 131 w 144" name="T54"/>
              <a:gd fmla="*/ 84 h 140" name="T55"/>
              <a:gd fmla="*/ 133 w 144" name="T56"/>
              <a:gd fmla="*/ 60 h 140" name="T57"/>
              <a:gd fmla="*/ 131 w 144" name="T58"/>
              <a:gd fmla="*/ 56 h 140" name="T59"/>
              <a:gd fmla="*/ 127 w 144" name="T60"/>
              <a:gd fmla="*/ 97 h 140" name="T61"/>
              <a:gd fmla="*/ 17 w 144" name="T62"/>
              <a:gd fmla="*/ 97 h 140" name="T63"/>
              <a:gd fmla="*/ 13 w 144" name="T64"/>
              <a:gd fmla="*/ 99 h 140" name="T65"/>
              <a:gd fmla="*/ 12 w 144" name="T66"/>
              <a:gd fmla="*/ 127 h 140" name="T67"/>
              <a:gd fmla="*/ 17 w 144" name="T68"/>
              <a:gd fmla="*/ 129 h 140" name="T69"/>
              <a:gd fmla="*/ 131 w 144" name="T70"/>
              <a:gd fmla="*/ 127 h 140" name="T71"/>
              <a:gd fmla="*/ 133 w 144" name="T72"/>
              <a:gd fmla="*/ 103 h 140" name="T73"/>
              <a:gd fmla="*/ 131 w 144" name="T74"/>
              <a:gd fmla="*/ 99 h 140" name="T75"/>
              <a:gd fmla="*/ 29 w 144" name="T76"/>
              <a:gd fmla="*/ 17 h 140" name="T77"/>
              <a:gd fmla="*/ 39 w 144" name="T78"/>
              <a:gd fmla="*/ 27 h 140" name="T79"/>
              <a:gd fmla="*/ 29 w 144" name="T80"/>
              <a:gd fmla="*/ 37 h 140" name="T81"/>
              <a:gd fmla="*/ 19 w 144" name="T82"/>
              <a:gd fmla="*/ 27 h 140" name="T83"/>
              <a:gd fmla="*/ 29 w 144" name="T84"/>
              <a:gd fmla="*/ 17 h 140" name="T85"/>
              <a:gd fmla="*/ 29 w 144" name="T86"/>
              <a:gd fmla="*/ 24 h 140" name="T87"/>
              <a:gd fmla="*/ 26 w 144" name="T88"/>
              <a:gd fmla="*/ 27 h 140" name="T89"/>
              <a:gd fmla="*/ 29 w 144" name="T90"/>
              <a:gd fmla="*/ 31 h 140" name="T91"/>
              <a:gd fmla="*/ 32 w 144" name="T92"/>
              <a:gd fmla="*/ 27 h 140" name="T93"/>
              <a:gd fmla="*/ 29 w 144" name="T94"/>
              <a:gd fmla="*/ 60 h 140" name="T95"/>
              <a:gd fmla="*/ 36 w 144" name="T96"/>
              <a:gd fmla="*/ 63 h 140" name="T97"/>
              <a:gd fmla="*/ 36 w 144" name="T98"/>
              <a:gd fmla="*/ 77 h 140" name="T99"/>
              <a:gd fmla="*/ 22 w 144" name="T100"/>
              <a:gd fmla="*/ 77 h 140" name="T101"/>
              <a:gd fmla="*/ 22 w 144" name="T102"/>
              <a:gd fmla="*/ 63 h 140" name="T103"/>
              <a:gd fmla="*/ 31 w 144" name="T104"/>
              <a:gd fmla="*/ 68 h 140" name="T105"/>
              <a:gd fmla="*/ 27 w 144" name="T106"/>
              <a:gd fmla="*/ 68 h 140" name="T107"/>
              <a:gd fmla="*/ 27 w 144" name="T108"/>
              <a:gd fmla="*/ 73 h 140" name="T109"/>
              <a:gd fmla="*/ 31 w 144" name="T110"/>
              <a:gd fmla="*/ 73 h 140" name="T111"/>
              <a:gd fmla="*/ 31 w 144" name="T112"/>
              <a:gd fmla="*/ 68 h 140" name="T113"/>
              <a:gd fmla="*/ 29 w 144" name="T114"/>
              <a:gd fmla="*/ 110 h 140" name="T115"/>
              <a:gd fmla="*/ 26 w 144" name="T116"/>
              <a:gd fmla="*/ 113 h 140" name="T117"/>
              <a:gd fmla="*/ 29 w 144" name="T118"/>
              <a:gd fmla="*/ 116 h 140" name="T119"/>
              <a:gd fmla="*/ 32 w 144" name="T120"/>
              <a:gd fmla="*/ 113 h 1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0" w="144">
                <a:moveTo>
                  <a:pt x="29" y="103"/>
                </a:moveTo>
                <a:cubicBezTo>
                  <a:pt x="32" y="103"/>
                  <a:pt x="34" y="104"/>
                  <a:pt x="36" y="106"/>
                </a:cubicBezTo>
                <a:cubicBezTo>
                  <a:pt x="36" y="106"/>
                  <a:pt x="36" y="106"/>
                  <a:pt x="36" y="106"/>
                </a:cubicBezTo>
                <a:cubicBezTo>
                  <a:pt x="38" y="108"/>
                  <a:pt x="39" y="110"/>
                  <a:pt x="39" y="113"/>
                </a:cubicBezTo>
                <a:cubicBezTo>
                  <a:pt x="39" y="116"/>
                  <a:pt x="38" y="118"/>
                  <a:pt x="36" y="120"/>
                </a:cubicBezTo>
                <a:cubicBezTo>
                  <a:pt x="34" y="122"/>
                  <a:pt x="32" y="123"/>
                  <a:pt x="29" y="123"/>
                </a:cubicBezTo>
                <a:cubicBezTo>
                  <a:pt x="26" y="123"/>
                  <a:pt x="24" y="122"/>
                  <a:pt x="22" y="120"/>
                </a:cubicBezTo>
                <a:cubicBezTo>
                  <a:pt x="22" y="120"/>
                  <a:pt x="22" y="120"/>
                  <a:pt x="22" y="120"/>
                </a:cubicBezTo>
                <a:cubicBezTo>
                  <a:pt x="20" y="118"/>
                  <a:pt x="19" y="116"/>
                  <a:pt x="19" y="113"/>
                </a:cubicBezTo>
                <a:cubicBezTo>
                  <a:pt x="19" y="110"/>
                  <a:pt x="20" y="108"/>
                  <a:pt x="22" y="106"/>
                </a:cubicBezTo>
                <a:cubicBezTo>
                  <a:pt x="22" y="106"/>
                  <a:pt x="22" y="106"/>
                  <a:pt x="22" y="106"/>
                </a:cubicBezTo>
                <a:cubicBezTo>
                  <a:pt x="24" y="104"/>
                  <a:pt x="26" y="103"/>
                  <a:pt x="29" y="103"/>
                </a:cubicBezTo>
                <a:close/>
                <a:moveTo>
                  <a:pt x="17" y="0"/>
                </a:moveTo>
                <a:cubicBezTo>
                  <a:pt x="17" y="0"/>
                  <a:pt x="17" y="0"/>
                  <a:pt x="17" y="0"/>
                </a:cubicBezTo>
                <a:cubicBezTo>
                  <a:pt x="127" y="0"/>
                  <a:pt x="127" y="0"/>
                  <a:pt x="127" y="0"/>
                </a:cubicBezTo>
                <a:cubicBezTo>
                  <a:pt x="132" y="0"/>
                  <a:pt x="136" y="2"/>
                  <a:pt x="139" y="5"/>
                </a:cubicBezTo>
                <a:cubicBezTo>
                  <a:pt x="139" y="5"/>
                  <a:pt x="139" y="5"/>
                  <a:pt x="139" y="5"/>
                </a:cubicBezTo>
                <a:cubicBezTo>
                  <a:pt x="142" y="8"/>
                  <a:pt x="144" y="13"/>
                  <a:pt x="144" y="17"/>
                </a:cubicBezTo>
                <a:cubicBezTo>
                  <a:pt x="144" y="37"/>
                  <a:pt x="144" y="37"/>
                  <a:pt x="144" y="37"/>
                </a:cubicBezTo>
                <a:cubicBezTo>
                  <a:pt x="144" y="41"/>
                  <a:pt x="142" y="46"/>
                  <a:pt x="139" y="49"/>
                </a:cubicBezTo>
                <a:cubicBezTo>
                  <a:pt x="142" y="52"/>
                  <a:pt x="144" y="56"/>
                  <a:pt x="144" y="60"/>
                </a:cubicBezTo>
                <a:cubicBezTo>
                  <a:pt x="144" y="80"/>
                  <a:pt x="144" y="80"/>
                  <a:pt x="144" y="80"/>
                </a:cubicBezTo>
                <a:cubicBezTo>
                  <a:pt x="144" y="84"/>
                  <a:pt x="142" y="88"/>
                  <a:pt x="139" y="92"/>
                </a:cubicBezTo>
                <a:cubicBezTo>
                  <a:pt x="142" y="95"/>
                  <a:pt x="144" y="99"/>
                  <a:pt x="144" y="103"/>
                </a:cubicBezTo>
                <a:cubicBezTo>
                  <a:pt x="144" y="123"/>
                  <a:pt x="144" y="123"/>
                  <a:pt x="144" y="123"/>
                </a:cubicBezTo>
                <a:cubicBezTo>
                  <a:pt x="144" y="128"/>
                  <a:pt x="142" y="132"/>
                  <a:pt x="139" y="135"/>
                </a:cubicBezTo>
                <a:cubicBezTo>
                  <a:pt x="139" y="135"/>
                  <a:pt x="139" y="135"/>
                  <a:pt x="139" y="135"/>
                </a:cubicBezTo>
                <a:cubicBezTo>
                  <a:pt x="136" y="138"/>
                  <a:pt x="132" y="140"/>
                  <a:pt x="127" y="140"/>
                </a:cubicBezTo>
                <a:cubicBezTo>
                  <a:pt x="17" y="140"/>
                  <a:pt x="17" y="140"/>
                  <a:pt x="17" y="140"/>
                </a:cubicBezTo>
                <a:cubicBezTo>
                  <a:pt x="12" y="140"/>
                  <a:pt x="8" y="138"/>
                  <a:pt x="5" y="135"/>
                </a:cubicBezTo>
                <a:cubicBezTo>
                  <a:pt x="5" y="135"/>
                  <a:pt x="5" y="135"/>
                  <a:pt x="5" y="135"/>
                </a:cubicBezTo>
                <a:cubicBezTo>
                  <a:pt x="2" y="132"/>
                  <a:pt x="0" y="128"/>
                  <a:pt x="0" y="123"/>
                </a:cubicBezTo>
                <a:cubicBezTo>
                  <a:pt x="0" y="103"/>
                  <a:pt x="0" y="103"/>
                  <a:pt x="0" y="103"/>
                </a:cubicBezTo>
                <a:cubicBezTo>
                  <a:pt x="0" y="99"/>
                  <a:pt x="1" y="95"/>
                  <a:pt x="4" y="92"/>
                </a:cubicBezTo>
                <a:cubicBezTo>
                  <a:pt x="1" y="88"/>
                  <a:pt x="0" y="84"/>
                  <a:pt x="0" y="80"/>
                </a:cubicBezTo>
                <a:cubicBezTo>
                  <a:pt x="0" y="60"/>
                  <a:pt x="0" y="60"/>
                  <a:pt x="0" y="60"/>
                </a:cubicBezTo>
                <a:cubicBezTo>
                  <a:pt x="0" y="56"/>
                  <a:pt x="1" y="52"/>
                  <a:pt x="4" y="49"/>
                </a:cubicBezTo>
                <a:cubicBezTo>
                  <a:pt x="1" y="46"/>
                  <a:pt x="0" y="41"/>
                  <a:pt x="0" y="37"/>
                </a:cubicBezTo>
                <a:cubicBezTo>
                  <a:pt x="0" y="17"/>
                  <a:pt x="0" y="17"/>
                  <a:pt x="0" y="17"/>
                </a:cubicBezTo>
                <a:cubicBezTo>
                  <a:pt x="0" y="13"/>
                  <a:pt x="2" y="8"/>
                  <a:pt x="5" y="5"/>
                </a:cubicBezTo>
                <a:cubicBezTo>
                  <a:pt x="5" y="5"/>
                  <a:pt x="5" y="5"/>
                  <a:pt x="5" y="5"/>
                </a:cubicBezTo>
                <a:cubicBezTo>
                  <a:pt x="8" y="2"/>
                  <a:pt x="12" y="0"/>
                  <a:pt x="17" y="0"/>
                </a:cubicBezTo>
                <a:close/>
                <a:moveTo>
                  <a:pt x="127" y="11"/>
                </a:moveTo>
                <a:cubicBezTo>
                  <a:pt x="127" y="11"/>
                  <a:pt x="127" y="11"/>
                  <a:pt x="127" y="11"/>
                </a:cubicBezTo>
                <a:cubicBezTo>
                  <a:pt x="17" y="11"/>
                  <a:pt x="17" y="11"/>
                  <a:pt x="17" y="11"/>
                </a:cubicBezTo>
                <a:cubicBezTo>
                  <a:pt x="15" y="11"/>
                  <a:pt x="14" y="12"/>
                  <a:pt x="13" y="13"/>
                </a:cubicBezTo>
                <a:cubicBezTo>
                  <a:pt x="13" y="13"/>
                  <a:pt x="13" y="13"/>
                  <a:pt x="13" y="13"/>
                </a:cubicBezTo>
                <a:cubicBezTo>
                  <a:pt x="13" y="13"/>
                  <a:pt x="13" y="13"/>
                  <a:pt x="13" y="13"/>
                </a:cubicBezTo>
                <a:cubicBezTo>
                  <a:pt x="11" y="14"/>
                  <a:pt x="11" y="16"/>
                  <a:pt x="11" y="17"/>
                </a:cubicBezTo>
                <a:cubicBezTo>
                  <a:pt x="11" y="37"/>
                  <a:pt x="11" y="37"/>
                  <a:pt x="11" y="37"/>
                </a:cubicBezTo>
                <a:cubicBezTo>
                  <a:pt x="11" y="39"/>
                  <a:pt x="11" y="40"/>
                  <a:pt x="12" y="41"/>
                </a:cubicBezTo>
                <a:cubicBezTo>
                  <a:pt x="13" y="41"/>
                  <a:pt x="13" y="41"/>
                  <a:pt x="13" y="41"/>
                </a:cubicBezTo>
                <a:cubicBezTo>
                  <a:pt x="13" y="41"/>
                  <a:pt x="13" y="41"/>
                  <a:pt x="13" y="41"/>
                </a:cubicBezTo>
                <a:cubicBezTo>
                  <a:pt x="14" y="42"/>
                  <a:pt x="15" y="43"/>
                  <a:pt x="17" y="43"/>
                </a:cubicBezTo>
                <a:cubicBezTo>
                  <a:pt x="17" y="43"/>
                  <a:pt x="17" y="43"/>
                  <a:pt x="17" y="43"/>
                </a:cubicBezTo>
                <a:cubicBezTo>
                  <a:pt x="127" y="43"/>
                  <a:pt x="127" y="43"/>
                  <a:pt x="127" y="43"/>
                </a:cubicBezTo>
                <a:cubicBezTo>
                  <a:pt x="127" y="43"/>
                  <a:pt x="127" y="43"/>
                  <a:pt x="127" y="43"/>
                </a:cubicBezTo>
                <a:cubicBezTo>
                  <a:pt x="129" y="43"/>
                  <a:pt x="130" y="42"/>
                  <a:pt x="131" y="41"/>
                </a:cubicBezTo>
                <a:cubicBezTo>
                  <a:pt x="131" y="41"/>
                  <a:pt x="131" y="41"/>
                  <a:pt x="131" y="41"/>
                </a:cubicBezTo>
                <a:cubicBezTo>
                  <a:pt x="131" y="41"/>
                  <a:pt x="131" y="41"/>
                  <a:pt x="131" y="41"/>
                </a:cubicBezTo>
                <a:cubicBezTo>
                  <a:pt x="132" y="40"/>
                  <a:pt x="133" y="39"/>
                  <a:pt x="133" y="37"/>
                </a:cubicBezTo>
                <a:cubicBezTo>
                  <a:pt x="133" y="17"/>
                  <a:pt x="133" y="17"/>
                  <a:pt x="133" y="17"/>
                </a:cubicBezTo>
                <a:cubicBezTo>
                  <a:pt x="133" y="16"/>
                  <a:pt x="132" y="14"/>
                  <a:pt x="131" y="13"/>
                </a:cubicBezTo>
                <a:cubicBezTo>
                  <a:pt x="131" y="13"/>
                  <a:pt x="131" y="13"/>
                  <a:pt x="131" y="13"/>
                </a:cubicBezTo>
                <a:cubicBezTo>
                  <a:pt x="130" y="12"/>
                  <a:pt x="128" y="11"/>
                  <a:pt x="127" y="11"/>
                </a:cubicBezTo>
                <a:close/>
                <a:moveTo>
                  <a:pt x="127" y="54"/>
                </a:moveTo>
                <a:cubicBezTo>
                  <a:pt x="127" y="54"/>
                  <a:pt x="127" y="54"/>
                  <a:pt x="127" y="54"/>
                </a:cubicBezTo>
                <a:cubicBezTo>
                  <a:pt x="127" y="54"/>
                  <a:pt x="127" y="54"/>
                  <a:pt x="127" y="54"/>
                </a:cubicBezTo>
                <a:cubicBezTo>
                  <a:pt x="17" y="54"/>
                  <a:pt x="17" y="54"/>
                  <a:pt x="17" y="54"/>
                </a:cubicBezTo>
                <a:cubicBezTo>
                  <a:pt x="17" y="54"/>
                  <a:pt x="17" y="54"/>
                  <a:pt x="17" y="54"/>
                </a:cubicBezTo>
                <a:cubicBezTo>
                  <a:pt x="15" y="54"/>
                  <a:pt x="14" y="55"/>
                  <a:pt x="13" y="56"/>
                </a:cubicBezTo>
                <a:cubicBezTo>
                  <a:pt x="13" y="56"/>
                  <a:pt x="13" y="56"/>
                  <a:pt x="13" y="56"/>
                </a:cubicBezTo>
                <a:cubicBezTo>
                  <a:pt x="13" y="56"/>
                  <a:pt x="13" y="56"/>
                  <a:pt x="13" y="56"/>
                </a:cubicBezTo>
                <a:cubicBezTo>
                  <a:pt x="11" y="57"/>
                  <a:pt x="11" y="59"/>
                  <a:pt x="11" y="60"/>
                </a:cubicBezTo>
                <a:cubicBezTo>
                  <a:pt x="11" y="80"/>
                  <a:pt x="11" y="80"/>
                  <a:pt x="11" y="80"/>
                </a:cubicBezTo>
                <a:cubicBezTo>
                  <a:pt x="11" y="82"/>
                  <a:pt x="11" y="83"/>
                  <a:pt x="12" y="84"/>
                </a:cubicBezTo>
                <a:cubicBezTo>
                  <a:pt x="13" y="84"/>
                  <a:pt x="13" y="84"/>
                  <a:pt x="13" y="84"/>
                </a:cubicBezTo>
                <a:cubicBezTo>
                  <a:pt x="13" y="84"/>
                  <a:pt x="13" y="84"/>
                  <a:pt x="13" y="84"/>
                </a:cubicBezTo>
                <a:cubicBezTo>
                  <a:pt x="14" y="85"/>
                  <a:pt x="15" y="86"/>
                  <a:pt x="17" y="86"/>
                </a:cubicBezTo>
                <a:cubicBezTo>
                  <a:pt x="17" y="86"/>
                  <a:pt x="17" y="86"/>
                  <a:pt x="17" y="86"/>
                </a:cubicBezTo>
                <a:cubicBezTo>
                  <a:pt x="127" y="86"/>
                  <a:pt x="127" y="86"/>
                  <a:pt x="127" y="86"/>
                </a:cubicBezTo>
                <a:cubicBezTo>
                  <a:pt x="127" y="86"/>
                  <a:pt x="127" y="86"/>
                  <a:pt x="127" y="86"/>
                </a:cubicBezTo>
                <a:cubicBezTo>
                  <a:pt x="129" y="86"/>
                  <a:pt x="130" y="85"/>
                  <a:pt x="131" y="84"/>
                </a:cubicBezTo>
                <a:cubicBezTo>
                  <a:pt x="131" y="84"/>
                  <a:pt x="131" y="84"/>
                  <a:pt x="131" y="84"/>
                </a:cubicBezTo>
                <a:cubicBezTo>
                  <a:pt x="131" y="84"/>
                  <a:pt x="131" y="84"/>
                  <a:pt x="131" y="84"/>
                </a:cubicBezTo>
                <a:cubicBezTo>
                  <a:pt x="132" y="83"/>
                  <a:pt x="133" y="82"/>
                  <a:pt x="133" y="80"/>
                </a:cubicBezTo>
                <a:cubicBezTo>
                  <a:pt x="133" y="60"/>
                  <a:pt x="133" y="60"/>
                  <a:pt x="133" y="60"/>
                </a:cubicBezTo>
                <a:cubicBezTo>
                  <a:pt x="133" y="59"/>
                  <a:pt x="132" y="57"/>
                  <a:pt x="131" y="56"/>
                </a:cubicBezTo>
                <a:cubicBezTo>
                  <a:pt x="131" y="56"/>
                  <a:pt x="131" y="56"/>
                  <a:pt x="131" y="56"/>
                </a:cubicBezTo>
                <a:cubicBezTo>
                  <a:pt x="131" y="56"/>
                  <a:pt x="131" y="56"/>
                  <a:pt x="131" y="56"/>
                </a:cubicBezTo>
                <a:cubicBezTo>
                  <a:pt x="130" y="55"/>
                  <a:pt x="129" y="54"/>
                  <a:pt x="127" y="54"/>
                </a:cubicBezTo>
                <a:close/>
                <a:moveTo>
                  <a:pt x="127" y="97"/>
                </a:moveTo>
                <a:cubicBezTo>
                  <a:pt x="127" y="97"/>
                  <a:pt x="127" y="97"/>
                  <a:pt x="127" y="97"/>
                </a:cubicBezTo>
                <a:cubicBezTo>
                  <a:pt x="127" y="97"/>
                  <a:pt x="127" y="97"/>
                  <a:pt x="127" y="97"/>
                </a:cubicBezTo>
                <a:cubicBezTo>
                  <a:pt x="17" y="97"/>
                  <a:pt x="17" y="97"/>
                  <a:pt x="17" y="97"/>
                </a:cubicBezTo>
                <a:cubicBezTo>
                  <a:pt x="17" y="97"/>
                  <a:pt x="17" y="97"/>
                  <a:pt x="17" y="97"/>
                </a:cubicBezTo>
                <a:cubicBezTo>
                  <a:pt x="15" y="97"/>
                  <a:pt x="14" y="98"/>
                  <a:pt x="13" y="99"/>
                </a:cubicBezTo>
                <a:cubicBezTo>
                  <a:pt x="13" y="99"/>
                  <a:pt x="13" y="99"/>
                  <a:pt x="13" y="99"/>
                </a:cubicBezTo>
                <a:cubicBezTo>
                  <a:pt x="13" y="99"/>
                  <a:pt x="13" y="99"/>
                  <a:pt x="13" y="99"/>
                </a:cubicBezTo>
                <a:cubicBezTo>
                  <a:pt x="11" y="100"/>
                  <a:pt x="11" y="102"/>
                  <a:pt x="11" y="103"/>
                </a:cubicBezTo>
                <a:cubicBezTo>
                  <a:pt x="11" y="123"/>
                  <a:pt x="11" y="123"/>
                  <a:pt x="11" y="123"/>
                </a:cubicBezTo>
                <a:cubicBezTo>
                  <a:pt x="11" y="124"/>
                  <a:pt x="11" y="126"/>
                  <a:pt x="12" y="127"/>
                </a:cubicBezTo>
                <a:cubicBezTo>
                  <a:pt x="13" y="127"/>
                  <a:pt x="13" y="127"/>
                  <a:pt x="13" y="127"/>
                </a:cubicBezTo>
                <a:cubicBezTo>
                  <a:pt x="13" y="127"/>
                  <a:pt x="13" y="127"/>
                  <a:pt x="13" y="127"/>
                </a:cubicBezTo>
                <a:cubicBezTo>
                  <a:pt x="14" y="128"/>
                  <a:pt x="15" y="129"/>
                  <a:pt x="17" y="129"/>
                </a:cubicBezTo>
                <a:cubicBezTo>
                  <a:pt x="127" y="129"/>
                  <a:pt x="127" y="129"/>
                  <a:pt x="127" y="129"/>
                </a:cubicBezTo>
                <a:cubicBezTo>
                  <a:pt x="128" y="129"/>
                  <a:pt x="130" y="128"/>
                  <a:pt x="131" y="127"/>
                </a:cubicBezTo>
                <a:cubicBezTo>
                  <a:pt x="131" y="127"/>
                  <a:pt x="131" y="127"/>
                  <a:pt x="131" y="127"/>
                </a:cubicBezTo>
                <a:cubicBezTo>
                  <a:pt x="131" y="127"/>
                  <a:pt x="131" y="127"/>
                  <a:pt x="131" y="127"/>
                </a:cubicBezTo>
                <a:cubicBezTo>
                  <a:pt x="132" y="126"/>
                  <a:pt x="133" y="125"/>
                  <a:pt x="133" y="123"/>
                </a:cubicBezTo>
                <a:cubicBezTo>
                  <a:pt x="133" y="103"/>
                  <a:pt x="133" y="103"/>
                  <a:pt x="133" y="103"/>
                </a:cubicBezTo>
                <a:cubicBezTo>
                  <a:pt x="133" y="102"/>
                  <a:pt x="132" y="100"/>
                  <a:pt x="131" y="99"/>
                </a:cubicBezTo>
                <a:cubicBezTo>
                  <a:pt x="131" y="99"/>
                  <a:pt x="131" y="99"/>
                  <a:pt x="131" y="99"/>
                </a:cubicBezTo>
                <a:cubicBezTo>
                  <a:pt x="131" y="99"/>
                  <a:pt x="131" y="99"/>
                  <a:pt x="131" y="99"/>
                </a:cubicBezTo>
                <a:cubicBezTo>
                  <a:pt x="130" y="98"/>
                  <a:pt x="129" y="97"/>
                  <a:pt x="127" y="97"/>
                </a:cubicBezTo>
                <a:close/>
                <a:moveTo>
                  <a:pt x="29" y="17"/>
                </a:moveTo>
                <a:cubicBezTo>
                  <a:pt x="29" y="17"/>
                  <a:pt x="29" y="17"/>
                  <a:pt x="29" y="17"/>
                </a:cubicBezTo>
                <a:cubicBezTo>
                  <a:pt x="32" y="17"/>
                  <a:pt x="34" y="18"/>
                  <a:pt x="36" y="20"/>
                </a:cubicBezTo>
                <a:cubicBezTo>
                  <a:pt x="36" y="20"/>
                  <a:pt x="36" y="20"/>
                  <a:pt x="36" y="20"/>
                </a:cubicBezTo>
                <a:cubicBezTo>
                  <a:pt x="38" y="22"/>
                  <a:pt x="39" y="25"/>
                  <a:pt x="39" y="27"/>
                </a:cubicBezTo>
                <a:cubicBezTo>
                  <a:pt x="39" y="30"/>
                  <a:pt x="38" y="32"/>
                  <a:pt x="36" y="34"/>
                </a:cubicBezTo>
                <a:cubicBezTo>
                  <a:pt x="36" y="34"/>
                  <a:pt x="36" y="34"/>
                  <a:pt x="36" y="34"/>
                </a:cubicBezTo>
                <a:cubicBezTo>
                  <a:pt x="34" y="36"/>
                  <a:pt x="32" y="37"/>
                  <a:pt x="29" y="37"/>
                </a:cubicBezTo>
                <a:cubicBezTo>
                  <a:pt x="26" y="37"/>
                  <a:pt x="24" y="36"/>
                  <a:pt x="22" y="34"/>
                </a:cubicBezTo>
                <a:cubicBezTo>
                  <a:pt x="22" y="34"/>
                  <a:pt x="22" y="34"/>
                  <a:pt x="22" y="34"/>
                </a:cubicBezTo>
                <a:cubicBezTo>
                  <a:pt x="20" y="32"/>
                  <a:pt x="19" y="30"/>
                  <a:pt x="19" y="27"/>
                </a:cubicBezTo>
                <a:cubicBezTo>
                  <a:pt x="19" y="25"/>
                  <a:pt x="20" y="22"/>
                  <a:pt x="22" y="20"/>
                </a:cubicBezTo>
                <a:cubicBezTo>
                  <a:pt x="22" y="20"/>
                  <a:pt x="22" y="20"/>
                  <a:pt x="22" y="20"/>
                </a:cubicBezTo>
                <a:cubicBezTo>
                  <a:pt x="24" y="18"/>
                  <a:pt x="26" y="17"/>
                  <a:pt x="29" y="17"/>
                </a:cubicBezTo>
                <a:close/>
                <a:moveTo>
                  <a:pt x="31" y="25"/>
                </a:moveTo>
                <a:cubicBezTo>
                  <a:pt x="31" y="25"/>
                  <a:pt x="31" y="25"/>
                  <a:pt x="31" y="25"/>
                </a:cubicBezTo>
                <a:cubicBezTo>
                  <a:pt x="31" y="24"/>
                  <a:pt x="30" y="24"/>
                  <a:pt x="29" y="24"/>
                </a:cubicBezTo>
                <a:cubicBezTo>
                  <a:pt x="28" y="24"/>
                  <a:pt x="27" y="24"/>
                  <a:pt x="27" y="25"/>
                </a:cubicBezTo>
                <a:cubicBezTo>
                  <a:pt x="27" y="25"/>
                  <a:pt x="27" y="25"/>
                  <a:pt x="27" y="25"/>
                </a:cubicBezTo>
                <a:cubicBezTo>
                  <a:pt x="26" y="25"/>
                  <a:pt x="26" y="26"/>
                  <a:pt x="26" y="27"/>
                </a:cubicBezTo>
                <a:cubicBezTo>
                  <a:pt x="26" y="28"/>
                  <a:pt x="26" y="29"/>
                  <a:pt x="27" y="30"/>
                </a:cubicBezTo>
                <a:cubicBezTo>
                  <a:pt x="27" y="30"/>
                  <a:pt x="27" y="30"/>
                  <a:pt x="27" y="30"/>
                </a:cubicBezTo>
                <a:cubicBezTo>
                  <a:pt x="27" y="30"/>
                  <a:pt x="28" y="31"/>
                  <a:pt x="29" y="31"/>
                </a:cubicBezTo>
                <a:cubicBezTo>
                  <a:pt x="30" y="31"/>
                  <a:pt x="31" y="30"/>
                  <a:pt x="31" y="30"/>
                </a:cubicBezTo>
                <a:cubicBezTo>
                  <a:pt x="31" y="30"/>
                  <a:pt x="31" y="30"/>
                  <a:pt x="31" y="30"/>
                </a:cubicBezTo>
                <a:cubicBezTo>
                  <a:pt x="32" y="29"/>
                  <a:pt x="32" y="28"/>
                  <a:pt x="32" y="27"/>
                </a:cubicBezTo>
                <a:cubicBezTo>
                  <a:pt x="32" y="26"/>
                  <a:pt x="32" y="25"/>
                  <a:pt x="31" y="25"/>
                </a:cubicBezTo>
                <a:cubicBezTo>
                  <a:pt x="31" y="25"/>
                  <a:pt x="31" y="25"/>
                  <a:pt x="31" y="25"/>
                </a:cubicBezTo>
                <a:close/>
                <a:moveTo>
                  <a:pt x="29" y="60"/>
                </a:moveTo>
                <a:cubicBezTo>
                  <a:pt x="29" y="60"/>
                  <a:pt x="29" y="60"/>
                  <a:pt x="29" y="60"/>
                </a:cubicBezTo>
                <a:cubicBezTo>
                  <a:pt x="32" y="60"/>
                  <a:pt x="34" y="61"/>
                  <a:pt x="36" y="63"/>
                </a:cubicBezTo>
                <a:cubicBezTo>
                  <a:pt x="36" y="63"/>
                  <a:pt x="36" y="63"/>
                  <a:pt x="36" y="63"/>
                </a:cubicBezTo>
                <a:cubicBezTo>
                  <a:pt x="38" y="65"/>
                  <a:pt x="39" y="67"/>
                  <a:pt x="39" y="70"/>
                </a:cubicBezTo>
                <a:cubicBezTo>
                  <a:pt x="39" y="73"/>
                  <a:pt x="38" y="75"/>
                  <a:pt x="36" y="77"/>
                </a:cubicBezTo>
                <a:cubicBezTo>
                  <a:pt x="36" y="77"/>
                  <a:pt x="36" y="77"/>
                  <a:pt x="36" y="77"/>
                </a:cubicBezTo>
                <a:cubicBezTo>
                  <a:pt x="34" y="79"/>
                  <a:pt x="32" y="80"/>
                  <a:pt x="29" y="80"/>
                </a:cubicBezTo>
                <a:cubicBezTo>
                  <a:pt x="26" y="80"/>
                  <a:pt x="24" y="79"/>
                  <a:pt x="22" y="77"/>
                </a:cubicBezTo>
                <a:cubicBezTo>
                  <a:pt x="22" y="77"/>
                  <a:pt x="22" y="77"/>
                  <a:pt x="22" y="77"/>
                </a:cubicBezTo>
                <a:cubicBezTo>
                  <a:pt x="20" y="75"/>
                  <a:pt x="19" y="73"/>
                  <a:pt x="19" y="70"/>
                </a:cubicBezTo>
                <a:cubicBezTo>
                  <a:pt x="19" y="67"/>
                  <a:pt x="20" y="65"/>
                  <a:pt x="22" y="63"/>
                </a:cubicBezTo>
                <a:cubicBezTo>
                  <a:pt x="22" y="63"/>
                  <a:pt x="22" y="63"/>
                  <a:pt x="22" y="63"/>
                </a:cubicBezTo>
                <a:cubicBezTo>
                  <a:pt x="24" y="61"/>
                  <a:pt x="26" y="60"/>
                  <a:pt x="29" y="60"/>
                </a:cubicBezTo>
                <a:close/>
                <a:moveTo>
                  <a:pt x="31" y="68"/>
                </a:moveTo>
                <a:cubicBezTo>
                  <a:pt x="31" y="68"/>
                  <a:pt x="31" y="68"/>
                  <a:pt x="31" y="68"/>
                </a:cubicBezTo>
                <a:cubicBezTo>
                  <a:pt x="31" y="67"/>
                  <a:pt x="30" y="67"/>
                  <a:pt x="29" y="67"/>
                </a:cubicBezTo>
                <a:cubicBezTo>
                  <a:pt x="28" y="67"/>
                  <a:pt x="27" y="67"/>
                  <a:pt x="27" y="68"/>
                </a:cubicBezTo>
                <a:cubicBezTo>
                  <a:pt x="27" y="68"/>
                  <a:pt x="27" y="68"/>
                  <a:pt x="27" y="68"/>
                </a:cubicBezTo>
                <a:cubicBezTo>
                  <a:pt x="26" y="68"/>
                  <a:pt x="26" y="69"/>
                  <a:pt x="26" y="70"/>
                </a:cubicBezTo>
                <a:cubicBezTo>
                  <a:pt x="26" y="71"/>
                  <a:pt x="26" y="72"/>
                  <a:pt x="27" y="73"/>
                </a:cubicBezTo>
                <a:cubicBezTo>
                  <a:pt x="27" y="73"/>
                  <a:pt x="27" y="73"/>
                  <a:pt x="27" y="73"/>
                </a:cubicBezTo>
                <a:cubicBezTo>
                  <a:pt x="27" y="73"/>
                  <a:pt x="28" y="73"/>
                  <a:pt x="29" y="73"/>
                </a:cubicBezTo>
                <a:cubicBezTo>
                  <a:pt x="30" y="73"/>
                  <a:pt x="31" y="73"/>
                  <a:pt x="31" y="73"/>
                </a:cubicBezTo>
                <a:cubicBezTo>
                  <a:pt x="31" y="73"/>
                  <a:pt x="31" y="73"/>
                  <a:pt x="31" y="73"/>
                </a:cubicBezTo>
                <a:cubicBezTo>
                  <a:pt x="32" y="72"/>
                  <a:pt x="32" y="71"/>
                  <a:pt x="32" y="70"/>
                </a:cubicBezTo>
                <a:cubicBezTo>
                  <a:pt x="32" y="69"/>
                  <a:pt x="32" y="68"/>
                  <a:pt x="31" y="68"/>
                </a:cubicBezTo>
                <a:cubicBezTo>
                  <a:pt x="31" y="68"/>
                  <a:pt x="31" y="68"/>
                  <a:pt x="31" y="68"/>
                </a:cubicBezTo>
                <a:close/>
                <a:moveTo>
                  <a:pt x="31" y="111"/>
                </a:moveTo>
                <a:cubicBezTo>
                  <a:pt x="31" y="111"/>
                  <a:pt x="31" y="111"/>
                  <a:pt x="31" y="111"/>
                </a:cubicBezTo>
                <a:cubicBezTo>
                  <a:pt x="31" y="110"/>
                  <a:pt x="30" y="110"/>
                  <a:pt x="29" y="110"/>
                </a:cubicBezTo>
                <a:cubicBezTo>
                  <a:pt x="28" y="110"/>
                  <a:pt x="27" y="110"/>
                  <a:pt x="27" y="111"/>
                </a:cubicBezTo>
                <a:cubicBezTo>
                  <a:pt x="27" y="111"/>
                  <a:pt x="27" y="111"/>
                  <a:pt x="27" y="111"/>
                </a:cubicBezTo>
                <a:cubicBezTo>
                  <a:pt x="26" y="111"/>
                  <a:pt x="26" y="112"/>
                  <a:pt x="26" y="113"/>
                </a:cubicBezTo>
                <a:cubicBezTo>
                  <a:pt x="26" y="114"/>
                  <a:pt x="26" y="115"/>
                  <a:pt x="27" y="115"/>
                </a:cubicBezTo>
                <a:cubicBezTo>
                  <a:pt x="27" y="115"/>
                  <a:pt x="27" y="115"/>
                  <a:pt x="27" y="115"/>
                </a:cubicBezTo>
                <a:cubicBezTo>
                  <a:pt x="27" y="116"/>
                  <a:pt x="28" y="116"/>
                  <a:pt x="29" y="116"/>
                </a:cubicBezTo>
                <a:cubicBezTo>
                  <a:pt x="30" y="116"/>
                  <a:pt x="31" y="116"/>
                  <a:pt x="31" y="115"/>
                </a:cubicBezTo>
                <a:cubicBezTo>
                  <a:pt x="31" y="115"/>
                  <a:pt x="31" y="115"/>
                  <a:pt x="31" y="115"/>
                </a:cubicBezTo>
                <a:cubicBezTo>
                  <a:pt x="32" y="115"/>
                  <a:pt x="32" y="114"/>
                  <a:pt x="32" y="113"/>
                </a:cubicBezTo>
                <a:cubicBezTo>
                  <a:pt x="32" y="112"/>
                  <a:pt x="32" y="111"/>
                  <a:pt x="31" y="111"/>
                </a:cubicBezTo>
                <a:cubicBezTo>
                  <a:pt x="31" y="111"/>
                  <a:pt x="31" y="111"/>
                  <a:pt x="31" y="1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36" name="Oval 8"/>
          <p:cNvSpPr>
            <a:spLocks noChangeArrowheads="1"/>
          </p:cNvSpPr>
          <p:nvPr/>
        </p:nvSpPr>
        <p:spPr bwMode="auto">
          <a:xfrm>
            <a:off x="6227763" y="2077091"/>
            <a:ext cx="387350" cy="385882"/>
          </a:xfrm>
          <a:prstGeom prst="ellipse">
            <a:avLst/>
          </a:prstGeom>
          <a:solidFill>
            <a:schemeClr val="accent1"/>
          </a:solidFill>
          <a:ln>
            <a:noFill/>
          </a:ln>
          <a:effectLst/>
        </p:spPr>
        <p:txBody>
          <a:bodyPr/>
          <a:lstStyle/>
          <a:p>
            <a:endParaRPr altLang="en-US" lang="zh-CN">
              <a:solidFill>
                <a:prstClr val="black"/>
              </a:solidFill>
            </a:endParaRPr>
          </a:p>
        </p:txBody>
      </p:sp>
      <p:sp>
        <p:nvSpPr>
          <p:cNvPr id="22564" name="Freeform 36"/>
          <p:cNvSpPr>
            <a:spLocks noEditPoints="1"/>
          </p:cNvSpPr>
          <p:nvPr/>
        </p:nvSpPr>
        <p:spPr bwMode="auto">
          <a:xfrm>
            <a:off x="6308726" y="2158079"/>
            <a:ext cx="225425" cy="223906"/>
          </a:xfrm>
          <a:custGeom>
            <a:gdLst>
              <a:gd fmla="*/ 72 w 144" name="T0"/>
              <a:gd fmla="*/ 34 h 144" name="T1"/>
              <a:gd fmla="*/ 77 w 144" name="T2"/>
              <a:gd fmla="*/ 66 h 144" name="T3"/>
              <a:gd fmla="*/ 66 w 144" name="T4"/>
              <a:gd fmla="*/ 66 h 144" name="T5"/>
              <a:gd fmla="*/ 72 w 144" name="T6"/>
              <a:gd fmla="*/ 0 h 144" name="T7"/>
              <a:gd fmla="*/ 123 w 144" name="T8"/>
              <a:gd fmla="*/ 21 h 144" name="T9"/>
              <a:gd fmla="*/ 123 w 144" name="T10"/>
              <a:gd fmla="*/ 21 h 144" name="T11"/>
              <a:gd fmla="*/ 123 w 144" name="T12"/>
              <a:gd fmla="*/ 123 h 144" name="T13"/>
              <a:gd fmla="*/ 123 w 144" name="T14"/>
              <a:gd fmla="*/ 123 h 144" name="T15"/>
              <a:gd fmla="*/ 72 w 144" name="T16"/>
              <a:gd fmla="*/ 144 h 144" name="T17"/>
              <a:gd fmla="*/ 21 w 144" name="T18"/>
              <a:gd fmla="*/ 123 h 144" name="T19"/>
              <a:gd fmla="*/ 21 w 144" name="T20"/>
              <a:gd fmla="*/ 21 h 144" name="T21"/>
              <a:gd fmla="*/ 21 w 144" name="T22"/>
              <a:gd fmla="*/ 21 h 144" name="T23"/>
              <a:gd fmla="*/ 115 w 144" name="T24"/>
              <a:gd fmla="*/ 29 h 144" name="T25"/>
              <a:gd fmla="*/ 72 w 144" name="T26"/>
              <a:gd fmla="*/ 11 h 144" name="T27"/>
              <a:gd fmla="*/ 29 w 144" name="T28"/>
              <a:gd fmla="*/ 29 h 144" name="T29"/>
              <a:gd fmla="*/ 29 w 144" name="T30"/>
              <a:gd fmla="*/ 115 h 144" name="T31"/>
              <a:gd fmla="*/ 72 w 144" name="T32"/>
              <a:gd fmla="*/ 133 h 144" name="T33"/>
              <a:gd fmla="*/ 115 w 144" name="T34"/>
              <a:gd fmla="*/ 115 h 144" name="T35"/>
              <a:gd fmla="*/ 115 w 144" name="T36"/>
              <a:gd fmla="*/ 29 h 144" name="T37"/>
              <a:gd fmla="*/ 91 w 144" name="T38"/>
              <a:gd fmla="*/ 53 h 144" name="T39"/>
              <a:gd fmla="*/ 91 w 144" name="T40"/>
              <a:gd fmla="*/ 45 h 144" name="T41"/>
              <a:gd fmla="*/ 103 w 144" name="T42"/>
              <a:gd fmla="*/ 51 h 144" name="T43"/>
              <a:gd fmla="*/ 109 w 144" name="T44"/>
              <a:gd fmla="*/ 65 h 144" name="T45"/>
              <a:gd fmla="*/ 109 w 144" name="T46"/>
              <a:gd fmla="*/ 80 h 144" name="T47"/>
              <a:gd fmla="*/ 103 w 144" name="T48"/>
              <a:gd fmla="*/ 93 h 144" name="T49"/>
              <a:gd fmla="*/ 93 w 144" name="T50"/>
              <a:gd fmla="*/ 104 h 144" name="T51"/>
              <a:gd fmla="*/ 79 w 144" name="T52"/>
              <a:gd fmla="*/ 109 h 144" name="T53"/>
              <a:gd fmla="*/ 64 w 144" name="T54"/>
              <a:gd fmla="*/ 109 h 144" name="T55"/>
              <a:gd fmla="*/ 51 w 144" name="T56"/>
              <a:gd fmla="*/ 104 h 144" name="T57"/>
              <a:gd fmla="*/ 40 w 144" name="T58"/>
              <a:gd fmla="*/ 93 h 144" name="T59"/>
              <a:gd fmla="*/ 35 w 144" name="T60"/>
              <a:gd fmla="*/ 80 h 144" name="T61"/>
              <a:gd fmla="*/ 35 w 144" name="T62"/>
              <a:gd fmla="*/ 65 h 144" name="T63"/>
              <a:gd fmla="*/ 40 w 144" name="T64"/>
              <a:gd fmla="*/ 51 h 144" name="T65"/>
              <a:gd fmla="*/ 53 w 144" name="T66"/>
              <a:gd fmla="*/ 45 h 144" name="T67"/>
              <a:gd fmla="*/ 50 w 144" name="T68"/>
              <a:gd fmla="*/ 57 h 144" name="T69"/>
              <a:gd fmla="*/ 46 w 144" name="T70"/>
              <a:gd fmla="*/ 67 h 144" name="T71"/>
              <a:gd fmla="*/ 46 w 144" name="T72"/>
              <a:gd fmla="*/ 78 h 144" name="T73"/>
              <a:gd fmla="*/ 50 w 144" name="T74"/>
              <a:gd fmla="*/ 87 h 144" name="T75"/>
              <a:gd fmla="*/ 57 w 144" name="T76"/>
              <a:gd fmla="*/ 94 h 144" name="T77"/>
              <a:gd fmla="*/ 66 w 144" name="T78"/>
              <a:gd fmla="*/ 99 h 144" name="T79"/>
              <a:gd fmla="*/ 77 w 144" name="T80"/>
              <a:gd fmla="*/ 99 h 144" name="T81"/>
              <a:gd fmla="*/ 87 w 144" name="T82"/>
              <a:gd fmla="*/ 94 h 144" name="T83"/>
              <a:gd fmla="*/ 94 w 144" name="T84"/>
              <a:gd fmla="*/ 87 h 144" name="T85"/>
              <a:gd fmla="*/ 98 w 144" name="T86"/>
              <a:gd fmla="*/ 78 h 144" name="T87"/>
              <a:gd fmla="*/ 98 w 144" name="T88"/>
              <a:gd fmla="*/ 67 h 144" name="T89"/>
              <a:gd fmla="*/ 94 w 144" name="T90"/>
              <a:gd fmla="*/ 57 h 14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4" w="144">
                <a:moveTo>
                  <a:pt x="66" y="40"/>
                </a:moveTo>
                <a:cubicBezTo>
                  <a:pt x="66" y="37"/>
                  <a:pt x="69" y="34"/>
                  <a:pt x="72" y="34"/>
                </a:cubicBezTo>
                <a:cubicBezTo>
                  <a:pt x="75" y="34"/>
                  <a:pt x="77" y="37"/>
                  <a:pt x="77" y="40"/>
                </a:cubicBezTo>
                <a:cubicBezTo>
                  <a:pt x="77" y="66"/>
                  <a:pt x="77" y="66"/>
                  <a:pt x="77" y="66"/>
                </a:cubicBezTo>
                <a:cubicBezTo>
                  <a:pt x="77" y="70"/>
                  <a:pt x="75" y="72"/>
                  <a:pt x="72" y="72"/>
                </a:cubicBezTo>
                <a:cubicBezTo>
                  <a:pt x="69" y="72"/>
                  <a:pt x="66" y="70"/>
                  <a:pt x="66" y="66"/>
                </a:cubicBezTo>
                <a:cubicBezTo>
                  <a:pt x="66" y="40"/>
                  <a:pt x="66" y="40"/>
                  <a:pt x="66" y="40"/>
                </a:cubicBezTo>
                <a:close/>
                <a:moveTo>
                  <a:pt x="72" y="0"/>
                </a:moveTo>
                <a:cubicBezTo>
                  <a:pt x="72" y="0"/>
                  <a:pt x="72" y="0"/>
                  <a:pt x="72" y="0"/>
                </a:cubicBezTo>
                <a:cubicBezTo>
                  <a:pt x="92" y="0"/>
                  <a:pt x="110" y="8"/>
                  <a:pt x="123" y="21"/>
                </a:cubicBezTo>
                <a:cubicBezTo>
                  <a:pt x="123" y="21"/>
                  <a:pt x="123" y="21"/>
                  <a:pt x="123" y="21"/>
                </a:cubicBezTo>
                <a:cubicBezTo>
                  <a:pt x="123" y="21"/>
                  <a:pt x="123" y="21"/>
                  <a:pt x="123" y="21"/>
                </a:cubicBezTo>
                <a:cubicBezTo>
                  <a:pt x="136" y="34"/>
                  <a:pt x="144" y="52"/>
                  <a:pt x="144" y="72"/>
                </a:cubicBezTo>
                <a:cubicBezTo>
                  <a:pt x="144" y="92"/>
                  <a:pt x="136" y="110"/>
                  <a:pt x="123" y="123"/>
                </a:cubicBezTo>
                <a:cubicBezTo>
                  <a:pt x="123" y="123"/>
                  <a:pt x="123" y="123"/>
                  <a:pt x="123" y="123"/>
                </a:cubicBezTo>
                <a:cubicBezTo>
                  <a:pt x="123" y="123"/>
                  <a:pt x="123" y="123"/>
                  <a:pt x="123" y="123"/>
                </a:cubicBezTo>
                <a:cubicBezTo>
                  <a:pt x="123" y="123"/>
                  <a:pt x="123" y="123"/>
                  <a:pt x="123" y="123"/>
                </a:cubicBezTo>
                <a:cubicBezTo>
                  <a:pt x="110" y="136"/>
                  <a:pt x="92" y="144"/>
                  <a:pt x="72" y="144"/>
                </a:cubicBezTo>
                <a:cubicBezTo>
                  <a:pt x="52" y="144"/>
                  <a:pt x="34" y="136"/>
                  <a:pt x="21" y="123"/>
                </a:cubicBezTo>
                <a:cubicBezTo>
                  <a:pt x="21" y="123"/>
                  <a:pt x="21" y="123"/>
                  <a:pt x="21" y="123"/>
                </a:cubicBezTo>
                <a:cubicBezTo>
                  <a:pt x="8" y="110"/>
                  <a:pt x="0" y="92"/>
                  <a:pt x="0" y="72"/>
                </a:cubicBezTo>
                <a:cubicBezTo>
                  <a:pt x="0" y="52"/>
                  <a:pt x="8" y="34"/>
                  <a:pt x="21" y="21"/>
                </a:cubicBezTo>
                <a:cubicBezTo>
                  <a:pt x="21" y="21"/>
                  <a:pt x="21" y="21"/>
                  <a:pt x="21" y="21"/>
                </a:cubicBezTo>
                <a:cubicBezTo>
                  <a:pt x="21" y="21"/>
                  <a:pt x="21" y="21"/>
                  <a:pt x="21" y="21"/>
                </a:cubicBezTo>
                <a:cubicBezTo>
                  <a:pt x="34" y="8"/>
                  <a:pt x="52" y="0"/>
                  <a:pt x="72" y="0"/>
                </a:cubicBezTo>
                <a:close/>
                <a:moveTo>
                  <a:pt x="115" y="29"/>
                </a:moveTo>
                <a:cubicBezTo>
                  <a:pt x="115" y="29"/>
                  <a:pt x="115" y="29"/>
                  <a:pt x="115" y="29"/>
                </a:cubicBezTo>
                <a:cubicBezTo>
                  <a:pt x="104" y="18"/>
                  <a:pt x="89" y="11"/>
                  <a:pt x="72" y="11"/>
                </a:cubicBezTo>
                <a:cubicBezTo>
                  <a:pt x="55" y="11"/>
                  <a:pt x="40" y="18"/>
                  <a:pt x="29" y="29"/>
                </a:cubicBezTo>
                <a:cubicBezTo>
                  <a:pt x="29" y="29"/>
                  <a:pt x="29" y="29"/>
                  <a:pt x="29" y="29"/>
                </a:cubicBezTo>
                <a:cubicBezTo>
                  <a:pt x="18" y="40"/>
                  <a:pt x="11" y="55"/>
                  <a:pt x="11" y="72"/>
                </a:cubicBezTo>
                <a:cubicBezTo>
                  <a:pt x="11" y="89"/>
                  <a:pt x="18" y="104"/>
                  <a:pt x="29" y="115"/>
                </a:cubicBezTo>
                <a:cubicBezTo>
                  <a:pt x="29" y="115"/>
                  <a:pt x="29" y="115"/>
                  <a:pt x="29" y="115"/>
                </a:cubicBezTo>
                <a:cubicBezTo>
                  <a:pt x="40" y="126"/>
                  <a:pt x="55" y="133"/>
                  <a:pt x="72" y="133"/>
                </a:cubicBezTo>
                <a:cubicBezTo>
                  <a:pt x="89" y="133"/>
                  <a:pt x="104" y="126"/>
                  <a:pt x="115" y="115"/>
                </a:cubicBezTo>
                <a:cubicBezTo>
                  <a:pt x="115" y="115"/>
                  <a:pt x="115" y="115"/>
                  <a:pt x="115" y="115"/>
                </a:cubicBezTo>
                <a:cubicBezTo>
                  <a:pt x="126" y="104"/>
                  <a:pt x="133" y="89"/>
                  <a:pt x="133" y="72"/>
                </a:cubicBezTo>
                <a:cubicBezTo>
                  <a:pt x="133" y="55"/>
                  <a:pt x="126" y="40"/>
                  <a:pt x="115" y="29"/>
                </a:cubicBezTo>
                <a:cubicBezTo>
                  <a:pt x="115" y="29"/>
                  <a:pt x="115" y="29"/>
                  <a:pt x="115" y="29"/>
                </a:cubicBezTo>
                <a:close/>
                <a:moveTo>
                  <a:pt x="91" y="53"/>
                </a:moveTo>
                <a:cubicBezTo>
                  <a:pt x="91" y="53"/>
                  <a:pt x="91" y="53"/>
                  <a:pt x="91" y="53"/>
                </a:cubicBezTo>
                <a:cubicBezTo>
                  <a:pt x="89" y="51"/>
                  <a:pt x="89" y="47"/>
                  <a:pt x="91" y="45"/>
                </a:cubicBezTo>
                <a:cubicBezTo>
                  <a:pt x="93" y="43"/>
                  <a:pt x="97" y="43"/>
                  <a:pt x="99" y="45"/>
                </a:cubicBezTo>
                <a:cubicBezTo>
                  <a:pt x="100" y="47"/>
                  <a:pt x="102" y="49"/>
                  <a:pt x="103" y="51"/>
                </a:cubicBezTo>
                <a:cubicBezTo>
                  <a:pt x="105" y="53"/>
                  <a:pt x="106" y="55"/>
                  <a:pt x="107" y="57"/>
                </a:cubicBezTo>
                <a:cubicBezTo>
                  <a:pt x="108" y="60"/>
                  <a:pt x="109" y="62"/>
                  <a:pt x="109" y="65"/>
                </a:cubicBezTo>
                <a:cubicBezTo>
                  <a:pt x="110" y="67"/>
                  <a:pt x="110" y="70"/>
                  <a:pt x="110" y="72"/>
                </a:cubicBezTo>
                <a:cubicBezTo>
                  <a:pt x="110" y="75"/>
                  <a:pt x="110" y="77"/>
                  <a:pt x="109" y="80"/>
                </a:cubicBezTo>
                <a:cubicBezTo>
                  <a:pt x="109" y="82"/>
                  <a:pt x="108" y="85"/>
                  <a:pt x="107" y="87"/>
                </a:cubicBezTo>
                <a:cubicBezTo>
                  <a:pt x="106" y="89"/>
                  <a:pt x="105" y="91"/>
                  <a:pt x="103" y="93"/>
                </a:cubicBezTo>
                <a:cubicBezTo>
                  <a:pt x="102" y="95"/>
                  <a:pt x="100" y="97"/>
                  <a:pt x="99" y="99"/>
                </a:cubicBezTo>
                <a:cubicBezTo>
                  <a:pt x="97" y="101"/>
                  <a:pt x="95" y="102"/>
                  <a:pt x="93" y="104"/>
                </a:cubicBezTo>
                <a:cubicBezTo>
                  <a:pt x="91" y="105"/>
                  <a:pt x="89" y="106"/>
                  <a:pt x="87" y="107"/>
                </a:cubicBezTo>
                <a:cubicBezTo>
                  <a:pt x="84" y="108"/>
                  <a:pt x="82" y="109"/>
                  <a:pt x="79" y="109"/>
                </a:cubicBezTo>
                <a:cubicBezTo>
                  <a:pt x="77" y="110"/>
                  <a:pt x="74" y="110"/>
                  <a:pt x="72" y="110"/>
                </a:cubicBezTo>
                <a:cubicBezTo>
                  <a:pt x="69" y="110"/>
                  <a:pt x="67" y="110"/>
                  <a:pt x="64" y="109"/>
                </a:cubicBezTo>
                <a:cubicBezTo>
                  <a:pt x="62" y="109"/>
                  <a:pt x="59" y="108"/>
                  <a:pt x="57" y="107"/>
                </a:cubicBezTo>
                <a:cubicBezTo>
                  <a:pt x="55" y="106"/>
                  <a:pt x="53" y="105"/>
                  <a:pt x="51" y="104"/>
                </a:cubicBezTo>
                <a:cubicBezTo>
                  <a:pt x="49" y="102"/>
                  <a:pt x="47" y="101"/>
                  <a:pt x="45" y="99"/>
                </a:cubicBezTo>
                <a:cubicBezTo>
                  <a:pt x="43" y="97"/>
                  <a:pt x="42" y="95"/>
                  <a:pt x="40" y="93"/>
                </a:cubicBezTo>
                <a:cubicBezTo>
                  <a:pt x="39" y="91"/>
                  <a:pt x="38" y="89"/>
                  <a:pt x="37" y="87"/>
                </a:cubicBezTo>
                <a:cubicBezTo>
                  <a:pt x="36" y="85"/>
                  <a:pt x="35" y="82"/>
                  <a:pt x="35" y="80"/>
                </a:cubicBezTo>
                <a:cubicBezTo>
                  <a:pt x="34" y="77"/>
                  <a:pt x="34" y="75"/>
                  <a:pt x="34" y="72"/>
                </a:cubicBezTo>
                <a:cubicBezTo>
                  <a:pt x="34" y="70"/>
                  <a:pt x="34" y="67"/>
                  <a:pt x="35" y="65"/>
                </a:cubicBezTo>
                <a:cubicBezTo>
                  <a:pt x="35" y="62"/>
                  <a:pt x="36" y="60"/>
                  <a:pt x="37" y="57"/>
                </a:cubicBezTo>
                <a:cubicBezTo>
                  <a:pt x="38" y="55"/>
                  <a:pt x="39" y="53"/>
                  <a:pt x="40" y="51"/>
                </a:cubicBezTo>
                <a:cubicBezTo>
                  <a:pt x="42" y="49"/>
                  <a:pt x="43" y="47"/>
                  <a:pt x="45" y="45"/>
                </a:cubicBezTo>
                <a:cubicBezTo>
                  <a:pt x="47" y="43"/>
                  <a:pt x="51" y="43"/>
                  <a:pt x="53" y="45"/>
                </a:cubicBezTo>
                <a:cubicBezTo>
                  <a:pt x="55" y="47"/>
                  <a:pt x="55" y="51"/>
                  <a:pt x="53" y="53"/>
                </a:cubicBezTo>
                <a:cubicBezTo>
                  <a:pt x="52" y="54"/>
                  <a:pt x="51" y="56"/>
                  <a:pt x="50" y="57"/>
                </a:cubicBezTo>
                <a:cubicBezTo>
                  <a:pt x="49" y="59"/>
                  <a:pt x="48" y="60"/>
                  <a:pt x="47" y="62"/>
                </a:cubicBezTo>
                <a:cubicBezTo>
                  <a:pt x="46" y="63"/>
                  <a:pt x="46" y="65"/>
                  <a:pt x="46" y="67"/>
                </a:cubicBezTo>
                <a:cubicBezTo>
                  <a:pt x="45" y="68"/>
                  <a:pt x="45" y="70"/>
                  <a:pt x="45" y="72"/>
                </a:cubicBezTo>
                <a:cubicBezTo>
                  <a:pt x="45" y="74"/>
                  <a:pt x="45" y="76"/>
                  <a:pt x="46" y="78"/>
                </a:cubicBezTo>
                <a:cubicBezTo>
                  <a:pt x="46" y="79"/>
                  <a:pt x="46" y="81"/>
                  <a:pt x="47" y="83"/>
                </a:cubicBezTo>
                <a:cubicBezTo>
                  <a:pt x="48" y="84"/>
                  <a:pt x="49" y="86"/>
                  <a:pt x="50" y="87"/>
                </a:cubicBezTo>
                <a:cubicBezTo>
                  <a:pt x="51" y="89"/>
                  <a:pt x="52" y="90"/>
                  <a:pt x="53" y="91"/>
                </a:cubicBezTo>
                <a:cubicBezTo>
                  <a:pt x="54" y="92"/>
                  <a:pt x="55" y="93"/>
                  <a:pt x="57" y="94"/>
                </a:cubicBezTo>
                <a:cubicBezTo>
                  <a:pt x="58" y="95"/>
                  <a:pt x="60" y="96"/>
                  <a:pt x="61" y="97"/>
                </a:cubicBezTo>
                <a:cubicBezTo>
                  <a:pt x="63" y="98"/>
                  <a:pt x="65" y="98"/>
                  <a:pt x="66" y="99"/>
                </a:cubicBezTo>
                <a:cubicBezTo>
                  <a:pt x="68" y="99"/>
                  <a:pt x="70" y="99"/>
                  <a:pt x="72" y="99"/>
                </a:cubicBezTo>
                <a:cubicBezTo>
                  <a:pt x="74" y="99"/>
                  <a:pt x="76" y="99"/>
                  <a:pt x="77" y="99"/>
                </a:cubicBezTo>
                <a:cubicBezTo>
                  <a:pt x="79" y="98"/>
                  <a:pt x="81" y="98"/>
                  <a:pt x="82" y="97"/>
                </a:cubicBezTo>
                <a:cubicBezTo>
                  <a:pt x="84" y="96"/>
                  <a:pt x="85" y="95"/>
                  <a:pt x="87" y="94"/>
                </a:cubicBezTo>
                <a:cubicBezTo>
                  <a:pt x="88" y="93"/>
                  <a:pt x="90" y="92"/>
                  <a:pt x="91" y="91"/>
                </a:cubicBezTo>
                <a:cubicBezTo>
                  <a:pt x="92" y="90"/>
                  <a:pt x="93" y="89"/>
                  <a:pt x="94" y="87"/>
                </a:cubicBezTo>
                <a:cubicBezTo>
                  <a:pt x="95" y="86"/>
                  <a:pt x="96" y="84"/>
                  <a:pt x="97" y="83"/>
                </a:cubicBezTo>
                <a:cubicBezTo>
                  <a:pt x="97" y="81"/>
                  <a:pt x="98" y="79"/>
                  <a:pt x="98" y="78"/>
                </a:cubicBezTo>
                <a:cubicBezTo>
                  <a:pt x="99" y="76"/>
                  <a:pt x="99" y="74"/>
                  <a:pt x="99" y="72"/>
                </a:cubicBezTo>
                <a:cubicBezTo>
                  <a:pt x="99" y="70"/>
                  <a:pt x="99" y="68"/>
                  <a:pt x="98" y="67"/>
                </a:cubicBezTo>
                <a:cubicBezTo>
                  <a:pt x="98" y="65"/>
                  <a:pt x="97" y="63"/>
                  <a:pt x="97" y="62"/>
                </a:cubicBezTo>
                <a:cubicBezTo>
                  <a:pt x="96" y="60"/>
                  <a:pt x="95" y="59"/>
                  <a:pt x="94" y="57"/>
                </a:cubicBezTo>
                <a:cubicBezTo>
                  <a:pt x="93" y="56"/>
                  <a:pt x="92" y="54"/>
                  <a:pt x="91"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nvGrpSpPr>
          <p:cNvPr id="3" name="组合 2"/>
          <p:cNvGrpSpPr/>
          <p:nvPr/>
        </p:nvGrpSpPr>
        <p:grpSpPr>
          <a:xfrm>
            <a:off x="4470400" y="2464560"/>
            <a:ext cx="1492250" cy="1765845"/>
            <a:chOff x="4470400" y="2463800"/>
            <a:chExt cx="1492250" cy="1765300"/>
          </a:xfrm>
        </p:grpSpPr>
        <p:sp>
          <p:nvSpPr>
            <p:cNvPr id="22540" name="Freeform 12"/>
            <p:cNvSpPr>
              <a:spLocks noEditPoints="1"/>
            </p:cNvSpPr>
            <p:nvPr/>
          </p:nvSpPr>
          <p:spPr bwMode="auto">
            <a:xfrm>
              <a:off x="4470400" y="2463800"/>
              <a:ext cx="1492250" cy="1765300"/>
            </a:xfrm>
            <a:custGeom>
              <a:gdLst>
                <a:gd fmla="*/ 834 w 957" name="T0"/>
                <a:gd fmla="*/ 1132 h 1132" name="T1"/>
                <a:gd fmla="*/ 116 w 957" name="T2"/>
                <a:gd fmla="*/ 1132 h 1132" name="T3"/>
                <a:gd fmla="*/ 20 w 957" name="T4"/>
                <a:gd fmla="*/ 1083 h 1132" name="T5"/>
                <a:gd fmla="*/ 19 w 957" name="T6"/>
                <a:gd fmla="*/ 980 h 1132" name="T7"/>
                <a:gd fmla="*/ 77 w 957" name="T8"/>
                <a:gd fmla="*/ 889 h 1132" name="T9"/>
                <a:gd fmla="*/ 210 w 957" name="T10"/>
                <a:gd fmla="*/ 685 h 1132" name="T11"/>
                <a:gd fmla="*/ 339 w 957" name="T12"/>
                <a:gd fmla="*/ 487 h 1132" name="T13"/>
                <a:gd fmla="*/ 339 w 957" name="T14"/>
                <a:gd fmla="*/ 118 h 1132" name="T15"/>
                <a:gd fmla="*/ 302 w 957" name="T16"/>
                <a:gd fmla="*/ 61 h 1132" name="T17"/>
                <a:gd fmla="*/ 364 w 957" name="T18"/>
                <a:gd fmla="*/ 0 h 1132" name="T19"/>
                <a:gd fmla="*/ 585 w 957" name="T20"/>
                <a:gd fmla="*/ 0 h 1132" name="T21"/>
                <a:gd fmla="*/ 646 w 957" name="T22"/>
                <a:gd fmla="*/ 61 h 1132" name="T23"/>
                <a:gd fmla="*/ 610 w 957" name="T24"/>
                <a:gd fmla="*/ 118 h 1132" name="T25"/>
                <a:gd fmla="*/ 610 w 957" name="T26"/>
                <a:gd fmla="*/ 487 h 1132" name="T27"/>
                <a:gd fmla="*/ 741 w 957" name="T28"/>
                <a:gd fmla="*/ 685 h 1132" name="T29"/>
                <a:gd fmla="*/ 875 w 957" name="T30"/>
                <a:gd fmla="*/ 889 h 1132" name="T31"/>
                <a:gd fmla="*/ 927 w 957" name="T32"/>
                <a:gd fmla="*/ 970 h 1132" name="T33"/>
                <a:gd fmla="*/ 935 w 957" name="T34"/>
                <a:gd fmla="*/ 1076 h 1132" name="T35"/>
                <a:gd fmla="*/ 834 w 957" name="T36"/>
                <a:gd fmla="*/ 1132 h 1132" name="T37"/>
                <a:gd fmla="*/ 364 w 957" name="T38"/>
                <a:gd fmla="*/ 50 h 1132" name="T39"/>
                <a:gd fmla="*/ 352 w 957" name="T40"/>
                <a:gd fmla="*/ 61 h 1132" name="T41"/>
                <a:gd fmla="*/ 364 w 957" name="T42"/>
                <a:gd fmla="*/ 73 h 1132" name="T43"/>
                <a:gd fmla="*/ 389 w 957" name="T44"/>
                <a:gd fmla="*/ 73 h 1132" name="T45"/>
                <a:gd fmla="*/ 389 w 957" name="T46"/>
                <a:gd fmla="*/ 502 h 1132" name="T47"/>
                <a:gd fmla="*/ 385 w 957" name="T48"/>
                <a:gd fmla="*/ 509 h 1132" name="T49"/>
                <a:gd fmla="*/ 252 w 957" name="T50"/>
                <a:gd fmla="*/ 713 h 1132" name="T51"/>
                <a:gd fmla="*/ 119 w 957" name="T52"/>
                <a:gd fmla="*/ 917 h 1132" name="T53"/>
                <a:gd fmla="*/ 62 w 957" name="T54"/>
                <a:gd fmla="*/ 1005 h 1132" name="T55"/>
                <a:gd fmla="*/ 63 w 957" name="T56"/>
                <a:gd fmla="*/ 1058 h 1132" name="T57"/>
                <a:gd fmla="*/ 116 w 957" name="T58"/>
                <a:gd fmla="*/ 1082 h 1132" name="T59"/>
                <a:gd fmla="*/ 834 w 957" name="T60"/>
                <a:gd fmla="*/ 1082 h 1132" name="T61"/>
                <a:gd fmla="*/ 891 w 957" name="T62"/>
                <a:gd fmla="*/ 1051 h 1132" name="T63"/>
                <a:gd fmla="*/ 884 w 957" name="T64"/>
                <a:gd fmla="*/ 997 h 1132" name="T65"/>
                <a:gd fmla="*/ 833 w 957" name="T66"/>
                <a:gd fmla="*/ 917 h 1132" name="T67"/>
                <a:gd fmla="*/ 699 w 957" name="T68"/>
                <a:gd fmla="*/ 713 h 1132" name="T69"/>
                <a:gd fmla="*/ 564 w 957" name="T70"/>
                <a:gd fmla="*/ 509 h 1132" name="T71"/>
                <a:gd fmla="*/ 559 w 957" name="T72"/>
                <a:gd fmla="*/ 502 h 1132" name="T73"/>
                <a:gd fmla="*/ 559 w 957" name="T74"/>
                <a:gd fmla="*/ 73 h 1132" name="T75"/>
                <a:gd fmla="*/ 585 w 957" name="T76"/>
                <a:gd fmla="*/ 73 h 1132" name="T77"/>
                <a:gd fmla="*/ 596 w 957" name="T78"/>
                <a:gd fmla="*/ 61 h 1132" name="T79"/>
                <a:gd fmla="*/ 585 w 957" name="T80"/>
                <a:gd fmla="*/ 50 h 1132" name="T81"/>
                <a:gd fmla="*/ 364 w 957" name="T82"/>
                <a:gd fmla="*/ 50 h 11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32" w="957">
                  <a:moveTo>
                    <a:pt x="834" y="1132"/>
                  </a:moveTo>
                  <a:cubicBezTo>
                    <a:pt x="116" y="1132"/>
                    <a:pt x="116" y="1132"/>
                    <a:pt x="116" y="1132"/>
                  </a:cubicBezTo>
                  <a:cubicBezTo>
                    <a:pt x="57" y="1132"/>
                    <a:pt x="30" y="1102"/>
                    <a:pt x="20" y="1083"/>
                  </a:cubicBezTo>
                  <a:cubicBezTo>
                    <a:pt x="0" y="1048"/>
                    <a:pt x="5" y="1004"/>
                    <a:pt x="19" y="980"/>
                  </a:cubicBezTo>
                  <a:cubicBezTo>
                    <a:pt x="23" y="972"/>
                    <a:pt x="42" y="943"/>
                    <a:pt x="77" y="889"/>
                  </a:cubicBezTo>
                  <a:cubicBezTo>
                    <a:pt x="108" y="841"/>
                    <a:pt x="153" y="772"/>
                    <a:pt x="210" y="685"/>
                  </a:cubicBezTo>
                  <a:cubicBezTo>
                    <a:pt x="269" y="594"/>
                    <a:pt x="324" y="510"/>
                    <a:pt x="339" y="487"/>
                  </a:cubicBezTo>
                  <a:cubicBezTo>
                    <a:pt x="339" y="118"/>
                    <a:pt x="339" y="118"/>
                    <a:pt x="339" y="118"/>
                  </a:cubicBezTo>
                  <a:cubicBezTo>
                    <a:pt x="317" y="108"/>
                    <a:pt x="302" y="87"/>
                    <a:pt x="302" y="61"/>
                  </a:cubicBezTo>
                  <a:cubicBezTo>
                    <a:pt x="302" y="27"/>
                    <a:pt x="330" y="0"/>
                    <a:pt x="364" y="0"/>
                  </a:cubicBezTo>
                  <a:cubicBezTo>
                    <a:pt x="585" y="0"/>
                    <a:pt x="585" y="0"/>
                    <a:pt x="585" y="0"/>
                  </a:cubicBezTo>
                  <a:cubicBezTo>
                    <a:pt x="619" y="0"/>
                    <a:pt x="646" y="27"/>
                    <a:pt x="646" y="61"/>
                  </a:cubicBezTo>
                  <a:cubicBezTo>
                    <a:pt x="646" y="87"/>
                    <a:pt x="631" y="108"/>
                    <a:pt x="610" y="118"/>
                  </a:cubicBezTo>
                  <a:cubicBezTo>
                    <a:pt x="610" y="487"/>
                    <a:pt x="610" y="487"/>
                    <a:pt x="610" y="487"/>
                  </a:cubicBezTo>
                  <a:cubicBezTo>
                    <a:pt x="625" y="510"/>
                    <a:pt x="681" y="594"/>
                    <a:pt x="741" y="685"/>
                  </a:cubicBezTo>
                  <a:cubicBezTo>
                    <a:pt x="797" y="771"/>
                    <a:pt x="842" y="840"/>
                    <a:pt x="875" y="889"/>
                  </a:cubicBezTo>
                  <a:cubicBezTo>
                    <a:pt x="900" y="929"/>
                    <a:pt x="918" y="956"/>
                    <a:pt x="927" y="970"/>
                  </a:cubicBezTo>
                  <a:cubicBezTo>
                    <a:pt x="957" y="1020"/>
                    <a:pt x="945" y="1058"/>
                    <a:pt x="935" y="1076"/>
                  </a:cubicBezTo>
                  <a:cubicBezTo>
                    <a:pt x="914" y="1113"/>
                    <a:pt x="868" y="1132"/>
                    <a:pt x="834" y="1132"/>
                  </a:cubicBezTo>
                  <a:close/>
                  <a:moveTo>
                    <a:pt x="364" y="50"/>
                  </a:moveTo>
                  <a:cubicBezTo>
                    <a:pt x="357" y="50"/>
                    <a:pt x="352" y="55"/>
                    <a:pt x="352" y="61"/>
                  </a:cubicBezTo>
                  <a:cubicBezTo>
                    <a:pt x="352" y="68"/>
                    <a:pt x="357" y="73"/>
                    <a:pt x="364" y="73"/>
                  </a:cubicBezTo>
                  <a:cubicBezTo>
                    <a:pt x="389" y="73"/>
                    <a:pt x="389" y="73"/>
                    <a:pt x="389" y="73"/>
                  </a:cubicBezTo>
                  <a:cubicBezTo>
                    <a:pt x="389" y="502"/>
                    <a:pt x="389" y="502"/>
                    <a:pt x="389" y="502"/>
                  </a:cubicBezTo>
                  <a:cubicBezTo>
                    <a:pt x="385" y="509"/>
                    <a:pt x="385" y="509"/>
                    <a:pt x="385" y="509"/>
                  </a:cubicBezTo>
                  <a:cubicBezTo>
                    <a:pt x="385" y="509"/>
                    <a:pt x="322" y="605"/>
                    <a:pt x="252" y="713"/>
                  </a:cubicBezTo>
                  <a:cubicBezTo>
                    <a:pt x="195" y="799"/>
                    <a:pt x="150" y="868"/>
                    <a:pt x="119" y="917"/>
                  </a:cubicBezTo>
                  <a:cubicBezTo>
                    <a:pt x="77" y="982"/>
                    <a:pt x="65" y="1001"/>
                    <a:pt x="62" y="1005"/>
                  </a:cubicBezTo>
                  <a:cubicBezTo>
                    <a:pt x="56" y="1015"/>
                    <a:pt x="53" y="1040"/>
                    <a:pt x="63" y="1058"/>
                  </a:cubicBezTo>
                  <a:cubicBezTo>
                    <a:pt x="72" y="1074"/>
                    <a:pt x="90" y="1082"/>
                    <a:pt x="116" y="1082"/>
                  </a:cubicBezTo>
                  <a:cubicBezTo>
                    <a:pt x="834" y="1082"/>
                    <a:pt x="834" y="1082"/>
                    <a:pt x="834" y="1082"/>
                  </a:cubicBezTo>
                  <a:cubicBezTo>
                    <a:pt x="853" y="1082"/>
                    <a:pt x="880" y="1070"/>
                    <a:pt x="891" y="1051"/>
                  </a:cubicBezTo>
                  <a:cubicBezTo>
                    <a:pt x="899" y="1036"/>
                    <a:pt x="897" y="1018"/>
                    <a:pt x="884" y="997"/>
                  </a:cubicBezTo>
                  <a:cubicBezTo>
                    <a:pt x="875" y="982"/>
                    <a:pt x="858" y="955"/>
                    <a:pt x="833" y="917"/>
                  </a:cubicBezTo>
                  <a:cubicBezTo>
                    <a:pt x="800" y="867"/>
                    <a:pt x="755" y="798"/>
                    <a:pt x="699" y="713"/>
                  </a:cubicBezTo>
                  <a:cubicBezTo>
                    <a:pt x="628" y="606"/>
                    <a:pt x="564" y="510"/>
                    <a:pt x="564" y="509"/>
                  </a:cubicBezTo>
                  <a:cubicBezTo>
                    <a:pt x="559" y="502"/>
                    <a:pt x="559" y="502"/>
                    <a:pt x="559" y="502"/>
                  </a:cubicBezTo>
                  <a:cubicBezTo>
                    <a:pt x="559" y="73"/>
                    <a:pt x="559" y="73"/>
                    <a:pt x="559" y="73"/>
                  </a:cubicBezTo>
                  <a:cubicBezTo>
                    <a:pt x="585" y="73"/>
                    <a:pt x="585" y="73"/>
                    <a:pt x="585" y="73"/>
                  </a:cubicBezTo>
                  <a:cubicBezTo>
                    <a:pt x="591" y="73"/>
                    <a:pt x="596" y="68"/>
                    <a:pt x="596" y="61"/>
                  </a:cubicBezTo>
                  <a:cubicBezTo>
                    <a:pt x="596" y="55"/>
                    <a:pt x="591" y="50"/>
                    <a:pt x="585" y="50"/>
                  </a:cubicBezTo>
                  <a:lnTo>
                    <a:pt x="364" y="50"/>
                  </a:lnTo>
                  <a:close/>
                </a:path>
              </a:pathLst>
            </a:custGeom>
            <a:solidFill>
              <a:schemeClr val="bg1">
                <a:lumMod val="95000"/>
              </a:schemeClr>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41" name="Freeform 13"/>
            <p:cNvSpPr/>
            <p:nvPr/>
          </p:nvSpPr>
          <p:spPr bwMode="auto">
            <a:xfrm>
              <a:off x="4979988" y="2501900"/>
              <a:ext cx="458788" cy="733425"/>
            </a:xfrm>
            <a:custGeom>
              <a:gdLst>
                <a:gd fmla="*/ 258 w 294" name="T0"/>
                <a:gd fmla="*/ 0 h 470" name="T1"/>
                <a:gd fmla="*/ 37 w 294" name="T2"/>
                <a:gd fmla="*/ 0 h 470" name="T3"/>
                <a:gd fmla="*/ 0 w 294" name="T4"/>
                <a:gd fmla="*/ 36 h 470" name="T5"/>
                <a:gd fmla="*/ 37 w 294" name="T6"/>
                <a:gd fmla="*/ 73 h 470" name="T7"/>
                <a:gd fmla="*/ 37 w 294" name="T8"/>
                <a:gd fmla="*/ 470 h 470" name="T9"/>
                <a:gd fmla="*/ 258 w 294" name="T10"/>
                <a:gd fmla="*/ 470 h 470" name="T11"/>
                <a:gd fmla="*/ 258 w 294" name="T12"/>
                <a:gd fmla="*/ 73 h 470" name="T13"/>
                <a:gd fmla="*/ 294 w 294" name="T14"/>
                <a:gd fmla="*/ 36 h 470" name="T15"/>
                <a:gd fmla="*/ 258 w 294" name="T16"/>
                <a:gd fmla="*/ 0 h 47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0" w="294">
                  <a:moveTo>
                    <a:pt x="258" y="0"/>
                  </a:moveTo>
                  <a:cubicBezTo>
                    <a:pt x="37" y="0"/>
                    <a:pt x="37" y="0"/>
                    <a:pt x="37" y="0"/>
                  </a:cubicBezTo>
                  <a:cubicBezTo>
                    <a:pt x="16" y="0"/>
                    <a:pt x="0" y="16"/>
                    <a:pt x="0" y="36"/>
                  </a:cubicBezTo>
                  <a:cubicBezTo>
                    <a:pt x="0" y="57"/>
                    <a:pt x="16" y="73"/>
                    <a:pt x="37" y="73"/>
                  </a:cubicBezTo>
                  <a:cubicBezTo>
                    <a:pt x="37" y="470"/>
                    <a:pt x="37" y="470"/>
                    <a:pt x="37" y="470"/>
                  </a:cubicBezTo>
                  <a:cubicBezTo>
                    <a:pt x="258" y="470"/>
                    <a:pt x="258" y="470"/>
                    <a:pt x="258" y="470"/>
                  </a:cubicBezTo>
                  <a:cubicBezTo>
                    <a:pt x="258" y="73"/>
                    <a:pt x="258" y="73"/>
                    <a:pt x="258" y="73"/>
                  </a:cubicBezTo>
                  <a:cubicBezTo>
                    <a:pt x="278" y="73"/>
                    <a:pt x="294" y="57"/>
                    <a:pt x="294" y="36"/>
                  </a:cubicBezTo>
                  <a:cubicBezTo>
                    <a:pt x="294" y="16"/>
                    <a:pt x="278" y="0"/>
                    <a:pt x="258" y="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42" name="Freeform 14"/>
            <p:cNvSpPr/>
            <p:nvPr/>
          </p:nvSpPr>
          <p:spPr bwMode="auto">
            <a:xfrm>
              <a:off x="4830763" y="3235325"/>
              <a:ext cx="762000" cy="319087"/>
            </a:xfrm>
            <a:custGeom>
              <a:gdLst>
                <a:gd fmla="*/ 489 w 489" name="T0"/>
                <a:gd fmla="*/ 204 h 204" name="T1"/>
                <a:gd fmla="*/ 354 w 489" name="T2"/>
                <a:gd fmla="*/ 0 h 204" name="T3"/>
                <a:gd fmla="*/ 133 w 489" name="T4"/>
                <a:gd fmla="*/ 0 h 204" name="T5"/>
                <a:gd fmla="*/ 0 w 489" name="T6"/>
                <a:gd fmla="*/ 204 h 204" name="T7"/>
                <a:gd fmla="*/ 489 w 489" name="T8"/>
                <a:gd fmla="*/ 204 h 204" name="T9"/>
              </a:gdLst>
              <a:cxnLst>
                <a:cxn ang="0">
                  <a:pos x="T0" y="T1"/>
                </a:cxn>
                <a:cxn ang="0">
                  <a:pos x="T2" y="T3"/>
                </a:cxn>
                <a:cxn ang="0">
                  <a:pos x="T4" y="T5"/>
                </a:cxn>
                <a:cxn ang="0">
                  <a:pos x="T6" y="T7"/>
                </a:cxn>
                <a:cxn ang="0">
                  <a:pos x="T8" y="T9"/>
                </a:cxn>
              </a:cxnLst>
              <a:rect b="b" l="0" r="r" t="0"/>
              <a:pathLst>
                <a:path h="204" w="489">
                  <a:moveTo>
                    <a:pt x="489" y="204"/>
                  </a:moveTo>
                  <a:cubicBezTo>
                    <a:pt x="417" y="96"/>
                    <a:pt x="354" y="0"/>
                    <a:pt x="354" y="0"/>
                  </a:cubicBezTo>
                  <a:cubicBezTo>
                    <a:pt x="133" y="0"/>
                    <a:pt x="133" y="0"/>
                    <a:pt x="133" y="0"/>
                  </a:cubicBezTo>
                  <a:cubicBezTo>
                    <a:pt x="133" y="0"/>
                    <a:pt x="70" y="96"/>
                    <a:pt x="0" y="204"/>
                  </a:cubicBezTo>
                  <a:lnTo>
                    <a:pt x="489" y="204"/>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43" name="Freeform 15"/>
            <p:cNvSpPr/>
            <p:nvPr/>
          </p:nvSpPr>
          <p:spPr bwMode="auto">
            <a:xfrm>
              <a:off x="4622800" y="3554413"/>
              <a:ext cx="1179513" cy="317500"/>
            </a:xfrm>
            <a:custGeom>
              <a:gdLst>
                <a:gd fmla="*/ 0 w 756" name="T0"/>
                <a:gd fmla="*/ 204 h 204" name="T1"/>
                <a:gd fmla="*/ 756 w 756" name="T2"/>
                <a:gd fmla="*/ 204 h 204" name="T3"/>
                <a:gd fmla="*/ 622 w 756" name="T4"/>
                <a:gd fmla="*/ 0 h 204" name="T5"/>
                <a:gd fmla="*/ 133 w 756" name="T6"/>
                <a:gd fmla="*/ 0 h 204" name="T7"/>
                <a:gd fmla="*/ 0 w 756" name="T8"/>
                <a:gd fmla="*/ 204 h 204" name="T9"/>
              </a:gdLst>
              <a:cxnLst>
                <a:cxn ang="0">
                  <a:pos x="T0" y="T1"/>
                </a:cxn>
                <a:cxn ang="0">
                  <a:pos x="T2" y="T3"/>
                </a:cxn>
                <a:cxn ang="0">
                  <a:pos x="T4" y="T5"/>
                </a:cxn>
                <a:cxn ang="0">
                  <a:pos x="T6" y="T7"/>
                </a:cxn>
                <a:cxn ang="0">
                  <a:pos x="T8" y="T9"/>
                </a:cxn>
              </a:cxnLst>
              <a:rect b="b" l="0" r="r" t="0"/>
              <a:pathLst>
                <a:path h="204" w="756">
                  <a:moveTo>
                    <a:pt x="0" y="204"/>
                  </a:moveTo>
                  <a:cubicBezTo>
                    <a:pt x="756" y="204"/>
                    <a:pt x="756" y="204"/>
                    <a:pt x="756" y="204"/>
                  </a:cubicBezTo>
                  <a:cubicBezTo>
                    <a:pt x="718" y="147"/>
                    <a:pt x="669" y="71"/>
                    <a:pt x="622" y="0"/>
                  </a:cubicBezTo>
                  <a:cubicBezTo>
                    <a:pt x="133" y="0"/>
                    <a:pt x="133" y="0"/>
                    <a:pt x="133" y="0"/>
                  </a:cubicBezTo>
                  <a:cubicBezTo>
                    <a:pt x="86" y="71"/>
                    <a:pt x="37" y="147"/>
                    <a:pt x="0" y="204"/>
                  </a:cubicBez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44" name="Freeform 16"/>
            <p:cNvSpPr/>
            <p:nvPr/>
          </p:nvSpPr>
          <p:spPr bwMode="auto">
            <a:xfrm>
              <a:off x="4506913" y="3871913"/>
              <a:ext cx="1449388" cy="317500"/>
            </a:xfrm>
            <a:custGeom>
              <a:gdLst>
                <a:gd fmla="*/ 882 w 930" name="T0"/>
                <a:gd fmla="*/ 80 h 204" name="T1"/>
                <a:gd fmla="*/ 831 w 930" name="T2"/>
                <a:gd fmla="*/ 0 h 204" name="T3"/>
                <a:gd fmla="*/ 75 w 930" name="T4"/>
                <a:gd fmla="*/ 0 h 204" name="T5"/>
                <a:gd fmla="*/ 17 w 930" name="T6"/>
                <a:gd fmla="*/ 89 h 204" name="T7"/>
                <a:gd fmla="*/ 93 w 930" name="T8"/>
                <a:gd fmla="*/ 204 h 204" name="T9"/>
                <a:gd fmla="*/ 811 w 930" name="T10"/>
                <a:gd fmla="*/ 204 h 204" name="T11"/>
                <a:gd fmla="*/ 882 w 930" name="T12"/>
                <a:gd fmla="*/ 80 h 204" name="T13"/>
              </a:gdLst>
              <a:cxnLst>
                <a:cxn ang="0">
                  <a:pos x="T0" y="T1"/>
                </a:cxn>
                <a:cxn ang="0">
                  <a:pos x="T2" y="T3"/>
                </a:cxn>
                <a:cxn ang="0">
                  <a:pos x="T4" y="T5"/>
                </a:cxn>
                <a:cxn ang="0">
                  <a:pos x="T6" y="T7"/>
                </a:cxn>
                <a:cxn ang="0">
                  <a:pos x="T8" y="T9"/>
                </a:cxn>
                <a:cxn ang="0">
                  <a:pos x="T10" y="T11"/>
                </a:cxn>
                <a:cxn ang="0">
                  <a:pos x="T12" y="T13"/>
                </a:cxn>
              </a:cxnLst>
              <a:rect b="b" l="0" r="r" t="0"/>
              <a:pathLst>
                <a:path h="204" w="930">
                  <a:moveTo>
                    <a:pt x="882" y="80"/>
                  </a:moveTo>
                  <a:cubicBezTo>
                    <a:pt x="873" y="65"/>
                    <a:pt x="854" y="36"/>
                    <a:pt x="831" y="0"/>
                  </a:cubicBezTo>
                  <a:cubicBezTo>
                    <a:pt x="75" y="0"/>
                    <a:pt x="75" y="0"/>
                    <a:pt x="75" y="0"/>
                  </a:cubicBezTo>
                  <a:cubicBezTo>
                    <a:pt x="44" y="48"/>
                    <a:pt x="22" y="82"/>
                    <a:pt x="17" y="89"/>
                  </a:cubicBezTo>
                  <a:cubicBezTo>
                    <a:pt x="0" y="120"/>
                    <a:pt x="1" y="204"/>
                    <a:pt x="93" y="204"/>
                  </a:cubicBezTo>
                  <a:cubicBezTo>
                    <a:pt x="186" y="204"/>
                    <a:pt x="766" y="204"/>
                    <a:pt x="811" y="204"/>
                  </a:cubicBezTo>
                  <a:cubicBezTo>
                    <a:pt x="857" y="204"/>
                    <a:pt x="930" y="159"/>
                    <a:pt x="882" y="80"/>
                  </a:cubicBezTo>
                  <a:close/>
                </a:path>
              </a:pathLst>
            </a:cu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22545" name="Oval 17"/>
          <p:cNvSpPr>
            <a:spLocks noChangeArrowheads="1"/>
          </p:cNvSpPr>
          <p:nvPr/>
        </p:nvSpPr>
        <p:spPr bwMode="auto">
          <a:xfrm>
            <a:off x="5199063" y="2751988"/>
            <a:ext cx="111125" cy="109571"/>
          </a:xfrm>
          <a:prstGeom prst="ellipse">
            <a:avLst/>
          </a:prstGeom>
          <a:solidFill>
            <a:schemeClr val="accent6"/>
          </a:solidFill>
          <a:ln>
            <a:noFill/>
          </a:ln>
        </p:spPr>
        <p:txBody>
          <a:bodyPr/>
          <a:lstStyle/>
          <a:p>
            <a:endParaRPr altLang="en-US" lang="zh-CN">
              <a:solidFill>
                <a:prstClr val="black"/>
              </a:solidFill>
            </a:endParaRPr>
          </a:p>
        </p:txBody>
      </p:sp>
      <p:sp>
        <p:nvSpPr>
          <p:cNvPr id="22546" name="Oval 18"/>
          <p:cNvSpPr>
            <a:spLocks noChangeArrowheads="1"/>
          </p:cNvSpPr>
          <p:nvPr/>
        </p:nvSpPr>
        <p:spPr bwMode="auto">
          <a:xfrm>
            <a:off x="5049838" y="2254946"/>
            <a:ext cx="107950" cy="109571"/>
          </a:xfrm>
          <a:prstGeom prst="ellipse">
            <a:avLst/>
          </a:prstGeom>
          <a:solidFill>
            <a:schemeClr val="accent6"/>
          </a:solidFill>
          <a:ln>
            <a:noFill/>
          </a:ln>
        </p:spPr>
        <p:txBody>
          <a:bodyPr/>
          <a:lstStyle/>
          <a:p>
            <a:endParaRPr altLang="en-US" lang="zh-CN">
              <a:solidFill>
                <a:prstClr val="black"/>
              </a:solidFill>
            </a:endParaRPr>
          </a:p>
        </p:txBody>
      </p:sp>
      <p:sp>
        <p:nvSpPr>
          <p:cNvPr id="22547" name="Oval 19"/>
          <p:cNvSpPr>
            <a:spLocks noChangeArrowheads="1"/>
          </p:cNvSpPr>
          <p:nvPr/>
        </p:nvSpPr>
        <p:spPr bwMode="auto">
          <a:xfrm>
            <a:off x="5240338" y="2121555"/>
            <a:ext cx="76200" cy="74635"/>
          </a:xfrm>
          <a:prstGeom prst="ellipse">
            <a:avLst/>
          </a:prstGeom>
          <a:solidFill>
            <a:schemeClr val="accent6"/>
          </a:solidFill>
          <a:ln>
            <a:noFill/>
          </a:ln>
        </p:spPr>
        <p:txBody>
          <a:bodyPr/>
          <a:lstStyle/>
          <a:p>
            <a:endParaRPr altLang="en-US" lang="zh-CN">
              <a:solidFill>
                <a:prstClr val="black"/>
              </a:solidFill>
            </a:endParaRPr>
          </a:p>
        </p:txBody>
      </p:sp>
      <p:sp>
        <p:nvSpPr>
          <p:cNvPr id="22548" name="Oval 20"/>
          <p:cNvSpPr>
            <a:spLocks noChangeArrowheads="1"/>
          </p:cNvSpPr>
          <p:nvPr/>
        </p:nvSpPr>
        <p:spPr bwMode="auto">
          <a:xfrm>
            <a:off x="5118100" y="1996105"/>
            <a:ext cx="90488" cy="92103"/>
          </a:xfrm>
          <a:prstGeom prst="ellipse">
            <a:avLst/>
          </a:prstGeom>
          <a:solidFill>
            <a:schemeClr val="accent6"/>
          </a:solidFill>
          <a:ln>
            <a:noFill/>
          </a:ln>
        </p:spPr>
        <p:txBody>
          <a:bodyPr/>
          <a:lstStyle/>
          <a:p>
            <a:endParaRPr altLang="en-US" lang="zh-CN">
              <a:solidFill>
                <a:prstClr val="black"/>
              </a:solidFill>
            </a:endParaRPr>
          </a:p>
        </p:txBody>
      </p:sp>
      <p:sp>
        <p:nvSpPr>
          <p:cNvPr id="22549" name="Oval 21"/>
          <p:cNvSpPr>
            <a:spLocks noChangeArrowheads="1"/>
          </p:cNvSpPr>
          <p:nvPr/>
        </p:nvSpPr>
        <p:spPr bwMode="auto">
          <a:xfrm>
            <a:off x="5126038" y="2987010"/>
            <a:ext cx="65088" cy="65107"/>
          </a:xfrm>
          <a:prstGeom prst="ellipse">
            <a:avLst/>
          </a:prstGeom>
          <a:solidFill>
            <a:schemeClr val="accent6"/>
          </a:solidFill>
          <a:ln>
            <a:noFill/>
          </a:ln>
        </p:spPr>
        <p:txBody>
          <a:bodyPr/>
          <a:lstStyle/>
          <a:p>
            <a:endParaRPr altLang="en-US" lang="zh-CN">
              <a:solidFill>
                <a:prstClr val="black"/>
              </a:solidFill>
            </a:endParaRPr>
          </a:p>
        </p:txBody>
      </p:sp>
      <p:sp>
        <p:nvSpPr>
          <p:cNvPr id="22565" name="Freeform 37"/>
          <p:cNvSpPr>
            <a:spLocks noEditPoints="1"/>
          </p:cNvSpPr>
          <p:nvPr/>
        </p:nvSpPr>
        <p:spPr bwMode="auto">
          <a:xfrm>
            <a:off x="5130800" y="3947743"/>
            <a:ext cx="165100" cy="165151"/>
          </a:xfrm>
          <a:custGeom>
            <a:gdLst>
              <a:gd fmla="*/ 105 w 106" name="T0"/>
              <a:gd fmla="*/ 11 h 106" name="T1"/>
              <a:gd fmla="*/ 90 w 106" name="T2"/>
              <a:gd fmla="*/ 34 h 106" name="T3"/>
              <a:gd fmla="*/ 86 w 106" name="T4"/>
              <a:gd fmla="*/ 34 h 106" name="T5"/>
              <a:gd fmla="*/ 62 w 106" name="T6"/>
              <a:gd fmla="*/ 50 h 106" name="T7"/>
              <a:gd fmla="*/ 76 w 106" name="T8"/>
              <a:gd fmla="*/ 66 h 106" name="T9"/>
              <a:gd fmla="*/ 70 w 106" name="T10"/>
              <a:gd fmla="*/ 75 h 106" name="T11"/>
              <a:gd fmla="*/ 60 w 106" name="T12"/>
              <a:gd fmla="*/ 76 h 106" name="T13"/>
              <a:gd fmla="*/ 26 w 106" name="T14"/>
              <a:gd fmla="*/ 106 h 106" name="T15"/>
              <a:gd fmla="*/ 18 w 106" name="T16"/>
              <a:gd fmla="*/ 103 h 106" name="T17"/>
              <a:gd fmla="*/ 0 w 106" name="T18"/>
              <a:gd fmla="*/ 81 h 106" name="T19"/>
              <a:gd fmla="*/ 0 w 106" name="T20"/>
              <a:gd fmla="*/ 80 h 106" name="T21"/>
              <a:gd fmla="*/ 30 w 106" name="T22"/>
              <a:gd fmla="*/ 46 h 106" name="T23"/>
              <a:gd fmla="*/ 31 w 106" name="T24"/>
              <a:gd fmla="*/ 36 h 106" name="T25"/>
              <a:gd fmla="*/ 40 w 106" name="T26"/>
              <a:gd fmla="*/ 30 h 106" name="T27"/>
              <a:gd fmla="*/ 57 w 106" name="T28"/>
              <a:gd fmla="*/ 44 h 106" name="T29"/>
              <a:gd fmla="*/ 72 w 106" name="T30"/>
              <a:gd fmla="*/ 20 h 106" name="T31"/>
              <a:gd fmla="*/ 72 w 106" name="T32"/>
              <a:gd fmla="*/ 17 h 106" name="T33"/>
              <a:gd fmla="*/ 95 w 106" name="T34"/>
              <a:gd fmla="*/ 1 h 106" name="T35"/>
              <a:gd fmla="*/ 35 w 106" name="T36"/>
              <a:gd fmla="*/ 59 h 106" name="T37"/>
              <a:gd fmla="*/ 38 w 106" name="T38"/>
              <a:gd fmla="*/ 62 h 106" name="T39"/>
              <a:gd fmla="*/ 14 w 106" name="T40"/>
              <a:gd fmla="*/ 83 h 106" name="T41"/>
              <a:gd fmla="*/ 35 w 106" name="T42"/>
              <a:gd fmla="*/ 59 h 106" name="T43"/>
              <a:gd fmla="*/ 44 w 106" name="T44"/>
              <a:gd fmla="*/ 68 h 106" name="T45"/>
              <a:gd fmla="*/ 48 w 106" name="T46"/>
              <a:gd fmla="*/ 71 h 106" name="T47"/>
              <a:gd fmla="*/ 23 w 106" name="T48"/>
              <a:gd fmla="*/ 92 h 106" name="T49"/>
              <a:gd fmla="*/ 44 w 106" name="T50"/>
              <a:gd fmla="*/ 68 h 106" name="T51"/>
              <a:gd fmla="*/ 67 w 106" name="T52"/>
              <a:gd fmla="*/ 66 h 106" name="T53"/>
              <a:gd fmla="*/ 37 w 106" name="T54"/>
              <a:gd fmla="*/ 42 h 106" name="T55"/>
              <a:gd fmla="*/ 39 w 106" name="T56"/>
              <a:gd fmla="*/ 43 h 106" name="T57"/>
              <a:gd fmla="*/ 63 w 106" name="T58"/>
              <a:gd fmla="*/ 67 h 106" name="T59"/>
              <a:gd fmla="*/ 65 w 106" name="T60"/>
              <a:gd fmla="*/ 69 h 106" name="T61"/>
              <a:gd fmla="*/ 28 w 106" name="T62"/>
              <a:gd fmla="*/ 97 h 106" name="T63"/>
              <a:gd fmla="*/ 54 w 106" name="T64"/>
              <a:gd fmla="*/ 70 h 106" name="T65"/>
              <a:gd fmla="*/ 9 w 106" name="T66"/>
              <a:gd fmla="*/ 79 h 106" name="T67"/>
              <a:gd fmla="*/ 9 w 106" name="T68"/>
              <a:gd fmla="*/ 81 h 106" name="T69"/>
              <a:gd fmla="*/ 24 w 106" name="T70"/>
              <a:gd fmla="*/ 97 h 106" name="T71"/>
              <a:gd fmla="*/ 26 w 106" name="T72"/>
              <a:gd fmla="*/ 98 h 106" name="T73"/>
              <a:gd fmla="*/ 100 w 106" name="T74"/>
              <a:gd fmla="*/ 13 h 106" name="T75"/>
              <a:gd fmla="*/ 93 w 106" name="T76"/>
              <a:gd fmla="*/ 6 h 106" name="T77"/>
              <a:gd fmla="*/ 88 w 106" name="T78"/>
              <a:gd fmla="*/ 29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105">
                <a:moveTo>
                  <a:pt x="95" y="1"/>
                </a:moveTo>
                <a:cubicBezTo>
                  <a:pt x="105" y="11"/>
                  <a:pt x="105" y="11"/>
                  <a:pt x="105" y="11"/>
                </a:cubicBezTo>
                <a:cubicBezTo>
                  <a:pt x="106" y="12"/>
                  <a:pt x="106" y="13"/>
                  <a:pt x="105" y="14"/>
                </a:cubicBezTo>
                <a:cubicBezTo>
                  <a:pt x="90" y="34"/>
                  <a:pt x="90" y="34"/>
                  <a:pt x="90" y="34"/>
                </a:cubicBezTo>
                <a:cubicBezTo>
                  <a:pt x="89" y="35"/>
                  <a:pt x="87" y="35"/>
                  <a:pt x="86" y="34"/>
                </a:cubicBezTo>
                <a:cubicBezTo>
                  <a:pt x="86" y="34"/>
                  <a:pt x="86" y="34"/>
                  <a:pt x="86" y="34"/>
                </a:cubicBezTo>
                <a:cubicBezTo>
                  <a:pt x="82" y="30"/>
                  <a:pt x="82" y="30"/>
                  <a:pt x="82" y="30"/>
                </a:cubicBezTo>
                <a:cubicBezTo>
                  <a:pt x="62" y="50"/>
                  <a:pt x="62" y="50"/>
                  <a:pt x="62" y="50"/>
                </a:cubicBezTo>
                <a:cubicBezTo>
                  <a:pt x="74" y="61"/>
                  <a:pt x="74" y="61"/>
                  <a:pt x="74" y="61"/>
                </a:cubicBezTo>
                <a:cubicBezTo>
                  <a:pt x="75" y="62"/>
                  <a:pt x="76" y="64"/>
                  <a:pt x="76" y="66"/>
                </a:cubicBezTo>
                <a:cubicBezTo>
                  <a:pt x="76" y="68"/>
                  <a:pt x="75" y="70"/>
                  <a:pt x="74" y="72"/>
                </a:cubicBezTo>
                <a:cubicBezTo>
                  <a:pt x="70" y="75"/>
                  <a:pt x="70" y="75"/>
                  <a:pt x="70" y="75"/>
                </a:cubicBezTo>
                <a:cubicBezTo>
                  <a:pt x="69" y="77"/>
                  <a:pt x="67" y="78"/>
                  <a:pt x="65" y="78"/>
                </a:cubicBezTo>
                <a:cubicBezTo>
                  <a:pt x="63" y="78"/>
                  <a:pt x="61" y="77"/>
                  <a:pt x="60" y="76"/>
                </a:cubicBezTo>
                <a:cubicBezTo>
                  <a:pt x="33" y="103"/>
                  <a:pt x="33" y="103"/>
                  <a:pt x="33" y="103"/>
                </a:cubicBezTo>
                <a:cubicBezTo>
                  <a:pt x="31" y="105"/>
                  <a:pt x="28" y="106"/>
                  <a:pt x="26" y="106"/>
                </a:cubicBezTo>
                <a:cubicBezTo>
                  <a:pt x="26" y="106"/>
                  <a:pt x="26" y="106"/>
                  <a:pt x="26" y="106"/>
                </a:cubicBezTo>
                <a:cubicBezTo>
                  <a:pt x="23" y="106"/>
                  <a:pt x="20" y="105"/>
                  <a:pt x="18" y="103"/>
                </a:cubicBezTo>
                <a:cubicBezTo>
                  <a:pt x="3" y="88"/>
                  <a:pt x="3" y="88"/>
                  <a:pt x="3" y="88"/>
                </a:cubicBezTo>
                <a:cubicBezTo>
                  <a:pt x="1" y="86"/>
                  <a:pt x="0" y="83"/>
                  <a:pt x="0" y="81"/>
                </a:cubicBezTo>
                <a:cubicBezTo>
                  <a:pt x="0" y="81"/>
                  <a:pt x="0" y="81"/>
                  <a:pt x="0" y="81"/>
                </a:cubicBezTo>
                <a:cubicBezTo>
                  <a:pt x="0" y="80"/>
                  <a:pt x="0" y="80"/>
                  <a:pt x="0" y="80"/>
                </a:cubicBezTo>
                <a:cubicBezTo>
                  <a:pt x="0" y="78"/>
                  <a:pt x="1" y="75"/>
                  <a:pt x="3" y="73"/>
                </a:cubicBezTo>
                <a:cubicBezTo>
                  <a:pt x="30" y="46"/>
                  <a:pt x="30" y="46"/>
                  <a:pt x="30" y="46"/>
                </a:cubicBezTo>
                <a:cubicBezTo>
                  <a:pt x="29" y="45"/>
                  <a:pt x="29" y="43"/>
                  <a:pt x="29" y="42"/>
                </a:cubicBezTo>
                <a:cubicBezTo>
                  <a:pt x="29" y="39"/>
                  <a:pt x="30" y="37"/>
                  <a:pt x="31" y="36"/>
                </a:cubicBezTo>
                <a:cubicBezTo>
                  <a:pt x="34" y="33"/>
                  <a:pt x="34" y="33"/>
                  <a:pt x="34" y="33"/>
                </a:cubicBezTo>
                <a:cubicBezTo>
                  <a:pt x="36" y="31"/>
                  <a:pt x="38" y="30"/>
                  <a:pt x="40" y="30"/>
                </a:cubicBezTo>
                <a:cubicBezTo>
                  <a:pt x="42" y="30"/>
                  <a:pt x="44" y="31"/>
                  <a:pt x="46" y="33"/>
                </a:cubicBezTo>
                <a:cubicBezTo>
                  <a:pt x="57" y="44"/>
                  <a:pt x="57" y="44"/>
                  <a:pt x="57" y="44"/>
                </a:cubicBezTo>
                <a:cubicBezTo>
                  <a:pt x="76" y="24"/>
                  <a:pt x="76" y="24"/>
                  <a:pt x="76" y="24"/>
                </a:cubicBezTo>
                <a:cubicBezTo>
                  <a:pt x="72" y="20"/>
                  <a:pt x="72" y="20"/>
                  <a:pt x="72" y="20"/>
                </a:cubicBezTo>
                <a:cubicBezTo>
                  <a:pt x="71" y="19"/>
                  <a:pt x="71" y="18"/>
                  <a:pt x="72" y="17"/>
                </a:cubicBezTo>
                <a:cubicBezTo>
                  <a:pt x="72" y="17"/>
                  <a:pt x="72" y="17"/>
                  <a:pt x="72" y="17"/>
                </a:cubicBezTo>
                <a:cubicBezTo>
                  <a:pt x="92" y="1"/>
                  <a:pt x="92" y="1"/>
                  <a:pt x="92" y="1"/>
                </a:cubicBezTo>
                <a:cubicBezTo>
                  <a:pt x="93" y="0"/>
                  <a:pt x="94" y="0"/>
                  <a:pt x="95" y="1"/>
                </a:cubicBezTo>
                <a:close/>
                <a:moveTo>
                  <a:pt x="35" y="59"/>
                </a:moveTo>
                <a:cubicBezTo>
                  <a:pt x="35" y="59"/>
                  <a:pt x="35" y="59"/>
                  <a:pt x="35" y="59"/>
                </a:cubicBezTo>
                <a:cubicBezTo>
                  <a:pt x="36" y="58"/>
                  <a:pt x="37" y="58"/>
                  <a:pt x="38" y="59"/>
                </a:cubicBezTo>
                <a:cubicBezTo>
                  <a:pt x="39" y="59"/>
                  <a:pt x="39" y="61"/>
                  <a:pt x="38" y="62"/>
                </a:cubicBezTo>
                <a:cubicBezTo>
                  <a:pt x="17" y="83"/>
                  <a:pt x="17" y="83"/>
                  <a:pt x="17" y="83"/>
                </a:cubicBezTo>
                <a:cubicBezTo>
                  <a:pt x="16" y="84"/>
                  <a:pt x="15" y="84"/>
                  <a:pt x="14" y="83"/>
                </a:cubicBezTo>
                <a:cubicBezTo>
                  <a:pt x="13" y="82"/>
                  <a:pt x="13" y="80"/>
                  <a:pt x="14" y="80"/>
                </a:cubicBezTo>
                <a:cubicBezTo>
                  <a:pt x="35" y="59"/>
                  <a:pt x="35" y="59"/>
                  <a:pt x="35" y="59"/>
                </a:cubicBezTo>
                <a:close/>
                <a:moveTo>
                  <a:pt x="44" y="68"/>
                </a:moveTo>
                <a:cubicBezTo>
                  <a:pt x="44" y="68"/>
                  <a:pt x="44" y="68"/>
                  <a:pt x="44" y="68"/>
                </a:cubicBezTo>
                <a:cubicBezTo>
                  <a:pt x="45" y="67"/>
                  <a:pt x="47" y="67"/>
                  <a:pt x="48" y="68"/>
                </a:cubicBezTo>
                <a:cubicBezTo>
                  <a:pt x="49" y="69"/>
                  <a:pt x="49" y="70"/>
                  <a:pt x="48" y="71"/>
                </a:cubicBezTo>
                <a:cubicBezTo>
                  <a:pt x="27" y="92"/>
                  <a:pt x="27" y="92"/>
                  <a:pt x="27" y="92"/>
                </a:cubicBezTo>
                <a:cubicBezTo>
                  <a:pt x="26" y="93"/>
                  <a:pt x="24" y="93"/>
                  <a:pt x="23" y="92"/>
                </a:cubicBezTo>
                <a:cubicBezTo>
                  <a:pt x="22" y="91"/>
                  <a:pt x="22" y="90"/>
                  <a:pt x="23" y="89"/>
                </a:cubicBezTo>
                <a:cubicBezTo>
                  <a:pt x="44" y="68"/>
                  <a:pt x="44" y="68"/>
                  <a:pt x="44" y="68"/>
                </a:cubicBezTo>
                <a:close/>
                <a:moveTo>
                  <a:pt x="67" y="66"/>
                </a:moveTo>
                <a:cubicBezTo>
                  <a:pt x="67" y="66"/>
                  <a:pt x="67" y="66"/>
                  <a:pt x="67" y="66"/>
                </a:cubicBezTo>
                <a:cubicBezTo>
                  <a:pt x="40" y="39"/>
                  <a:pt x="40" y="39"/>
                  <a:pt x="40" y="39"/>
                </a:cubicBezTo>
                <a:cubicBezTo>
                  <a:pt x="37" y="42"/>
                  <a:pt x="37" y="42"/>
                  <a:pt x="37" y="42"/>
                </a:cubicBezTo>
                <a:cubicBezTo>
                  <a:pt x="39" y="43"/>
                  <a:pt x="39" y="43"/>
                  <a:pt x="39" y="43"/>
                </a:cubicBezTo>
                <a:cubicBezTo>
                  <a:pt x="39" y="43"/>
                  <a:pt x="39" y="43"/>
                  <a:pt x="39" y="43"/>
                </a:cubicBezTo>
                <a:cubicBezTo>
                  <a:pt x="39" y="43"/>
                  <a:pt x="39" y="43"/>
                  <a:pt x="39" y="43"/>
                </a:cubicBezTo>
                <a:cubicBezTo>
                  <a:pt x="63" y="67"/>
                  <a:pt x="63" y="67"/>
                  <a:pt x="63" y="67"/>
                </a:cubicBezTo>
                <a:cubicBezTo>
                  <a:pt x="63" y="67"/>
                  <a:pt x="63" y="67"/>
                  <a:pt x="63" y="67"/>
                </a:cubicBezTo>
                <a:cubicBezTo>
                  <a:pt x="65" y="69"/>
                  <a:pt x="65" y="69"/>
                  <a:pt x="65" y="69"/>
                </a:cubicBezTo>
                <a:cubicBezTo>
                  <a:pt x="67" y="66"/>
                  <a:pt x="67" y="66"/>
                  <a:pt x="67" y="66"/>
                </a:cubicBezTo>
                <a:close/>
                <a:moveTo>
                  <a:pt x="28" y="97"/>
                </a:moveTo>
                <a:cubicBezTo>
                  <a:pt x="28" y="97"/>
                  <a:pt x="28" y="97"/>
                  <a:pt x="28" y="97"/>
                </a:cubicBezTo>
                <a:cubicBezTo>
                  <a:pt x="54" y="70"/>
                  <a:pt x="54" y="70"/>
                  <a:pt x="54" y="70"/>
                </a:cubicBezTo>
                <a:cubicBezTo>
                  <a:pt x="36" y="52"/>
                  <a:pt x="36" y="52"/>
                  <a:pt x="36" y="52"/>
                </a:cubicBezTo>
                <a:cubicBezTo>
                  <a:pt x="9" y="79"/>
                  <a:pt x="9" y="79"/>
                  <a:pt x="9" y="79"/>
                </a:cubicBezTo>
                <a:cubicBezTo>
                  <a:pt x="9" y="79"/>
                  <a:pt x="9" y="80"/>
                  <a:pt x="9" y="81"/>
                </a:cubicBezTo>
                <a:cubicBezTo>
                  <a:pt x="9" y="81"/>
                  <a:pt x="9" y="81"/>
                  <a:pt x="9" y="81"/>
                </a:cubicBezTo>
                <a:cubicBezTo>
                  <a:pt x="9" y="81"/>
                  <a:pt x="9" y="82"/>
                  <a:pt x="9" y="83"/>
                </a:cubicBezTo>
                <a:cubicBezTo>
                  <a:pt x="24" y="97"/>
                  <a:pt x="24" y="97"/>
                  <a:pt x="24" y="97"/>
                </a:cubicBezTo>
                <a:cubicBezTo>
                  <a:pt x="24" y="97"/>
                  <a:pt x="25" y="98"/>
                  <a:pt x="26" y="98"/>
                </a:cubicBezTo>
                <a:cubicBezTo>
                  <a:pt x="26" y="98"/>
                  <a:pt x="26" y="98"/>
                  <a:pt x="26" y="98"/>
                </a:cubicBezTo>
                <a:cubicBezTo>
                  <a:pt x="26" y="98"/>
                  <a:pt x="27" y="97"/>
                  <a:pt x="28" y="97"/>
                </a:cubicBezTo>
                <a:close/>
                <a:moveTo>
                  <a:pt x="100" y="13"/>
                </a:moveTo>
                <a:cubicBezTo>
                  <a:pt x="100" y="13"/>
                  <a:pt x="100" y="13"/>
                  <a:pt x="100" y="13"/>
                </a:cubicBezTo>
                <a:cubicBezTo>
                  <a:pt x="93" y="6"/>
                  <a:pt x="93" y="6"/>
                  <a:pt x="93" y="6"/>
                </a:cubicBezTo>
                <a:cubicBezTo>
                  <a:pt x="78" y="19"/>
                  <a:pt x="78" y="19"/>
                  <a:pt x="78" y="19"/>
                </a:cubicBezTo>
                <a:cubicBezTo>
                  <a:pt x="88" y="29"/>
                  <a:pt x="88" y="29"/>
                  <a:pt x="88" y="29"/>
                </a:cubicBezTo>
                <a:cubicBezTo>
                  <a:pt x="100" y="13"/>
                  <a:pt x="100" y="13"/>
                  <a:pt x="100" y="1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66" name="Freeform 38"/>
          <p:cNvSpPr>
            <a:spLocks noEditPoints="1"/>
          </p:cNvSpPr>
          <p:nvPr/>
        </p:nvSpPr>
        <p:spPr bwMode="auto">
          <a:xfrm>
            <a:off x="5129214" y="3633322"/>
            <a:ext cx="168275" cy="161975"/>
          </a:xfrm>
          <a:custGeom>
            <a:gdLst>
              <a:gd fmla="*/ 27 w 108" name="T0"/>
              <a:gd fmla="*/ 79 h 104" name="T1"/>
              <a:gd fmla="*/ 22 w 108" name="T2"/>
              <a:gd fmla="*/ 91 h 104" name="T3"/>
              <a:gd fmla="*/ 15 w 108" name="T4"/>
              <a:gd fmla="*/ 84 h 104" name="T5"/>
              <a:gd fmla="*/ 22 w 108" name="T6"/>
              <a:gd fmla="*/ 77 h 104" name="T7"/>
              <a:gd fmla="*/ 95 w 108" name="T8"/>
              <a:gd fmla="*/ 0 h 104" name="T9"/>
              <a:gd fmla="*/ 108 w 108" name="T10"/>
              <a:gd fmla="*/ 13 h 104" name="T11"/>
              <a:gd fmla="*/ 108 w 108" name="T12"/>
              <a:gd fmla="*/ 45 h 104" name="T13"/>
              <a:gd fmla="*/ 108 w 108" name="T14"/>
              <a:gd fmla="*/ 77 h 104" name="T15"/>
              <a:gd fmla="*/ 104 w 108" name="T16"/>
              <a:gd fmla="*/ 100 h 104" name="T17"/>
              <a:gd fmla="*/ 4 w 108" name="T18"/>
              <a:gd fmla="*/ 100 h 104" name="T19"/>
              <a:gd fmla="*/ 0 w 108" name="T20"/>
              <a:gd fmla="*/ 77 h 104" name="T21"/>
              <a:gd fmla="*/ 0 w 108" name="T22"/>
              <a:gd fmla="*/ 45 h 104" name="T23"/>
              <a:gd fmla="*/ 0 w 108" name="T24"/>
              <a:gd fmla="*/ 13 h 104" name="T25"/>
              <a:gd fmla="*/ 13 w 108" name="T26"/>
              <a:gd fmla="*/ 0 h 104" name="T27"/>
              <a:gd fmla="*/ 13 w 108" name="T28"/>
              <a:gd fmla="*/ 8 h 104" name="T29"/>
              <a:gd fmla="*/ 10 w 108" name="T30"/>
              <a:gd fmla="*/ 10 h 104" name="T31"/>
              <a:gd fmla="*/ 10 w 108" name="T32"/>
              <a:gd fmla="*/ 30 h 104" name="T33"/>
              <a:gd fmla="*/ 13 w 108" name="T34"/>
              <a:gd fmla="*/ 32 h 104" name="T35"/>
              <a:gd fmla="*/ 95 w 108" name="T36"/>
              <a:gd fmla="*/ 32 h 104" name="T37"/>
              <a:gd fmla="*/ 98 w 108" name="T38"/>
              <a:gd fmla="*/ 31 h 104" name="T39"/>
              <a:gd fmla="*/ 98 w 108" name="T40"/>
              <a:gd fmla="*/ 10 h 104" name="T41"/>
              <a:gd fmla="*/ 95 w 108" name="T42"/>
              <a:gd fmla="*/ 40 h 104" name="T43"/>
              <a:gd fmla="*/ 13 w 108" name="T44"/>
              <a:gd fmla="*/ 40 h 104" name="T45"/>
              <a:gd fmla="*/ 10 w 108" name="T46"/>
              <a:gd fmla="*/ 41 h 104" name="T47"/>
              <a:gd fmla="*/ 9 w 108" name="T48"/>
              <a:gd fmla="*/ 59 h 104" name="T49"/>
              <a:gd fmla="*/ 10 w 108" name="T50"/>
              <a:gd fmla="*/ 63 h 104" name="T51"/>
              <a:gd fmla="*/ 95 w 108" name="T52"/>
              <a:gd fmla="*/ 64 h 104" name="T53"/>
              <a:gd fmla="*/ 98 w 108" name="T54"/>
              <a:gd fmla="*/ 63 h 104" name="T55"/>
              <a:gd fmla="*/ 100 w 108" name="T56"/>
              <a:gd fmla="*/ 45 h 104" name="T57"/>
              <a:gd fmla="*/ 98 w 108" name="T58"/>
              <a:gd fmla="*/ 41 h 104" name="T59"/>
              <a:gd fmla="*/ 95 w 108" name="T60"/>
              <a:gd fmla="*/ 72 h 104" name="T61"/>
              <a:gd fmla="*/ 13 w 108" name="T62"/>
              <a:gd fmla="*/ 72 h 104" name="T63"/>
              <a:gd fmla="*/ 10 w 108" name="T64"/>
              <a:gd fmla="*/ 73 h 104" name="T65"/>
              <a:gd fmla="*/ 10 w 108" name="T66"/>
              <a:gd fmla="*/ 94 h 104" name="T67"/>
              <a:gd fmla="*/ 13 w 108" name="T68"/>
              <a:gd fmla="*/ 96 h 104" name="T69"/>
              <a:gd fmla="*/ 98 w 108" name="T70"/>
              <a:gd fmla="*/ 95 h 104" name="T71"/>
              <a:gd fmla="*/ 100 w 108" name="T72"/>
              <a:gd fmla="*/ 77 h 104" name="T73"/>
              <a:gd fmla="*/ 98 w 108" name="T74"/>
              <a:gd fmla="*/ 73 h 104" name="T75"/>
              <a:gd fmla="*/ 22 w 108" name="T76"/>
              <a:gd fmla="*/ 13 h 104" name="T77"/>
              <a:gd fmla="*/ 30 w 108" name="T78"/>
              <a:gd fmla="*/ 20 h 104" name="T79"/>
              <a:gd fmla="*/ 22 w 108" name="T80"/>
              <a:gd fmla="*/ 28 h 104" name="T81"/>
              <a:gd fmla="*/ 15 w 108" name="T82"/>
              <a:gd fmla="*/ 20 h 104" name="T83"/>
              <a:gd fmla="*/ 22 w 108" name="T84"/>
              <a:gd fmla="*/ 13 h 104" name="T85"/>
              <a:gd fmla="*/ 22 w 108" name="T86"/>
              <a:gd fmla="*/ 18 h 104" name="T87"/>
              <a:gd fmla="*/ 20 w 108" name="T88"/>
              <a:gd fmla="*/ 20 h 104" name="T89"/>
              <a:gd fmla="*/ 22 w 108" name="T90"/>
              <a:gd fmla="*/ 23 h 104" name="T91"/>
              <a:gd fmla="*/ 25 w 108" name="T92"/>
              <a:gd fmla="*/ 20 h 104" name="T93"/>
              <a:gd fmla="*/ 22 w 108" name="T94"/>
              <a:gd fmla="*/ 45 h 104" name="T95"/>
              <a:gd fmla="*/ 27 w 108" name="T96"/>
              <a:gd fmla="*/ 47 h 104" name="T97"/>
              <a:gd fmla="*/ 27 w 108" name="T98"/>
              <a:gd fmla="*/ 57 h 104" name="T99"/>
              <a:gd fmla="*/ 17 w 108" name="T100"/>
              <a:gd fmla="*/ 57 h 104" name="T101"/>
              <a:gd fmla="*/ 17 w 108" name="T102"/>
              <a:gd fmla="*/ 47 h 104" name="T103"/>
              <a:gd fmla="*/ 24 w 108" name="T104"/>
              <a:gd fmla="*/ 50 h 104" name="T105"/>
              <a:gd fmla="*/ 20 w 108" name="T106"/>
              <a:gd fmla="*/ 50 h 104" name="T107"/>
              <a:gd fmla="*/ 20 w 108" name="T108"/>
              <a:gd fmla="*/ 54 h 104" name="T109"/>
              <a:gd fmla="*/ 24 w 108" name="T110"/>
              <a:gd fmla="*/ 54 h 104" name="T111"/>
              <a:gd fmla="*/ 24 w 108" name="T112"/>
              <a:gd fmla="*/ 50 h 104" name="T113"/>
              <a:gd fmla="*/ 22 w 108" name="T114"/>
              <a:gd fmla="*/ 81 h 104" name="T115"/>
              <a:gd fmla="*/ 20 w 108" name="T116"/>
              <a:gd fmla="*/ 84 h 104" name="T117"/>
              <a:gd fmla="*/ 22 w 108" name="T118"/>
              <a:gd fmla="*/ 86 h 104" name="T119"/>
              <a:gd fmla="*/ 25 w 108" name="T120"/>
              <a:gd fmla="*/ 84 h 10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4" w="108">
                <a:moveTo>
                  <a:pt x="22" y="77"/>
                </a:moveTo>
                <a:cubicBezTo>
                  <a:pt x="24" y="77"/>
                  <a:pt x="26" y="77"/>
                  <a:pt x="27" y="79"/>
                </a:cubicBezTo>
                <a:cubicBezTo>
                  <a:pt x="27" y="79"/>
                  <a:pt x="27" y="79"/>
                  <a:pt x="27" y="79"/>
                </a:cubicBezTo>
                <a:cubicBezTo>
                  <a:pt x="29" y="80"/>
                  <a:pt x="30" y="82"/>
                  <a:pt x="30" y="84"/>
                </a:cubicBezTo>
                <a:cubicBezTo>
                  <a:pt x="30" y="86"/>
                  <a:pt x="29" y="88"/>
                  <a:pt x="27" y="89"/>
                </a:cubicBezTo>
                <a:cubicBezTo>
                  <a:pt x="26" y="91"/>
                  <a:pt x="24" y="91"/>
                  <a:pt x="22" y="91"/>
                </a:cubicBezTo>
                <a:cubicBezTo>
                  <a:pt x="20" y="91"/>
                  <a:pt x="18" y="91"/>
                  <a:pt x="17" y="89"/>
                </a:cubicBezTo>
                <a:cubicBezTo>
                  <a:pt x="17" y="89"/>
                  <a:pt x="17" y="89"/>
                  <a:pt x="17" y="89"/>
                </a:cubicBezTo>
                <a:cubicBezTo>
                  <a:pt x="16" y="88"/>
                  <a:pt x="15" y="86"/>
                  <a:pt x="15" y="84"/>
                </a:cubicBezTo>
                <a:cubicBezTo>
                  <a:pt x="15" y="82"/>
                  <a:pt x="16" y="80"/>
                  <a:pt x="17" y="79"/>
                </a:cubicBezTo>
                <a:cubicBezTo>
                  <a:pt x="17" y="79"/>
                  <a:pt x="17" y="79"/>
                  <a:pt x="17" y="79"/>
                </a:cubicBezTo>
                <a:cubicBezTo>
                  <a:pt x="18" y="77"/>
                  <a:pt x="20" y="77"/>
                  <a:pt x="22" y="77"/>
                </a:cubicBezTo>
                <a:close/>
                <a:moveTo>
                  <a:pt x="13" y="0"/>
                </a:moveTo>
                <a:cubicBezTo>
                  <a:pt x="13" y="0"/>
                  <a:pt x="13" y="0"/>
                  <a:pt x="13" y="0"/>
                </a:cubicBezTo>
                <a:cubicBezTo>
                  <a:pt x="95" y="0"/>
                  <a:pt x="95" y="0"/>
                  <a:pt x="95" y="0"/>
                </a:cubicBezTo>
                <a:cubicBezTo>
                  <a:pt x="99" y="0"/>
                  <a:pt x="102" y="1"/>
                  <a:pt x="104" y="4"/>
                </a:cubicBezTo>
                <a:cubicBezTo>
                  <a:pt x="104" y="4"/>
                  <a:pt x="104" y="4"/>
                  <a:pt x="104" y="4"/>
                </a:cubicBezTo>
                <a:cubicBezTo>
                  <a:pt x="106" y="6"/>
                  <a:pt x="108" y="9"/>
                  <a:pt x="108" y="13"/>
                </a:cubicBezTo>
                <a:cubicBezTo>
                  <a:pt x="108" y="27"/>
                  <a:pt x="108" y="27"/>
                  <a:pt x="108" y="27"/>
                </a:cubicBezTo>
                <a:cubicBezTo>
                  <a:pt x="108" y="31"/>
                  <a:pt x="107" y="34"/>
                  <a:pt x="104" y="36"/>
                </a:cubicBezTo>
                <a:cubicBezTo>
                  <a:pt x="107" y="38"/>
                  <a:pt x="108" y="41"/>
                  <a:pt x="108" y="45"/>
                </a:cubicBezTo>
                <a:cubicBezTo>
                  <a:pt x="108" y="59"/>
                  <a:pt x="108" y="59"/>
                  <a:pt x="108" y="59"/>
                </a:cubicBezTo>
                <a:cubicBezTo>
                  <a:pt x="108" y="63"/>
                  <a:pt x="107" y="66"/>
                  <a:pt x="104" y="68"/>
                </a:cubicBezTo>
                <a:cubicBezTo>
                  <a:pt x="107" y="70"/>
                  <a:pt x="108" y="73"/>
                  <a:pt x="108" y="77"/>
                </a:cubicBezTo>
                <a:cubicBezTo>
                  <a:pt x="108" y="91"/>
                  <a:pt x="108" y="91"/>
                  <a:pt x="108" y="91"/>
                </a:cubicBezTo>
                <a:cubicBezTo>
                  <a:pt x="108" y="95"/>
                  <a:pt x="106" y="98"/>
                  <a:pt x="104" y="100"/>
                </a:cubicBezTo>
                <a:cubicBezTo>
                  <a:pt x="104" y="100"/>
                  <a:pt x="104" y="100"/>
                  <a:pt x="104" y="100"/>
                </a:cubicBezTo>
                <a:cubicBezTo>
                  <a:pt x="102" y="103"/>
                  <a:pt x="99" y="104"/>
                  <a:pt x="95" y="104"/>
                </a:cubicBezTo>
                <a:cubicBezTo>
                  <a:pt x="13" y="104"/>
                  <a:pt x="13" y="104"/>
                  <a:pt x="13" y="104"/>
                </a:cubicBezTo>
                <a:cubicBezTo>
                  <a:pt x="10" y="104"/>
                  <a:pt x="6" y="103"/>
                  <a:pt x="4" y="100"/>
                </a:cubicBezTo>
                <a:cubicBezTo>
                  <a:pt x="4" y="100"/>
                  <a:pt x="4" y="100"/>
                  <a:pt x="4" y="100"/>
                </a:cubicBezTo>
                <a:cubicBezTo>
                  <a:pt x="2" y="98"/>
                  <a:pt x="0" y="95"/>
                  <a:pt x="0" y="91"/>
                </a:cubicBezTo>
                <a:cubicBezTo>
                  <a:pt x="0" y="77"/>
                  <a:pt x="0" y="77"/>
                  <a:pt x="0" y="77"/>
                </a:cubicBezTo>
                <a:cubicBezTo>
                  <a:pt x="0" y="73"/>
                  <a:pt x="2" y="70"/>
                  <a:pt x="4" y="68"/>
                </a:cubicBezTo>
                <a:cubicBezTo>
                  <a:pt x="2" y="66"/>
                  <a:pt x="0" y="63"/>
                  <a:pt x="0" y="59"/>
                </a:cubicBezTo>
                <a:cubicBezTo>
                  <a:pt x="0" y="45"/>
                  <a:pt x="0" y="45"/>
                  <a:pt x="0" y="45"/>
                </a:cubicBezTo>
                <a:cubicBezTo>
                  <a:pt x="0" y="41"/>
                  <a:pt x="2" y="38"/>
                  <a:pt x="4" y="36"/>
                </a:cubicBezTo>
                <a:cubicBezTo>
                  <a:pt x="2" y="34"/>
                  <a:pt x="0" y="31"/>
                  <a:pt x="0" y="27"/>
                </a:cubicBezTo>
                <a:cubicBezTo>
                  <a:pt x="0" y="13"/>
                  <a:pt x="0" y="13"/>
                  <a:pt x="0" y="13"/>
                </a:cubicBezTo>
                <a:cubicBezTo>
                  <a:pt x="0" y="9"/>
                  <a:pt x="2" y="6"/>
                  <a:pt x="4" y="4"/>
                </a:cubicBezTo>
                <a:cubicBezTo>
                  <a:pt x="4" y="4"/>
                  <a:pt x="4" y="4"/>
                  <a:pt x="4" y="4"/>
                </a:cubicBezTo>
                <a:cubicBezTo>
                  <a:pt x="6" y="1"/>
                  <a:pt x="10" y="0"/>
                  <a:pt x="13" y="0"/>
                </a:cubicBezTo>
                <a:close/>
                <a:moveTo>
                  <a:pt x="95" y="8"/>
                </a:moveTo>
                <a:cubicBezTo>
                  <a:pt x="95" y="8"/>
                  <a:pt x="95" y="8"/>
                  <a:pt x="95" y="8"/>
                </a:cubicBezTo>
                <a:cubicBezTo>
                  <a:pt x="13" y="8"/>
                  <a:pt x="13" y="8"/>
                  <a:pt x="13" y="8"/>
                </a:cubicBezTo>
                <a:cubicBezTo>
                  <a:pt x="12" y="8"/>
                  <a:pt x="11" y="9"/>
                  <a:pt x="10" y="9"/>
                </a:cubicBezTo>
                <a:cubicBezTo>
                  <a:pt x="10" y="10"/>
                  <a:pt x="10" y="10"/>
                  <a:pt x="10" y="10"/>
                </a:cubicBezTo>
                <a:cubicBezTo>
                  <a:pt x="10" y="10"/>
                  <a:pt x="10" y="10"/>
                  <a:pt x="10" y="10"/>
                </a:cubicBezTo>
                <a:cubicBezTo>
                  <a:pt x="9" y="10"/>
                  <a:pt x="9" y="12"/>
                  <a:pt x="9" y="13"/>
                </a:cubicBezTo>
                <a:cubicBezTo>
                  <a:pt x="9" y="27"/>
                  <a:pt x="9" y="27"/>
                  <a:pt x="9" y="27"/>
                </a:cubicBezTo>
                <a:cubicBezTo>
                  <a:pt x="9" y="29"/>
                  <a:pt x="9" y="30"/>
                  <a:pt x="10" y="30"/>
                </a:cubicBezTo>
                <a:cubicBezTo>
                  <a:pt x="10" y="31"/>
                  <a:pt x="10" y="31"/>
                  <a:pt x="10" y="31"/>
                </a:cubicBezTo>
                <a:cubicBezTo>
                  <a:pt x="10" y="31"/>
                  <a:pt x="10" y="31"/>
                  <a:pt x="10" y="31"/>
                </a:cubicBezTo>
                <a:cubicBezTo>
                  <a:pt x="11" y="31"/>
                  <a:pt x="12" y="32"/>
                  <a:pt x="13" y="32"/>
                </a:cubicBezTo>
                <a:cubicBezTo>
                  <a:pt x="13" y="32"/>
                  <a:pt x="13" y="32"/>
                  <a:pt x="13" y="32"/>
                </a:cubicBezTo>
                <a:cubicBezTo>
                  <a:pt x="95" y="32"/>
                  <a:pt x="95" y="32"/>
                  <a:pt x="95" y="32"/>
                </a:cubicBezTo>
                <a:cubicBezTo>
                  <a:pt x="95" y="32"/>
                  <a:pt x="95" y="32"/>
                  <a:pt x="95" y="32"/>
                </a:cubicBezTo>
                <a:cubicBezTo>
                  <a:pt x="96" y="32"/>
                  <a:pt x="97" y="31"/>
                  <a:pt x="98" y="31"/>
                </a:cubicBezTo>
                <a:cubicBezTo>
                  <a:pt x="98" y="31"/>
                  <a:pt x="98" y="31"/>
                  <a:pt x="98" y="31"/>
                </a:cubicBezTo>
                <a:cubicBezTo>
                  <a:pt x="98" y="31"/>
                  <a:pt x="98" y="31"/>
                  <a:pt x="98" y="31"/>
                </a:cubicBezTo>
                <a:cubicBezTo>
                  <a:pt x="99" y="30"/>
                  <a:pt x="100" y="29"/>
                  <a:pt x="100" y="27"/>
                </a:cubicBezTo>
                <a:cubicBezTo>
                  <a:pt x="100" y="13"/>
                  <a:pt x="100" y="13"/>
                  <a:pt x="100" y="13"/>
                </a:cubicBezTo>
                <a:cubicBezTo>
                  <a:pt x="100" y="12"/>
                  <a:pt x="99" y="10"/>
                  <a:pt x="98" y="10"/>
                </a:cubicBezTo>
                <a:cubicBezTo>
                  <a:pt x="98" y="10"/>
                  <a:pt x="98" y="10"/>
                  <a:pt x="98" y="10"/>
                </a:cubicBezTo>
                <a:cubicBezTo>
                  <a:pt x="98" y="9"/>
                  <a:pt x="96" y="8"/>
                  <a:pt x="95" y="8"/>
                </a:cubicBezTo>
                <a:close/>
                <a:moveTo>
                  <a:pt x="95" y="40"/>
                </a:moveTo>
                <a:cubicBezTo>
                  <a:pt x="95" y="40"/>
                  <a:pt x="95" y="40"/>
                  <a:pt x="95" y="40"/>
                </a:cubicBezTo>
                <a:cubicBezTo>
                  <a:pt x="95" y="40"/>
                  <a:pt x="95" y="40"/>
                  <a:pt x="95" y="40"/>
                </a:cubicBezTo>
                <a:cubicBezTo>
                  <a:pt x="13" y="40"/>
                  <a:pt x="13" y="40"/>
                  <a:pt x="13" y="40"/>
                </a:cubicBezTo>
                <a:cubicBezTo>
                  <a:pt x="13" y="40"/>
                  <a:pt x="13" y="40"/>
                  <a:pt x="13" y="40"/>
                </a:cubicBezTo>
                <a:cubicBezTo>
                  <a:pt x="12" y="40"/>
                  <a:pt x="11" y="41"/>
                  <a:pt x="10" y="41"/>
                </a:cubicBezTo>
                <a:cubicBezTo>
                  <a:pt x="10" y="41"/>
                  <a:pt x="10" y="41"/>
                  <a:pt x="10" y="41"/>
                </a:cubicBezTo>
                <a:cubicBezTo>
                  <a:pt x="10" y="42"/>
                  <a:pt x="10" y="42"/>
                  <a:pt x="10" y="42"/>
                </a:cubicBezTo>
                <a:cubicBezTo>
                  <a:pt x="9" y="42"/>
                  <a:pt x="9" y="43"/>
                  <a:pt x="9" y="45"/>
                </a:cubicBezTo>
                <a:cubicBezTo>
                  <a:pt x="9" y="59"/>
                  <a:pt x="9" y="59"/>
                  <a:pt x="9" y="59"/>
                </a:cubicBezTo>
                <a:cubicBezTo>
                  <a:pt x="9" y="61"/>
                  <a:pt x="9" y="62"/>
                  <a:pt x="10" y="62"/>
                </a:cubicBezTo>
                <a:cubicBezTo>
                  <a:pt x="10" y="63"/>
                  <a:pt x="10" y="63"/>
                  <a:pt x="10" y="63"/>
                </a:cubicBezTo>
                <a:cubicBezTo>
                  <a:pt x="10" y="63"/>
                  <a:pt x="10" y="63"/>
                  <a:pt x="10" y="63"/>
                </a:cubicBezTo>
                <a:cubicBezTo>
                  <a:pt x="11" y="63"/>
                  <a:pt x="12" y="64"/>
                  <a:pt x="13" y="64"/>
                </a:cubicBezTo>
                <a:cubicBezTo>
                  <a:pt x="13" y="64"/>
                  <a:pt x="13" y="64"/>
                  <a:pt x="13" y="64"/>
                </a:cubicBezTo>
                <a:cubicBezTo>
                  <a:pt x="95" y="64"/>
                  <a:pt x="95" y="64"/>
                  <a:pt x="95" y="64"/>
                </a:cubicBezTo>
                <a:cubicBezTo>
                  <a:pt x="95" y="64"/>
                  <a:pt x="95" y="64"/>
                  <a:pt x="95" y="64"/>
                </a:cubicBezTo>
                <a:cubicBezTo>
                  <a:pt x="96" y="64"/>
                  <a:pt x="97" y="63"/>
                  <a:pt x="98" y="63"/>
                </a:cubicBezTo>
                <a:cubicBezTo>
                  <a:pt x="98" y="63"/>
                  <a:pt x="98" y="63"/>
                  <a:pt x="98" y="63"/>
                </a:cubicBezTo>
                <a:cubicBezTo>
                  <a:pt x="98" y="63"/>
                  <a:pt x="98" y="63"/>
                  <a:pt x="98" y="63"/>
                </a:cubicBezTo>
                <a:cubicBezTo>
                  <a:pt x="99" y="62"/>
                  <a:pt x="100" y="61"/>
                  <a:pt x="100" y="59"/>
                </a:cubicBezTo>
                <a:cubicBezTo>
                  <a:pt x="100" y="45"/>
                  <a:pt x="100" y="45"/>
                  <a:pt x="100" y="45"/>
                </a:cubicBezTo>
                <a:cubicBezTo>
                  <a:pt x="100" y="43"/>
                  <a:pt x="99" y="42"/>
                  <a:pt x="98" y="42"/>
                </a:cubicBezTo>
                <a:cubicBezTo>
                  <a:pt x="98" y="42"/>
                  <a:pt x="98" y="42"/>
                  <a:pt x="98" y="42"/>
                </a:cubicBezTo>
                <a:cubicBezTo>
                  <a:pt x="98" y="41"/>
                  <a:pt x="98" y="41"/>
                  <a:pt x="98" y="41"/>
                </a:cubicBezTo>
                <a:cubicBezTo>
                  <a:pt x="98" y="41"/>
                  <a:pt x="96" y="40"/>
                  <a:pt x="95" y="40"/>
                </a:cubicBezTo>
                <a:close/>
                <a:moveTo>
                  <a:pt x="95" y="72"/>
                </a:moveTo>
                <a:cubicBezTo>
                  <a:pt x="95" y="72"/>
                  <a:pt x="95" y="72"/>
                  <a:pt x="95" y="72"/>
                </a:cubicBezTo>
                <a:cubicBezTo>
                  <a:pt x="95" y="72"/>
                  <a:pt x="95" y="72"/>
                  <a:pt x="95" y="72"/>
                </a:cubicBezTo>
                <a:cubicBezTo>
                  <a:pt x="13" y="72"/>
                  <a:pt x="13" y="72"/>
                  <a:pt x="13" y="72"/>
                </a:cubicBezTo>
                <a:cubicBezTo>
                  <a:pt x="13" y="72"/>
                  <a:pt x="13" y="72"/>
                  <a:pt x="13" y="72"/>
                </a:cubicBezTo>
                <a:cubicBezTo>
                  <a:pt x="12" y="72"/>
                  <a:pt x="11" y="73"/>
                  <a:pt x="10" y="73"/>
                </a:cubicBezTo>
                <a:cubicBezTo>
                  <a:pt x="10" y="73"/>
                  <a:pt x="10" y="73"/>
                  <a:pt x="10" y="73"/>
                </a:cubicBezTo>
                <a:cubicBezTo>
                  <a:pt x="10" y="73"/>
                  <a:pt x="10" y="73"/>
                  <a:pt x="10" y="73"/>
                </a:cubicBezTo>
                <a:cubicBezTo>
                  <a:pt x="9" y="74"/>
                  <a:pt x="9" y="75"/>
                  <a:pt x="9" y="77"/>
                </a:cubicBezTo>
                <a:cubicBezTo>
                  <a:pt x="9" y="91"/>
                  <a:pt x="9" y="91"/>
                  <a:pt x="9" y="91"/>
                </a:cubicBezTo>
                <a:cubicBezTo>
                  <a:pt x="9" y="92"/>
                  <a:pt x="9" y="94"/>
                  <a:pt x="10" y="94"/>
                </a:cubicBezTo>
                <a:cubicBezTo>
                  <a:pt x="10" y="94"/>
                  <a:pt x="10" y="94"/>
                  <a:pt x="10" y="94"/>
                </a:cubicBezTo>
                <a:cubicBezTo>
                  <a:pt x="10" y="95"/>
                  <a:pt x="10" y="95"/>
                  <a:pt x="10" y="95"/>
                </a:cubicBezTo>
                <a:cubicBezTo>
                  <a:pt x="11" y="95"/>
                  <a:pt x="12" y="96"/>
                  <a:pt x="13" y="96"/>
                </a:cubicBezTo>
                <a:cubicBezTo>
                  <a:pt x="95" y="96"/>
                  <a:pt x="95" y="96"/>
                  <a:pt x="95" y="96"/>
                </a:cubicBezTo>
                <a:cubicBezTo>
                  <a:pt x="96" y="96"/>
                  <a:pt x="97" y="95"/>
                  <a:pt x="98" y="95"/>
                </a:cubicBezTo>
                <a:cubicBezTo>
                  <a:pt x="98" y="95"/>
                  <a:pt x="98" y="95"/>
                  <a:pt x="98" y="95"/>
                </a:cubicBezTo>
                <a:cubicBezTo>
                  <a:pt x="98" y="94"/>
                  <a:pt x="98" y="94"/>
                  <a:pt x="98" y="94"/>
                </a:cubicBezTo>
                <a:cubicBezTo>
                  <a:pt x="99" y="94"/>
                  <a:pt x="100" y="93"/>
                  <a:pt x="100" y="91"/>
                </a:cubicBezTo>
                <a:cubicBezTo>
                  <a:pt x="100" y="77"/>
                  <a:pt x="100" y="77"/>
                  <a:pt x="100" y="77"/>
                </a:cubicBezTo>
                <a:cubicBezTo>
                  <a:pt x="100" y="75"/>
                  <a:pt x="99" y="74"/>
                  <a:pt x="98" y="74"/>
                </a:cubicBezTo>
                <a:cubicBezTo>
                  <a:pt x="98" y="73"/>
                  <a:pt x="98" y="73"/>
                  <a:pt x="98" y="73"/>
                </a:cubicBezTo>
                <a:cubicBezTo>
                  <a:pt x="98" y="73"/>
                  <a:pt x="98" y="73"/>
                  <a:pt x="98" y="73"/>
                </a:cubicBezTo>
                <a:cubicBezTo>
                  <a:pt x="98" y="73"/>
                  <a:pt x="96" y="72"/>
                  <a:pt x="95" y="72"/>
                </a:cubicBezTo>
                <a:close/>
                <a:moveTo>
                  <a:pt x="22" y="13"/>
                </a:moveTo>
                <a:cubicBezTo>
                  <a:pt x="22" y="13"/>
                  <a:pt x="22" y="13"/>
                  <a:pt x="22" y="13"/>
                </a:cubicBezTo>
                <a:cubicBezTo>
                  <a:pt x="24" y="13"/>
                  <a:pt x="26" y="13"/>
                  <a:pt x="27" y="15"/>
                </a:cubicBezTo>
                <a:cubicBezTo>
                  <a:pt x="27" y="15"/>
                  <a:pt x="27" y="15"/>
                  <a:pt x="27" y="15"/>
                </a:cubicBezTo>
                <a:cubicBezTo>
                  <a:pt x="29" y="16"/>
                  <a:pt x="30" y="18"/>
                  <a:pt x="30" y="20"/>
                </a:cubicBezTo>
                <a:cubicBezTo>
                  <a:pt x="30" y="22"/>
                  <a:pt x="29" y="24"/>
                  <a:pt x="27" y="25"/>
                </a:cubicBezTo>
                <a:cubicBezTo>
                  <a:pt x="27" y="25"/>
                  <a:pt x="27" y="25"/>
                  <a:pt x="27" y="25"/>
                </a:cubicBezTo>
                <a:cubicBezTo>
                  <a:pt x="26" y="27"/>
                  <a:pt x="24" y="28"/>
                  <a:pt x="22" y="28"/>
                </a:cubicBezTo>
                <a:cubicBezTo>
                  <a:pt x="20" y="28"/>
                  <a:pt x="18" y="27"/>
                  <a:pt x="17" y="25"/>
                </a:cubicBezTo>
                <a:cubicBezTo>
                  <a:pt x="17" y="25"/>
                  <a:pt x="17" y="25"/>
                  <a:pt x="17" y="25"/>
                </a:cubicBezTo>
                <a:cubicBezTo>
                  <a:pt x="16" y="24"/>
                  <a:pt x="15" y="22"/>
                  <a:pt x="15" y="20"/>
                </a:cubicBezTo>
                <a:cubicBezTo>
                  <a:pt x="15" y="18"/>
                  <a:pt x="16" y="16"/>
                  <a:pt x="17" y="15"/>
                </a:cubicBezTo>
                <a:cubicBezTo>
                  <a:pt x="17" y="15"/>
                  <a:pt x="17" y="15"/>
                  <a:pt x="17" y="15"/>
                </a:cubicBezTo>
                <a:cubicBezTo>
                  <a:pt x="18" y="13"/>
                  <a:pt x="20" y="13"/>
                  <a:pt x="22" y="13"/>
                </a:cubicBezTo>
                <a:close/>
                <a:moveTo>
                  <a:pt x="24" y="18"/>
                </a:moveTo>
                <a:cubicBezTo>
                  <a:pt x="24" y="18"/>
                  <a:pt x="24" y="18"/>
                  <a:pt x="24" y="18"/>
                </a:cubicBezTo>
                <a:cubicBezTo>
                  <a:pt x="24" y="18"/>
                  <a:pt x="23" y="18"/>
                  <a:pt x="22" y="18"/>
                </a:cubicBezTo>
                <a:cubicBezTo>
                  <a:pt x="22" y="18"/>
                  <a:pt x="21" y="18"/>
                  <a:pt x="20" y="18"/>
                </a:cubicBezTo>
                <a:cubicBezTo>
                  <a:pt x="20" y="18"/>
                  <a:pt x="20" y="18"/>
                  <a:pt x="20" y="18"/>
                </a:cubicBezTo>
                <a:cubicBezTo>
                  <a:pt x="20" y="19"/>
                  <a:pt x="20" y="19"/>
                  <a:pt x="20" y="20"/>
                </a:cubicBezTo>
                <a:cubicBezTo>
                  <a:pt x="20" y="21"/>
                  <a:pt x="20" y="21"/>
                  <a:pt x="20" y="22"/>
                </a:cubicBezTo>
                <a:cubicBezTo>
                  <a:pt x="20" y="22"/>
                  <a:pt x="20" y="22"/>
                  <a:pt x="20" y="22"/>
                </a:cubicBezTo>
                <a:cubicBezTo>
                  <a:pt x="21" y="22"/>
                  <a:pt x="22" y="23"/>
                  <a:pt x="22" y="23"/>
                </a:cubicBezTo>
                <a:cubicBezTo>
                  <a:pt x="23" y="23"/>
                  <a:pt x="24" y="22"/>
                  <a:pt x="24" y="22"/>
                </a:cubicBezTo>
                <a:cubicBezTo>
                  <a:pt x="24" y="22"/>
                  <a:pt x="24" y="22"/>
                  <a:pt x="24" y="22"/>
                </a:cubicBezTo>
                <a:cubicBezTo>
                  <a:pt x="24" y="21"/>
                  <a:pt x="25" y="21"/>
                  <a:pt x="25" y="20"/>
                </a:cubicBezTo>
                <a:cubicBezTo>
                  <a:pt x="25" y="19"/>
                  <a:pt x="24" y="19"/>
                  <a:pt x="24" y="18"/>
                </a:cubicBezTo>
                <a:cubicBezTo>
                  <a:pt x="24" y="18"/>
                  <a:pt x="24" y="18"/>
                  <a:pt x="24" y="18"/>
                </a:cubicBezTo>
                <a:close/>
                <a:moveTo>
                  <a:pt x="22" y="45"/>
                </a:moveTo>
                <a:cubicBezTo>
                  <a:pt x="22" y="45"/>
                  <a:pt x="22" y="45"/>
                  <a:pt x="22" y="45"/>
                </a:cubicBezTo>
                <a:cubicBezTo>
                  <a:pt x="24" y="45"/>
                  <a:pt x="26" y="45"/>
                  <a:pt x="27" y="47"/>
                </a:cubicBezTo>
                <a:cubicBezTo>
                  <a:pt x="27" y="47"/>
                  <a:pt x="27" y="47"/>
                  <a:pt x="27" y="47"/>
                </a:cubicBezTo>
                <a:cubicBezTo>
                  <a:pt x="29" y="48"/>
                  <a:pt x="30" y="50"/>
                  <a:pt x="30" y="52"/>
                </a:cubicBezTo>
                <a:cubicBezTo>
                  <a:pt x="30" y="54"/>
                  <a:pt x="29" y="56"/>
                  <a:pt x="27" y="57"/>
                </a:cubicBezTo>
                <a:cubicBezTo>
                  <a:pt x="27" y="57"/>
                  <a:pt x="27" y="57"/>
                  <a:pt x="27" y="57"/>
                </a:cubicBezTo>
                <a:cubicBezTo>
                  <a:pt x="26" y="59"/>
                  <a:pt x="24" y="59"/>
                  <a:pt x="22" y="59"/>
                </a:cubicBezTo>
                <a:cubicBezTo>
                  <a:pt x="20" y="59"/>
                  <a:pt x="18" y="59"/>
                  <a:pt x="17" y="57"/>
                </a:cubicBezTo>
                <a:cubicBezTo>
                  <a:pt x="17" y="57"/>
                  <a:pt x="17" y="57"/>
                  <a:pt x="17" y="57"/>
                </a:cubicBezTo>
                <a:cubicBezTo>
                  <a:pt x="16" y="56"/>
                  <a:pt x="15" y="54"/>
                  <a:pt x="15" y="52"/>
                </a:cubicBezTo>
                <a:cubicBezTo>
                  <a:pt x="15" y="50"/>
                  <a:pt x="16" y="48"/>
                  <a:pt x="17" y="47"/>
                </a:cubicBezTo>
                <a:cubicBezTo>
                  <a:pt x="17" y="47"/>
                  <a:pt x="17" y="47"/>
                  <a:pt x="17" y="47"/>
                </a:cubicBezTo>
                <a:cubicBezTo>
                  <a:pt x="18" y="45"/>
                  <a:pt x="20" y="45"/>
                  <a:pt x="22" y="45"/>
                </a:cubicBezTo>
                <a:close/>
                <a:moveTo>
                  <a:pt x="24" y="50"/>
                </a:moveTo>
                <a:cubicBezTo>
                  <a:pt x="24" y="50"/>
                  <a:pt x="24" y="50"/>
                  <a:pt x="24" y="50"/>
                </a:cubicBezTo>
                <a:cubicBezTo>
                  <a:pt x="24" y="50"/>
                  <a:pt x="23" y="49"/>
                  <a:pt x="22" y="49"/>
                </a:cubicBezTo>
                <a:cubicBezTo>
                  <a:pt x="22" y="49"/>
                  <a:pt x="21" y="50"/>
                  <a:pt x="20" y="50"/>
                </a:cubicBezTo>
                <a:cubicBezTo>
                  <a:pt x="20" y="50"/>
                  <a:pt x="20" y="50"/>
                  <a:pt x="20" y="50"/>
                </a:cubicBezTo>
                <a:cubicBezTo>
                  <a:pt x="20" y="51"/>
                  <a:pt x="20" y="51"/>
                  <a:pt x="20" y="52"/>
                </a:cubicBezTo>
                <a:cubicBezTo>
                  <a:pt x="20" y="53"/>
                  <a:pt x="20" y="53"/>
                  <a:pt x="20" y="54"/>
                </a:cubicBezTo>
                <a:cubicBezTo>
                  <a:pt x="20" y="54"/>
                  <a:pt x="20" y="54"/>
                  <a:pt x="20" y="54"/>
                </a:cubicBezTo>
                <a:cubicBezTo>
                  <a:pt x="21" y="54"/>
                  <a:pt x="22" y="54"/>
                  <a:pt x="22" y="54"/>
                </a:cubicBezTo>
                <a:cubicBezTo>
                  <a:pt x="23" y="54"/>
                  <a:pt x="24" y="54"/>
                  <a:pt x="24" y="54"/>
                </a:cubicBezTo>
                <a:cubicBezTo>
                  <a:pt x="24" y="54"/>
                  <a:pt x="24" y="54"/>
                  <a:pt x="24" y="54"/>
                </a:cubicBezTo>
                <a:cubicBezTo>
                  <a:pt x="24" y="53"/>
                  <a:pt x="25" y="53"/>
                  <a:pt x="25" y="52"/>
                </a:cubicBezTo>
                <a:cubicBezTo>
                  <a:pt x="25" y="51"/>
                  <a:pt x="24" y="51"/>
                  <a:pt x="24" y="50"/>
                </a:cubicBezTo>
                <a:cubicBezTo>
                  <a:pt x="24" y="50"/>
                  <a:pt x="24" y="50"/>
                  <a:pt x="24" y="50"/>
                </a:cubicBezTo>
                <a:close/>
                <a:moveTo>
                  <a:pt x="24" y="82"/>
                </a:moveTo>
                <a:cubicBezTo>
                  <a:pt x="24" y="82"/>
                  <a:pt x="24" y="82"/>
                  <a:pt x="24" y="82"/>
                </a:cubicBezTo>
                <a:cubicBezTo>
                  <a:pt x="24" y="82"/>
                  <a:pt x="23" y="81"/>
                  <a:pt x="22" y="81"/>
                </a:cubicBezTo>
                <a:cubicBezTo>
                  <a:pt x="22" y="81"/>
                  <a:pt x="21" y="82"/>
                  <a:pt x="20" y="82"/>
                </a:cubicBezTo>
                <a:cubicBezTo>
                  <a:pt x="20" y="82"/>
                  <a:pt x="20" y="82"/>
                  <a:pt x="20" y="82"/>
                </a:cubicBezTo>
                <a:cubicBezTo>
                  <a:pt x="20" y="83"/>
                  <a:pt x="20" y="83"/>
                  <a:pt x="20" y="84"/>
                </a:cubicBezTo>
                <a:cubicBezTo>
                  <a:pt x="20" y="85"/>
                  <a:pt x="20" y="85"/>
                  <a:pt x="20" y="86"/>
                </a:cubicBezTo>
                <a:cubicBezTo>
                  <a:pt x="20" y="86"/>
                  <a:pt x="20" y="86"/>
                  <a:pt x="20" y="86"/>
                </a:cubicBezTo>
                <a:cubicBezTo>
                  <a:pt x="21" y="86"/>
                  <a:pt x="22" y="86"/>
                  <a:pt x="22" y="86"/>
                </a:cubicBezTo>
                <a:cubicBezTo>
                  <a:pt x="23" y="86"/>
                  <a:pt x="24" y="86"/>
                  <a:pt x="24" y="86"/>
                </a:cubicBezTo>
                <a:cubicBezTo>
                  <a:pt x="24" y="86"/>
                  <a:pt x="24" y="86"/>
                  <a:pt x="24" y="86"/>
                </a:cubicBezTo>
                <a:cubicBezTo>
                  <a:pt x="24" y="85"/>
                  <a:pt x="25" y="85"/>
                  <a:pt x="25" y="84"/>
                </a:cubicBezTo>
                <a:cubicBezTo>
                  <a:pt x="25" y="83"/>
                  <a:pt x="24" y="83"/>
                  <a:pt x="24" y="82"/>
                </a:cubicBezTo>
                <a:cubicBezTo>
                  <a:pt x="24" y="82"/>
                  <a:pt x="24" y="82"/>
                  <a:pt x="24" y="8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67" name="Freeform 39"/>
          <p:cNvSpPr>
            <a:spLocks noEditPoints="1"/>
          </p:cNvSpPr>
          <p:nvPr/>
        </p:nvSpPr>
        <p:spPr bwMode="auto">
          <a:xfrm>
            <a:off x="5129214" y="3309372"/>
            <a:ext cx="168275" cy="168327"/>
          </a:xfrm>
          <a:custGeom>
            <a:gdLst>
              <a:gd fmla="*/ 54 w 108" name="T0"/>
              <a:gd fmla="*/ 26 h 108" name="T1"/>
              <a:gd fmla="*/ 58 w 108" name="T2"/>
              <a:gd fmla="*/ 50 h 108" name="T3"/>
              <a:gd fmla="*/ 50 w 108" name="T4"/>
              <a:gd fmla="*/ 50 h 108" name="T5"/>
              <a:gd fmla="*/ 54 w 108" name="T6"/>
              <a:gd fmla="*/ 0 h 108" name="T7"/>
              <a:gd fmla="*/ 92 w 108" name="T8"/>
              <a:gd fmla="*/ 16 h 108" name="T9"/>
              <a:gd fmla="*/ 92 w 108" name="T10"/>
              <a:gd fmla="*/ 16 h 108" name="T11"/>
              <a:gd fmla="*/ 92 w 108" name="T12"/>
              <a:gd fmla="*/ 92 h 108" name="T13"/>
              <a:gd fmla="*/ 92 w 108" name="T14"/>
              <a:gd fmla="*/ 92 h 108" name="T15"/>
              <a:gd fmla="*/ 54 w 108" name="T16"/>
              <a:gd fmla="*/ 108 h 108" name="T17"/>
              <a:gd fmla="*/ 16 w 108" name="T18"/>
              <a:gd fmla="*/ 92 h 108" name="T19"/>
              <a:gd fmla="*/ 16 w 108" name="T20"/>
              <a:gd fmla="*/ 16 h 108" name="T21"/>
              <a:gd fmla="*/ 16 w 108" name="T22"/>
              <a:gd fmla="*/ 16 h 108" name="T23"/>
              <a:gd fmla="*/ 86 w 108" name="T24"/>
              <a:gd fmla="*/ 22 h 108" name="T25"/>
              <a:gd fmla="*/ 54 w 108" name="T26"/>
              <a:gd fmla="*/ 8 h 108" name="T27"/>
              <a:gd fmla="*/ 22 w 108" name="T28"/>
              <a:gd fmla="*/ 22 h 108" name="T29"/>
              <a:gd fmla="*/ 22 w 108" name="T30"/>
              <a:gd fmla="*/ 86 h 108" name="T31"/>
              <a:gd fmla="*/ 54 w 108" name="T32"/>
              <a:gd fmla="*/ 99 h 108" name="T33"/>
              <a:gd fmla="*/ 86 w 108" name="T34"/>
              <a:gd fmla="*/ 86 h 108" name="T35"/>
              <a:gd fmla="*/ 86 w 108" name="T36"/>
              <a:gd fmla="*/ 22 h 108" name="T37"/>
              <a:gd fmla="*/ 68 w 108" name="T38"/>
              <a:gd fmla="*/ 40 h 108" name="T39"/>
              <a:gd fmla="*/ 68 w 108" name="T40"/>
              <a:gd fmla="*/ 34 h 108" name="T41"/>
              <a:gd fmla="*/ 78 w 108" name="T42"/>
              <a:gd fmla="*/ 38 h 108" name="T43"/>
              <a:gd fmla="*/ 82 w 108" name="T44"/>
              <a:gd fmla="*/ 48 h 108" name="T45"/>
              <a:gd fmla="*/ 82 w 108" name="T46"/>
              <a:gd fmla="*/ 59 h 108" name="T47"/>
              <a:gd fmla="*/ 78 w 108" name="T48"/>
              <a:gd fmla="*/ 70 h 108" name="T49"/>
              <a:gd fmla="*/ 70 w 108" name="T50"/>
              <a:gd fmla="*/ 77 h 108" name="T51"/>
              <a:gd fmla="*/ 60 w 108" name="T52"/>
              <a:gd fmla="*/ 81 h 108" name="T53"/>
              <a:gd fmla="*/ 49 w 108" name="T54"/>
              <a:gd fmla="*/ 81 h 108" name="T55"/>
              <a:gd fmla="*/ 38 w 108" name="T56"/>
              <a:gd fmla="*/ 77 h 108" name="T57"/>
              <a:gd fmla="*/ 31 w 108" name="T58"/>
              <a:gd fmla="*/ 70 h 108" name="T59"/>
              <a:gd fmla="*/ 26 w 108" name="T60"/>
              <a:gd fmla="*/ 59 h 108" name="T61"/>
              <a:gd fmla="*/ 26 w 108" name="T62"/>
              <a:gd fmla="*/ 48 h 108" name="T63"/>
              <a:gd fmla="*/ 31 w 108" name="T64"/>
              <a:gd fmla="*/ 38 h 108" name="T65"/>
              <a:gd fmla="*/ 40 w 108" name="T66"/>
              <a:gd fmla="*/ 34 h 108" name="T67"/>
              <a:gd fmla="*/ 37 w 108" name="T68"/>
              <a:gd fmla="*/ 43 h 108" name="T69"/>
              <a:gd fmla="*/ 35 w 108" name="T70"/>
              <a:gd fmla="*/ 50 h 108" name="T71"/>
              <a:gd fmla="*/ 35 w 108" name="T72"/>
              <a:gd fmla="*/ 58 h 108" name="T73"/>
              <a:gd fmla="*/ 37 w 108" name="T74"/>
              <a:gd fmla="*/ 65 h 108" name="T75"/>
              <a:gd fmla="*/ 43 w 108" name="T76"/>
              <a:gd fmla="*/ 70 h 108" name="T77"/>
              <a:gd fmla="*/ 50 w 108" name="T78"/>
              <a:gd fmla="*/ 73 h 108" name="T79"/>
              <a:gd fmla="*/ 58 w 108" name="T80"/>
              <a:gd fmla="*/ 73 h 108" name="T81"/>
              <a:gd fmla="*/ 65 w 108" name="T82"/>
              <a:gd fmla="*/ 70 h 108" name="T83"/>
              <a:gd fmla="*/ 71 w 108" name="T84"/>
              <a:gd fmla="*/ 65 h 108" name="T85"/>
              <a:gd fmla="*/ 74 w 108" name="T86"/>
              <a:gd fmla="*/ 58 h 108" name="T87"/>
              <a:gd fmla="*/ 74 w 108" name="T88"/>
              <a:gd fmla="*/ 50 h 108" name="T89"/>
              <a:gd fmla="*/ 71 w 108" name="T90"/>
              <a:gd fmla="*/ 43 h 10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8" w="108">
                <a:moveTo>
                  <a:pt x="50" y="30"/>
                </a:moveTo>
                <a:cubicBezTo>
                  <a:pt x="50" y="27"/>
                  <a:pt x="52" y="26"/>
                  <a:pt x="54" y="26"/>
                </a:cubicBezTo>
                <a:cubicBezTo>
                  <a:pt x="56" y="26"/>
                  <a:pt x="58" y="27"/>
                  <a:pt x="58" y="30"/>
                </a:cubicBezTo>
                <a:cubicBezTo>
                  <a:pt x="58" y="50"/>
                  <a:pt x="58" y="50"/>
                  <a:pt x="58" y="50"/>
                </a:cubicBezTo>
                <a:cubicBezTo>
                  <a:pt x="58" y="52"/>
                  <a:pt x="56" y="54"/>
                  <a:pt x="54" y="54"/>
                </a:cubicBezTo>
                <a:cubicBezTo>
                  <a:pt x="52" y="54"/>
                  <a:pt x="50" y="52"/>
                  <a:pt x="50" y="50"/>
                </a:cubicBezTo>
                <a:cubicBezTo>
                  <a:pt x="50" y="30"/>
                  <a:pt x="50" y="30"/>
                  <a:pt x="50" y="30"/>
                </a:cubicBezTo>
                <a:close/>
                <a:moveTo>
                  <a:pt x="54" y="0"/>
                </a:moveTo>
                <a:cubicBezTo>
                  <a:pt x="54" y="0"/>
                  <a:pt x="54" y="0"/>
                  <a:pt x="54" y="0"/>
                </a:cubicBezTo>
                <a:cubicBezTo>
                  <a:pt x="69" y="0"/>
                  <a:pt x="82" y="6"/>
                  <a:pt x="92" y="16"/>
                </a:cubicBezTo>
                <a:cubicBezTo>
                  <a:pt x="92" y="16"/>
                  <a:pt x="92" y="16"/>
                  <a:pt x="92" y="16"/>
                </a:cubicBezTo>
                <a:cubicBezTo>
                  <a:pt x="92" y="16"/>
                  <a:pt x="92" y="16"/>
                  <a:pt x="92" y="16"/>
                </a:cubicBezTo>
                <a:cubicBezTo>
                  <a:pt x="102" y="26"/>
                  <a:pt x="108" y="39"/>
                  <a:pt x="108" y="54"/>
                </a:cubicBezTo>
                <a:cubicBezTo>
                  <a:pt x="108" y="69"/>
                  <a:pt x="102" y="82"/>
                  <a:pt x="92" y="92"/>
                </a:cubicBezTo>
                <a:cubicBezTo>
                  <a:pt x="92" y="92"/>
                  <a:pt x="92" y="92"/>
                  <a:pt x="92" y="92"/>
                </a:cubicBezTo>
                <a:cubicBezTo>
                  <a:pt x="92" y="92"/>
                  <a:pt x="92" y="92"/>
                  <a:pt x="92" y="92"/>
                </a:cubicBezTo>
                <a:cubicBezTo>
                  <a:pt x="92" y="92"/>
                  <a:pt x="92" y="92"/>
                  <a:pt x="92" y="92"/>
                </a:cubicBezTo>
                <a:cubicBezTo>
                  <a:pt x="82" y="102"/>
                  <a:pt x="69" y="108"/>
                  <a:pt x="54" y="108"/>
                </a:cubicBezTo>
                <a:cubicBezTo>
                  <a:pt x="39" y="108"/>
                  <a:pt x="26" y="102"/>
                  <a:pt x="16" y="92"/>
                </a:cubicBezTo>
                <a:cubicBezTo>
                  <a:pt x="16" y="92"/>
                  <a:pt x="16" y="92"/>
                  <a:pt x="16" y="92"/>
                </a:cubicBezTo>
                <a:cubicBezTo>
                  <a:pt x="6" y="82"/>
                  <a:pt x="0" y="69"/>
                  <a:pt x="0" y="54"/>
                </a:cubicBezTo>
                <a:cubicBezTo>
                  <a:pt x="0" y="39"/>
                  <a:pt x="6" y="26"/>
                  <a:pt x="16" y="16"/>
                </a:cubicBezTo>
                <a:cubicBezTo>
                  <a:pt x="16" y="16"/>
                  <a:pt x="16" y="16"/>
                  <a:pt x="16" y="16"/>
                </a:cubicBezTo>
                <a:cubicBezTo>
                  <a:pt x="16" y="16"/>
                  <a:pt x="16" y="16"/>
                  <a:pt x="16" y="16"/>
                </a:cubicBezTo>
                <a:cubicBezTo>
                  <a:pt x="26" y="6"/>
                  <a:pt x="39" y="0"/>
                  <a:pt x="54" y="0"/>
                </a:cubicBezTo>
                <a:close/>
                <a:moveTo>
                  <a:pt x="86" y="22"/>
                </a:moveTo>
                <a:cubicBezTo>
                  <a:pt x="86" y="22"/>
                  <a:pt x="86" y="22"/>
                  <a:pt x="86" y="22"/>
                </a:cubicBezTo>
                <a:cubicBezTo>
                  <a:pt x="78" y="13"/>
                  <a:pt x="67" y="8"/>
                  <a:pt x="54" y="8"/>
                </a:cubicBezTo>
                <a:cubicBezTo>
                  <a:pt x="42" y="8"/>
                  <a:pt x="30" y="13"/>
                  <a:pt x="22" y="22"/>
                </a:cubicBezTo>
                <a:cubicBezTo>
                  <a:pt x="22" y="22"/>
                  <a:pt x="22" y="22"/>
                  <a:pt x="22" y="22"/>
                </a:cubicBezTo>
                <a:cubicBezTo>
                  <a:pt x="14" y="30"/>
                  <a:pt x="9" y="41"/>
                  <a:pt x="9" y="54"/>
                </a:cubicBezTo>
                <a:cubicBezTo>
                  <a:pt x="9" y="66"/>
                  <a:pt x="14" y="78"/>
                  <a:pt x="22" y="86"/>
                </a:cubicBezTo>
                <a:cubicBezTo>
                  <a:pt x="22" y="86"/>
                  <a:pt x="22" y="86"/>
                  <a:pt x="22" y="86"/>
                </a:cubicBezTo>
                <a:cubicBezTo>
                  <a:pt x="30" y="94"/>
                  <a:pt x="42" y="99"/>
                  <a:pt x="54" y="99"/>
                </a:cubicBezTo>
                <a:cubicBezTo>
                  <a:pt x="67" y="99"/>
                  <a:pt x="78" y="94"/>
                  <a:pt x="86" y="86"/>
                </a:cubicBezTo>
                <a:cubicBezTo>
                  <a:pt x="86" y="86"/>
                  <a:pt x="86" y="86"/>
                  <a:pt x="86" y="86"/>
                </a:cubicBezTo>
                <a:cubicBezTo>
                  <a:pt x="95" y="78"/>
                  <a:pt x="100" y="66"/>
                  <a:pt x="100" y="54"/>
                </a:cubicBezTo>
                <a:cubicBezTo>
                  <a:pt x="100" y="41"/>
                  <a:pt x="95" y="30"/>
                  <a:pt x="86" y="22"/>
                </a:cubicBezTo>
                <a:cubicBezTo>
                  <a:pt x="86" y="22"/>
                  <a:pt x="86" y="22"/>
                  <a:pt x="86" y="22"/>
                </a:cubicBezTo>
                <a:close/>
                <a:moveTo>
                  <a:pt x="68" y="40"/>
                </a:moveTo>
                <a:cubicBezTo>
                  <a:pt x="68" y="40"/>
                  <a:pt x="68" y="40"/>
                  <a:pt x="68" y="40"/>
                </a:cubicBezTo>
                <a:cubicBezTo>
                  <a:pt x="67" y="38"/>
                  <a:pt x="67" y="35"/>
                  <a:pt x="68" y="34"/>
                </a:cubicBezTo>
                <a:cubicBezTo>
                  <a:pt x="70" y="32"/>
                  <a:pt x="73" y="32"/>
                  <a:pt x="74" y="34"/>
                </a:cubicBezTo>
                <a:cubicBezTo>
                  <a:pt x="75" y="35"/>
                  <a:pt x="77" y="36"/>
                  <a:pt x="78" y="38"/>
                </a:cubicBezTo>
                <a:cubicBezTo>
                  <a:pt x="79" y="39"/>
                  <a:pt x="79" y="41"/>
                  <a:pt x="80" y="43"/>
                </a:cubicBezTo>
                <a:cubicBezTo>
                  <a:pt x="81" y="45"/>
                  <a:pt x="81" y="46"/>
                  <a:pt x="82" y="48"/>
                </a:cubicBezTo>
                <a:cubicBezTo>
                  <a:pt x="82" y="50"/>
                  <a:pt x="82" y="52"/>
                  <a:pt x="82" y="54"/>
                </a:cubicBezTo>
                <a:cubicBezTo>
                  <a:pt x="82" y="56"/>
                  <a:pt x="82" y="58"/>
                  <a:pt x="82" y="59"/>
                </a:cubicBezTo>
                <a:cubicBezTo>
                  <a:pt x="81" y="61"/>
                  <a:pt x="81" y="63"/>
                  <a:pt x="80" y="65"/>
                </a:cubicBezTo>
                <a:cubicBezTo>
                  <a:pt x="79" y="67"/>
                  <a:pt x="79" y="68"/>
                  <a:pt x="78" y="70"/>
                </a:cubicBezTo>
                <a:cubicBezTo>
                  <a:pt x="77" y="71"/>
                  <a:pt x="75" y="73"/>
                  <a:pt x="74" y="74"/>
                </a:cubicBezTo>
                <a:cubicBezTo>
                  <a:pt x="73" y="75"/>
                  <a:pt x="71" y="76"/>
                  <a:pt x="70" y="77"/>
                </a:cubicBezTo>
                <a:cubicBezTo>
                  <a:pt x="68" y="78"/>
                  <a:pt x="67" y="79"/>
                  <a:pt x="65" y="80"/>
                </a:cubicBezTo>
                <a:cubicBezTo>
                  <a:pt x="63" y="81"/>
                  <a:pt x="62" y="81"/>
                  <a:pt x="60" y="81"/>
                </a:cubicBezTo>
                <a:cubicBezTo>
                  <a:pt x="58" y="82"/>
                  <a:pt x="56" y="82"/>
                  <a:pt x="54" y="82"/>
                </a:cubicBezTo>
                <a:cubicBezTo>
                  <a:pt x="52" y="82"/>
                  <a:pt x="50" y="82"/>
                  <a:pt x="49" y="81"/>
                </a:cubicBezTo>
                <a:cubicBezTo>
                  <a:pt x="47" y="81"/>
                  <a:pt x="45" y="81"/>
                  <a:pt x="43" y="80"/>
                </a:cubicBezTo>
                <a:cubicBezTo>
                  <a:pt x="41" y="79"/>
                  <a:pt x="40" y="78"/>
                  <a:pt x="38" y="77"/>
                </a:cubicBezTo>
                <a:cubicBezTo>
                  <a:pt x="37" y="76"/>
                  <a:pt x="35" y="75"/>
                  <a:pt x="34" y="74"/>
                </a:cubicBezTo>
                <a:cubicBezTo>
                  <a:pt x="33" y="73"/>
                  <a:pt x="32" y="71"/>
                  <a:pt x="31" y="70"/>
                </a:cubicBezTo>
                <a:cubicBezTo>
                  <a:pt x="30" y="68"/>
                  <a:pt x="29" y="67"/>
                  <a:pt x="28" y="65"/>
                </a:cubicBezTo>
                <a:cubicBezTo>
                  <a:pt x="27" y="63"/>
                  <a:pt x="27" y="61"/>
                  <a:pt x="26" y="59"/>
                </a:cubicBezTo>
                <a:cubicBezTo>
                  <a:pt x="26" y="58"/>
                  <a:pt x="26" y="56"/>
                  <a:pt x="26" y="54"/>
                </a:cubicBezTo>
                <a:cubicBezTo>
                  <a:pt x="26" y="52"/>
                  <a:pt x="26" y="50"/>
                  <a:pt x="26" y="48"/>
                </a:cubicBezTo>
                <a:cubicBezTo>
                  <a:pt x="27" y="46"/>
                  <a:pt x="27" y="45"/>
                  <a:pt x="28" y="43"/>
                </a:cubicBezTo>
                <a:cubicBezTo>
                  <a:pt x="29" y="41"/>
                  <a:pt x="30" y="39"/>
                  <a:pt x="31" y="38"/>
                </a:cubicBezTo>
                <a:cubicBezTo>
                  <a:pt x="32" y="36"/>
                  <a:pt x="33" y="35"/>
                  <a:pt x="34" y="34"/>
                </a:cubicBezTo>
                <a:cubicBezTo>
                  <a:pt x="36" y="32"/>
                  <a:pt x="38" y="32"/>
                  <a:pt x="40" y="34"/>
                </a:cubicBezTo>
                <a:cubicBezTo>
                  <a:pt x="42" y="35"/>
                  <a:pt x="42" y="38"/>
                  <a:pt x="40" y="40"/>
                </a:cubicBezTo>
                <a:cubicBezTo>
                  <a:pt x="39" y="41"/>
                  <a:pt x="38" y="42"/>
                  <a:pt x="37" y="43"/>
                </a:cubicBezTo>
                <a:cubicBezTo>
                  <a:pt x="37" y="44"/>
                  <a:pt x="36" y="45"/>
                  <a:pt x="36" y="46"/>
                </a:cubicBezTo>
                <a:cubicBezTo>
                  <a:pt x="35" y="47"/>
                  <a:pt x="35" y="48"/>
                  <a:pt x="35" y="50"/>
                </a:cubicBezTo>
                <a:cubicBezTo>
                  <a:pt x="34" y="51"/>
                  <a:pt x="34" y="52"/>
                  <a:pt x="34" y="54"/>
                </a:cubicBezTo>
                <a:cubicBezTo>
                  <a:pt x="34" y="55"/>
                  <a:pt x="34" y="57"/>
                  <a:pt x="35" y="58"/>
                </a:cubicBezTo>
                <a:cubicBezTo>
                  <a:pt x="35" y="59"/>
                  <a:pt x="35" y="60"/>
                  <a:pt x="36" y="62"/>
                </a:cubicBezTo>
                <a:cubicBezTo>
                  <a:pt x="36" y="63"/>
                  <a:pt x="37" y="64"/>
                  <a:pt x="37" y="65"/>
                </a:cubicBezTo>
                <a:cubicBezTo>
                  <a:pt x="38" y="66"/>
                  <a:pt x="39" y="67"/>
                  <a:pt x="40" y="68"/>
                </a:cubicBezTo>
                <a:cubicBezTo>
                  <a:pt x="41" y="69"/>
                  <a:pt x="42" y="70"/>
                  <a:pt x="43" y="70"/>
                </a:cubicBezTo>
                <a:cubicBezTo>
                  <a:pt x="44" y="71"/>
                  <a:pt x="45" y="72"/>
                  <a:pt x="46" y="72"/>
                </a:cubicBezTo>
                <a:cubicBezTo>
                  <a:pt x="48" y="73"/>
                  <a:pt x="49" y="73"/>
                  <a:pt x="50" y="73"/>
                </a:cubicBezTo>
                <a:cubicBezTo>
                  <a:pt x="51" y="74"/>
                  <a:pt x="53" y="74"/>
                  <a:pt x="54" y="74"/>
                </a:cubicBezTo>
                <a:cubicBezTo>
                  <a:pt x="56" y="74"/>
                  <a:pt x="57" y="74"/>
                  <a:pt x="58" y="73"/>
                </a:cubicBezTo>
                <a:cubicBezTo>
                  <a:pt x="59" y="73"/>
                  <a:pt x="61" y="73"/>
                  <a:pt x="62" y="72"/>
                </a:cubicBezTo>
                <a:cubicBezTo>
                  <a:pt x="63" y="72"/>
                  <a:pt x="64" y="71"/>
                  <a:pt x="65" y="70"/>
                </a:cubicBezTo>
                <a:cubicBezTo>
                  <a:pt x="66" y="70"/>
                  <a:pt x="67" y="69"/>
                  <a:pt x="68" y="68"/>
                </a:cubicBezTo>
                <a:cubicBezTo>
                  <a:pt x="69" y="67"/>
                  <a:pt x="70" y="66"/>
                  <a:pt x="71" y="65"/>
                </a:cubicBezTo>
                <a:cubicBezTo>
                  <a:pt x="72" y="64"/>
                  <a:pt x="72" y="63"/>
                  <a:pt x="73" y="62"/>
                </a:cubicBezTo>
                <a:cubicBezTo>
                  <a:pt x="73" y="60"/>
                  <a:pt x="74" y="59"/>
                  <a:pt x="74" y="58"/>
                </a:cubicBezTo>
                <a:cubicBezTo>
                  <a:pt x="74" y="57"/>
                  <a:pt x="74" y="55"/>
                  <a:pt x="74" y="54"/>
                </a:cubicBezTo>
                <a:cubicBezTo>
                  <a:pt x="74" y="52"/>
                  <a:pt x="74" y="51"/>
                  <a:pt x="74" y="50"/>
                </a:cubicBezTo>
                <a:cubicBezTo>
                  <a:pt x="74" y="48"/>
                  <a:pt x="73" y="47"/>
                  <a:pt x="73" y="46"/>
                </a:cubicBezTo>
                <a:cubicBezTo>
                  <a:pt x="72" y="45"/>
                  <a:pt x="72" y="44"/>
                  <a:pt x="71" y="43"/>
                </a:cubicBezTo>
                <a:cubicBezTo>
                  <a:pt x="70" y="42"/>
                  <a:pt x="69" y="41"/>
                  <a:pt x="68" y="4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33" name="Oval 5"/>
          <p:cNvSpPr>
            <a:spLocks noChangeArrowheads="1"/>
          </p:cNvSpPr>
          <p:nvPr/>
        </p:nvSpPr>
        <p:spPr bwMode="auto">
          <a:xfrm>
            <a:off x="2555875" y="2121555"/>
            <a:ext cx="387350" cy="385882"/>
          </a:xfrm>
          <a:prstGeom prst="ellipse">
            <a:avLst/>
          </a:prstGeom>
          <a:solidFill>
            <a:schemeClr val="accent1"/>
          </a:solidFill>
          <a:ln>
            <a:noFill/>
          </a:ln>
          <a:effectLst/>
        </p:spPr>
        <p:txBody>
          <a:bodyPr/>
          <a:lstStyle/>
          <a:p>
            <a:endParaRPr altLang="en-US" lang="zh-CN">
              <a:solidFill>
                <a:prstClr val="black"/>
              </a:solidFill>
            </a:endParaRPr>
          </a:p>
        </p:txBody>
      </p:sp>
      <p:sp>
        <p:nvSpPr>
          <p:cNvPr id="22568" name="Freeform 40"/>
          <p:cNvSpPr>
            <a:spLocks noEditPoints="1"/>
          </p:cNvSpPr>
          <p:nvPr/>
        </p:nvSpPr>
        <p:spPr bwMode="auto">
          <a:xfrm>
            <a:off x="2630489" y="2218423"/>
            <a:ext cx="236537" cy="192146"/>
          </a:xfrm>
          <a:custGeom>
            <a:gdLst>
              <a:gd fmla="*/ 105 w 152" name="T0"/>
              <a:gd fmla="*/ 37 h 124" name="T1"/>
              <a:gd fmla="*/ 11 w 152" name="T2"/>
              <a:gd fmla="*/ 97 h 124" name="T3"/>
              <a:gd fmla="*/ 117 w 152" name="T4"/>
              <a:gd fmla="*/ 76 h 124" name="T5"/>
              <a:gd fmla="*/ 116 w 152" name="T6"/>
              <a:gd fmla="*/ 76 h 124" name="T7"/>
              <a:gd fmla="*/ 111 w 152" name="T8"/>
              <a:gd fmla="*/ 108 h 124" name="T9"/>
              <a:gd fmla="*/ 96 w 152" name="T10"/>
              <a:gd fmla="*/ 108 h 124" name="T11"/>
              <a:gd fmla="*/ 141 w 152" name="T12"/>
              <a:gd fmla="*/ 113 h 124" name="T13"/>
              <a:gd fmla="*/ 96 w 152" name="T14"/>
              <a:gd fmla="*/ 12 h 124" name="T15"/>
              <a:gd fmla="*/ 111 w 152" name="T16"/>
              <a:gd fmla="*/ 26 h 124" name="T17"/>
              <a:gd fmla="*/ 116 w 152" name="T18"/>
              <a:gd fmla="*/ 32 h 124" name="T19"/>
              <a:gd fmla="*/ 117 w 152" name="T20"/>
              <a:gd fmla="*/ 34 h 124" name="T21"/>
              <a:gd fmla="*/ 137 w 152" name="T22"/>
              <a:gd fmla="*/ 37 h 124" name="T23"/>
              <a:gd fmla="*/ 117 w 152" name="T24"/>
              <a:gd fmla="*/ 40 h 124" name="T25"/>
              <a:gd fmla="*/ 116 w 152" name="T26"/>
              <a:gd fmla="*/ 52 h 124" name="T27"/>
              <a:gd fmla="*/ 134 w 152" name="T28"/>
              <a:gd fmla="*/ 52 h 124" name="T29"/>
              <a:gd fmla="*/ 134 w 152" name="T30"/>
              <a:gd fmla="*/ 58 h 124" name="T31"/>
              <a:gd fmla="*/ 116 w 152" name="T32"/>
              <a:gd fmla="*/ 58 h 124" name="T33"/>
              <a:gd fmla="*/ 117 w 152" name="T34"/>
              <a:gd fmla="*/ 69 h 124" name="T35"/>
              <a:gd fmla="*/ 137 w 152" name="T36"/>
              <a:gd fmla="*/ 73 h 124" name="T37"/>
              <a:gd fmla="*/ 117 w 152" name="T38"/>
              <a:gd fmla="*/ 76 h 124" name="T39"/>
              <a:gd fmla="*/ 40 w 152" name="T40"/>
              <a:gd fmla="*/ 124 h 124" name="T41"/>
              <a:gd fmla="*/ 40 w 152" name="T42"/>
              <a:gd fmla="*/ 117 h 124" name="T43"/>
              <a:gd fmla="*/ 53 w 152" name="T44"/>
              <a:gd fmla="*/ 108 h 124" name="T45"/>
              <a:gd fmla="*/ 0 w 152" name="T46"/>
              <a:gd fmla="*/ 103 h 124" name="T47"/>
              <a:gd fmla="*/ 0 w 152" name="T48"/>
              <a:gd fmla="*/ 32 h 124" name="T49"/>
              <a:gd fmla="*/ 6 w 152" name="T50"/>
              <a:gd fmla="*/ 26 h 124" name="T51"/>
              <a:gd fmla="*/ 85 w 152" name="T52"/>
              <a:gd fmla="*/ 6 h 124" name="T53"/>
              <a:gd fmla="*/ 90 w 152" name="T54"/>
              <a:gd fmla="*/ 0 h 124" name="T55"/>
              <a:gd fmla="*/ 152 w 152" name="T56"/>
              <a:gd fmla="*/ 6 h 124" name="T57"/>
              <a:gd fmla="*/ 152 w 152" name="T58"/>
              <a:gd fmla="*/ 118 h 124" name="T59"/>
              <a:gd fmla="*/ 146 w 152" name="T60"/>
              <a:gd fmla="*/ 124 h 124" name="T61"/>
              <a:gd fmla="*/ 85 w 152" name="T62"/>
              <a:gd fmla="*/ 118 h 124" name="T63"/>
              <a:gd fmla="*/ 85 w 152" name="T64"/>
              <a:gd fmla="*/ 108 h 124" name="T65"/>
              <a:gd fmla="*/ 64 w 152" name="T66"/>
              <a:gd fmla="*/ 117 h 124" name="T67"/>
              <a:gd fmla="*/ 80 w 152" name="T68"/>
              <a:gd fmla="*/ 120 h 124" name="T69"/>
              <a:gd fmla="*/ 40 w 152" name="T70"/>
              <a:gd fmla="*/ 124 h 12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4" w="152">
                <a:moveTo>
                  <a:pt x="105" y="97"/>
                </a:moveTo>
                <a:cubicBezTo>
                  <a:pt x="105" y="37"/>
                  <a:pt x="105" y="37"/>
                  <a:pt x="105" y="37"/>
                </a:cubicBezTo>
                <a:cubicBezTo>
                  <a:pt x="11" y="37"/>
                  <a:pt x="11" y="37"/>
                  <a:pt x="11" y="37"/>
                </a:cubicBezTo>
                <a:cubicBezTo>
                  <a:pt x="11" y="97"/>
                  <a:pt x="11" y="97"/>
                  <a:pt x="11" y="97"/>
                </a:cubicBezTo>
                <a:cubicBezTo>
                  <a:pt x="42" y="97"/>
                  <a:pt x="74" y="97"/>
                  <a:pt x="105" y="97"/>
                </a:cubicBezTo>
                <a:close/>
                <a:moveTo>
                  <a:pt x="117" y="76"/>
                </a:moveTo>
                <a:cubicBezTo>
                  <a:pt x="117" y="76"/>
                  <a:pt x="117" y="76"/>
                  <a:pt x="117" y="76"/>
                </a:cubicBezTo>
                <a:cubicBezTo>
                  <a:pt x="116" y="76"/>
                  <a:pt x="116" y="76"/>
                  <a:pt x="116" y="76"/>
                </a:cubicBezTo>
                <a:cubicBezTo>
                  <a:pt x="116" y="103"/>
                  <a:pt x="116" y="103"/>
                  <a:pt x="116" y="103"/>
                </a:cubicBezTo>
                <a:cubicBezTo>
                  <a:pt x="116" y="106"/>
                  <a:pt x="114" y="108"/>
                  <a:pt x="111" y="108"/>
                </a:cubicBezTo>
                <a:cubicBezTo>
                  <a:pt x="111" y="108"/>
                  <a:pt x="111" y="108"/>
                  <a:pt x="111" y="108"/>
                </a:cubicBezTo>
                <a:cubicBezTo>
                  <a:pt x="96" y="108"/>
                  <a:pt x="96" y="108"/>
                  <a:pt x="96" y="108"/>
                </a:cubicBezTo>
                <a:cubicBezTo>
                  <a:pt x="96" y="113"/>
                  <a:pt x="96" y="113"/>
                  <a:pt x="96" y="113"/>
                </a:cubicBezTo>
                <a:cubicBezTo>
                  <a:pt x="141" y="113"/>
                  <a:pt x="141" y="113"/>
                  <a:pt x="141" y="113"/>
                </a:cubicBezTo>
                <a:cubicBezTo>
                  <a:pt x="141" y="12"/>
                  <a:pt x="141" y="12"/>
                  <a:pt x="141" y="12"/>
                </a:cubicBezTo>
                <a:cubicBezTo>
                  <a:pt x="96" y="12"/>
                  <a:pt x="96" y="12"/>
                  <a:pt x="96" y="12"/>
                </a:cubicBezTo>
                <a:cubicBezTo>
                  <a:pt x="96" y="26"/>
                  <a:pt x="96" y="26"/>
                  <a:pt x="96" y="26"/>
                </a:cubicBezTo>
                <a:cubicBezTo>
                  <a:pt x="111" y="26"/>
                  <a:pt x="111" y="26"/>
                  <a:pt x="111" y="26"/>
                </a:cubicBezTo>
                <a:cubicBezTo>
                  <a:pt x="114" y="26"/>
                  <a:pt x="116" y="29"/>
                  <a:pt x="116" y="32"/>
                </a:cubicBezTo>
                <a:cubicBezTo>
                  <a:pt x="116" y="32"/>
                  <a:pt x="116" y="32"/>
                  <a:pt x="116" y="32"/>
                </a:cubicBezTo>
                <a:cubicBezTo>
                  <a:pt x="116" y="34"/>
                  <a:pt x="116" y="34"/>
                  <a:pt x="116" y="34"/>
                </a:cubicBezTo>
                <a:cubicBezTo>
                  <a:pt x="117" y="34"/>
                  <a:pt x="117" y="34"/>
                  <a:pt x="117" y="34"/>
                </a:cubicBezTo>
                <a:cubicBezTo>
                  <a:pt x="134" y="34"/>
                  <a:pt x="134" y="34"/>
                  <a:pt x="134" y="34"/>
                </a:cubicBezTo>
                <a:cubicBezTo>
                  <a:pt x="136" y="34"/>
                  <a:pt x="137" y="35"/>
                  <a:pt x="137" y="37"/>
                </a:cubicBezTo>
                <a:cubicBezTo>
                  <a:pt x="137" y="39"/>
                  <a:pt x="136" y="40"/>
                  <a:pt x="134" y="40"/>
                </a:cubicBezTo>
                <a:cubicBezTo>
                  <a:pt x="117" y="40"/>
                  <a:pt x="117" y="40"/>
                  <a:pt x="117" y="40"/>
                </a:cubicBezTo>
                <a:cubicBezTo>
                  <a:pt x="116" y="40"/>
                  <a:pt x="116" y="40"/>
                  <a:pt x="116" y="40"/>
                </a:cubicBezTo>
                <a:cubicBezTo>
                  <a:pt x="116" y="52"/>
                  <a:pt x="116" y="52"/>
                  <a:pt x="116" y="52"/>
                </a:cubicBezTo>
                <a:cubicBezTo>
                  <a:pt x="117" y="52"/>
                  <a:pt x="117" y="52"/>
                  <a:pt x="117" y="52"/>
                </a:cubicBezTo>
                <a:cubicBezTo>
                  <a:pt x="134" y="52"/>
                  <a:pt x="134" y="52"/>
                  <a:pt x="134" y="52"/>
                </a:cubicBezTo>
                <a:cubicBezTo>
                  <a:pt x="136" y="52"/>
                  <a:pt x="137" y="53"/>
                  <a:pt x="137" y="55"/>
                </a:cubicBezTo>
                <a:cubicBezTo>
                  <a:pt x="137" y="57"/>
                  <a:pt x="136" y="58"/>
                  <a:pt x="134" y="58"/>
                </a:cubicBezTo>
                <a:cubicBezTo>
                  <a:pt x="117" y="58"/>
                  <a:pt x="117" y="58"/>
                  <a:pt x="117" y="58"/>
                </a:cubicBezTo>
                <a:cubicBezTo>
                  <a:pt x="116" y="58"/>
                  <a:pt x="116" y="58"/>
                  <a:pt x="116" y="58"/>
                </a:cubicBezTo>
                <a:cubicBezTo>
                  <a:pt x="116" y="69"/>
                  <a:pt x="116" y="69"/>
                  <a:pt x="116" y="69"/>
                </a:cubicBezTo>
                <a:cubicBezTo>
                  <a:pt x="117" y="69"/>
                  <a:pt x="117" y="69"/>
                  <a:pt x="117" y="69"/>
                </a:cubicBezTo>
                <a:cubicBezTo>
                  <a:pt x="134" y="69"/>
                  <a:pt x="134" y="69"/>
                  <a:pt x="134" y="69"/>
                </a:cubicBezTo>
                <a:cubicBezTo>
                  <a:pt x="136" y="69"/>
                  <a:pt x="137" y="71"/>
                  <a:pt x="137" y="73"/>
                </a:cubicBezTo>
                <a:cubicBezTo>
                  <a:pt x="137" y="74"/>
                  <a:pt x="136" y="76"/>
                  <a:pt x="134" y="76"/>
                </a:cubicBezTo>
                <a:cubicBezTo>
                  <a:pt x="117" y="76"/>
                  <a:pt x="117" y="76"/>
                  <a:pt x="117" y="76"/>
                </a:cubicBezTo>
                <a:close/>
                <a:moveTo>
                  <a:pt x="40" y="124"/>
                </a:moveTo>
                <a:cubicBezTo>
                  <a:pt x="40" y="124"/>
                  <a:pt x="40" y="124"/>
                  <a:pt x="40" y="124"/>
                </a:cubicBezTo>
                <a:cubicBezTo>
                  <a:pt x="38" y="124"/>
                  <a:pt x="37" y="122"/>
                  <a:pt x="37" y="120"/>
                </a:cubicBezTo>
                <a:cubicBezTo>
                  <a:pt x="37" y="119"/>
                  <a:pt x="38" y="117"/>
                  <a:pt x="40" y="117"/>
                </a:cubicBezTo>
                <a:cubicBezTo>
                  <a:pt x="53" y="117"/>
                  <a:pt x="53" y="117"/>
                  <a:pt x="53" y="117"/>
                </a:cubicBezTo>
                <a:cubicBezTo>
                  <a:pt x="53" y="108"/>
                  <a:pt x="53" y="108"/>
                  <a:pt x="53" y="108"/>
                </a:cubicBezTo>
                <a:cubicBezTo>
                  <a:pt x="6" y="108"/>
                  <a:pt x="6" y="108"/>
                  <a:pt x="6" y="108"/>
                </a:cubicBezTo>
                <a:cubicBezTo>
                  <a:pt x="3" y="108"/>
                  <a:pt x="0" y="106"/>
                  <a:pt x="0" y="103"/>
                </a:cubicBezTo>
                <a:cubicBezTo>
                  <a:pt x="0" y="102"/>
                  <a:pt x="0" y="102"/>
                  <a:pt x="0" y="102"/>
                </a:cubicBezTo>
                <a:cubicBezTo>
                  <a:pt x="0" y="32"/>
                  <a:pt x="0" y="32"/>
                  <a:pt x="0" y="32"/>
                </a:cubicBezTo>
                <a:cubicBezTo>
                  <a:pt x="0" y="29"/>
                  <a:pt x="3" y="26"/>
                  <a:pt x="6" y="26"/>
                </a:cubicBezTo>
                <a:cubicBezTo>
                  <a:pt x="6" y="26"/>
                  <a:pt x="6" y="26"/>
                  <a:pt x="6" y="26"/>
                </a:cubicBezTo>
                <a:cubicBezTo>
                  <a:pt x="85" y="26"/>
                  <a:pt x="85" y="26"/>
                  <a:pt x="85" y="26"/>
                </a:cubicBezTo>
                <a:cubicBezTo>
                  <a:pt x="85" y="6"/>
                  <a:pt x="85" y="6"/>
                  <a:pt x="85" y="6"/>
                </a:cubicBezTo>
                <a:cubicBezTo>
                  <a:pt x="85" y="3"/>
                  <a:pt x="87" y="0"/>
                  <a:pt x="90" y="0"/>
                </a:cubicBezTo>
                <a:cubicBezTo>
                  <a:pt x="90" y="0"/>
                  <a:pt x="90" y="0"/>
                  <a:pt x="90" y="0"/>
                </a:cubicBezTo>
                <a:cubicBezTo>
                  <a:pt x="146" y="0"/>
                  <a:pt x="146" y="0"/>
                  <a:pt x="146" y="0"/>
                </a:cubicBezTo>
                <a:cubicBezTo>
                  <a:pt x="150" y="0"/>
                  <a:pt x="152" y="3"/>
                  <a:pt x="152" y="6"/>
                </a:cubicBezTo>
                <a:cubicBezTo>
                  <a:pt x="152" y="6"/>
                  <a:pt x="152" y="6"/>
                  <a:pt x="152" y="6"/>
                </a:cubicBezTo>
                <a:cubicBezTo>
                  <a:pt x="152" y="118"/>
                  <a:pt x="152" y="118"/>
                  <a:pt x="152" y="118"/>
                </a:cubicBezTo>
                <a:cubicBezTo>
                  <a:pt x="152" y="121"/>
                  <a:pt x="150" y="124"/>
                  <a:pt x="146" y="124"/>
                </a:cubicBezTo>
                <a:cubicBezTo>
                  <a:pt x="146" y="124"/>
                  <a:pt x="146" y="124"/>
                  <a:pt x="146" y="124"/>
                </a:cubicBezTo>
                <a:cubicBezTo>
                  <a:pt x="90" y="124"/>
                  <a:pt x="90" y="124"/>
                  <a:pt x="90" y="124"/>
                </a:cubicBezTo>
                <a:cubicBezTo>
                  <a:pt x="87" y="124"/>
                  <a:pt x="85" y="121"/>
                  <a:pt x="85" y="118"/>
                </a:cubicBezTo>
                <a:cubicBezTo>
                  <a:pt x="85" y="118"/>
                  <a:pt x="85" y="118"/>
                  <a:pt x="85" y="118"/>
                </a:cubicBezTo>
                <a:cubicBezTo>
                  <a:pt x="85" y="108"/>
                  <a:pt x="85" y="108"/>
                  <a:pt x="85" y="108"/>
                </a:cubicBezTo>
                <a:cubicBezTo>
                  <a:pt x="64" y="108"/>
                  <a:pt x="64" y="108"/>
                  <a:pt x="64" y="108"/>
                </a:cubicBezTo>
                <a:cubicBezTo>
                  <a:pt x="64" y="117"/>
                  <a:pt x="64" y="117"/>
                  <a:pt x="64" y="117"/>
                </a:cubicBezTo>
                <a:cubicBezTo>
                  <a:pt x="76" y="117"/>
                  <a:pt x="76" y="117"/>
                  <a:pt x="76" y="117"/>
                </a:cubicBezTo>
                <a:cubicBezTo>
                  <a:pt x="78" y="117"/>
                  <a:pt x="80" y="119"/>
                  <a:pt x="80" y="120"/>
                </a:cubicBezTo>
                <a:cubicBezTo>
                  <a:pt x="80" y="122"/>
                  <a:pt x="78" y="124"/>
                  <a:pt x="76" y="124"/>
                </a:cubicBezTo>
                <a:cubicBezTo>
                  <a:pt x="64" y="124"/>
                  <a:pt x="52" y="124"/>
                  <a:pt x="40" y="12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35" name="Oval 7"/>
          <p:cNvSpPr>
            <a:spLocks noChangeArrowheads="1"/>
          </p:cNvSpPr>
          <p:nvPr/>
        </p:nvSpPr>
        <p:spPr bwMode="auto">
          <a:xfrm>
            <a:off x="2555875" y="3644438"/>
            <a:ext cx="387350" cy="385881"/>
          </a:xfrm>
          <a:prstGeom prst="ellipse">
            <a:avLst/>
          </a:prstGeom>
          <a:solidFill>
            <a:schemeClr val="accent3"/>
          </a:solidFill>
          <a:ln>
            <a:noFill/>
          </a:ln>
          <a:effectLst/>
        </p:spPr>
        <p:txBody>
          <a:bodyPr/>
          <a:lstStyle/>
          <a:p>
            <a:endParaRPr altLang="en-US" lang="zh-CN">
              <a:solidFill>
                <a:prstClr val="black"/>
              </a:solidFill>
            </a:endParaRPr>
          </a:p>
        </p:txBody>
      </p:sp>
      <p:sp>
        <p:nvSpPr>
          <p:cNvPr id="22569" name="Freeform 41"/>
          <p:cNvSpPr>
            <a:spLocks noEditPoints="1"/>
          </p:cNvSpPr>
          <p:nvPr/>
        </p:nvSpPr>
        <p:spPr bwMode="auto">
          <a:xfrm>
            <a:off x="2647951" y="3717485"/>
            <a:ext cx="193675" cy="231847"/>
          </a:xfrm>
          <a:custGeom>
            <a:gdLst>
              <a:gd fmla="*/ 110 w 124" name="T0"/>
              <a:gd fmla="*/ 106 h 149" name="T1"/>
              <a:gd fmla="*/ 113 w 124" name="T2"/>
              <a:gd fmla="*/ 66 h 149" name="T3"/>
              <a:gd fmla="*/ 106 w 124" name="T4"/>
              <a:gd fmla="*/ 65 h 149" name="T5"/>
              <a:gd fmla="*/ 105 w 124" name="T6"/>
              <a:gd fmla="*/ 65 h 149" name="T7"/>
              <a:gd fmla="*/ 99 w 124" name="T8"/>
              <a:gd fmla="*/ 62 h 149" name="T9"/>
              <a:gd fmla="*/ 98 w 124" name="T10"/>
              <a:gd fmla="*/ 59 h 149" name="T11"/>
              <a:gd fmla="*/ 92 w 124" name="T12"/>
              <a:gd fmla="*/ 57 h 149" name="T13"/>
              <a:gd fmla="*/ 89 w 124" name="T14"/>
              <a:gd fmla="*/ 59 h 149" name="T15"/>
              <a:gd fmla="*/ 85 w 124" name="T16"/>
              <a:gd fmla="*/ 59 h 149" name="T17"/>
              <a:gd fmla="*/ 82 w 124" name="T18"/>
              <a:gd fmla="*/ 58 h 149" name="T19"/>
              <a:gd fmla="*/ 81 w 124" name="T20"/>
              <a:gd fmla="*/ 55 h 149" name="T21"/>
              <a:gd fmla="*/ 74 w 124" name="T22"/>
              <a:gd fmla="*/ 55 h 149" name="T23"/>
              <a:gd fmla="*/ 62 w 124" name="T24"/>
              <a:gd fmla="*/ 19 h 149" name="T25"/>
              <a:gd fmla="*/ 55 w 124" name="T26"/>
              <a:gd fmla="*/ 80 h 149" name="T27"/>
              <a:gd fmla="*/ 54 w 124" name="T28"/>
              <a:gd fmla="*/ 84 h 149" name="T29"/>
              <a:gd fmla="*/ 51 w 124" name="T30"/>
              <a:gd fmla="*/ 87 h 149" name="T31"/>
              <a:gd fmla="*/ 42 w 124" name="T32"/>
              <a:gd fmla="*/ 88 h 149" name="T33"/>
              <a:gd fmla="*/ 28 w 124" name="T34"/>
              <a:gd fmla="*/ 82 h 149" name="T35"/>
              <a:gd fmla="*/ 19 w 124" name="T36"/>
              <a:gd fmla="*/ 87 h 149" name="T37"/>
              <a:gd fmla="*/ 46 w 124" name="T38"/>
              <a:gd fmla="*/ 103 h 149" name="T39"/>
              <a:gd fmla="*/ 62 w 124" name="T40"/>
              <a:gd fmla="*/ 117 h 149" name="T41"/>
              <a:gd fmla="*/ 52 w 124" name="T42"/>
              <a:gd fmla="*/ 124 h 149" name="T43"/>
              <a:gd fmla="*/ 39 w 124" name="T44"/>
              <a:gd fmla="*/ 111 h 149" name="T45"/>
              <a:gd fmla="*/ 12 w 124" name="T46"/>
              <a:gd fmla="*/ 95 h 149" name="T47"/>
              <a:gd fmla="*/ 31 w 124" name="T48"/>
              <a:gd fmla="*/ 71 h 149" name="T49"/>
              <a:gd fmla="*/ 44 w 124" name="T50"/>
              <a:gd fmla="*/ 77 h 149" name="T51"/>
              <a:gd fmla="*/ 73 w 124" name="T52"/>
              <a:gd fmla="*/ 19 h 149" name="T53"/>
              <a:gd fmla="*/ 88 w 124" name="T54"/>
              <a:gd fmla="*/ 47 h 149" name="T55"/>
              <a:gd fmla="*/ 124 w 124" name="T56"/>
              <a:gd fmla="*/ 66 h 149" name="T57"/>
              <a:gd fmla="*/ 120 w 124" name="T58"/>
              <a:gd fmla="*/ 110 h 149" name="T59"/>
              <a:gd fmla="*/ 118 w 124" name="T60"/>
              <a:gd fmla="*/ 127 h 149" name="T61"/>
              <a:gd fmla="*/ 115 w 124" name="T62"/>
              <a:gd fmla="*/ 146 h 149" name="T63"/>
              <a:gd fmla="*/ 108 w 124" name="T64"/>
              <a:gd fmla="*/ 149 h 149" name="T65"/>
              <a:gd fmla="*/ 55 w 124" name="T66"/>
              <a:gd fmla="*/ 146 h 149" name="T67"/>
              <a:gd fmla="*/ 52 w 124" name="T68"/>
              <a:gd fmla="*/ 139 h 149" name="T69"/>
              <a:gd fmla="*/ 52 w 124" name="T70"/>
              <a:gd fmla="*/ 124 h 149" name="T71"/>
              <a:gd fmla="*/ 63 w 124" name="T72"/>
              <a:gd fmla="*/ 128 h 149" name="T73"/>
              <a:gd fmla="*/ 107 w 124" name="T74"/>
              <a:gd fmla="*/ 138 h 149" name="T75"/>
              <a:gd fmla="*/ 63 w 124" name="T76"/>
              <a:gd fmla="*/ 128 h 1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49" w="124">
                <a:moveTo>
                  <a:pt x="105" y="117"/>
                </a:moveTo>
                <a:cubicBezTo>
                  <a:pt x="107" y="114"/>
                  <a:pt x="109" y="110"/>
                  <a:pt x="110" y="106"/>
                </a:cubicBezTo>
                <a:cubicBezTo>
                  <a:pt x="111" y="102"/>
                  <a:pt x="113" y="97"/>
                  <a:pt x="113" y="93"/>
                </a:cubicBezTo>
                <a:cubicBezTo>
                  <a:pt x="113" y="66"/>
                  <a:pt x="113" y="66"/>
                  <a:pt x="113" y="66"/>
                </a:cubicBezTo>
                <a:cubicBezTo>
                  <a:pt x="113" y="63"/>
                  <a:pt x="109" y="64"/>
                  <a:pt x="109" y="64"/>
                </a:cubicBezTo>
                <a:cubicBezTo>
                  <a:pt x="108" y="65"/>
                  <a:pt x="107" y="65"/>
                  <a:pt x="106" y="65"/>
                </a:cubicBezTo>
                <a:cubicBezTo>
                  <a:pt x="105" y="65"/>
                  <a:pt x="105" y="65"/>
                  <a:pt x="105" y="65"/>
                </a:cubicBezTo>
                <a:cubicBezTo>
                  <a:pt x="105" y="65"/>
                  <a:pt x="105" y="65"/>
                  <a:pt x="105" y="65"/>
                </a:cubicBezTo>
                <a:cubicBezTo>
                  <a:pt x="104" y="65"/>
                  <a:pt x="103" y="65"/>
                  <a:pt x="102" y="65"/>
                </a:cubicBezTo>
                <a:cubicBezTo>
                  <a:pt x="101" y="64"/>
                  <a:pt x="100" y="63"/>
                  <a:pt x="99" y="62"/>
                </a:cubicBezTo>
                <a:cubicBezTo>
                  <a:pt x="99" y="62"/>
                  <a:pt x="99" y="62"/>
                  <a:pt x="99" y="62"/>
                </a:cubicBezTo>
                <a:cubicBezTo>
                  <a:pt x="98" y="61"/>
                  <a:pt x="98" y="60"/>
                  <a:pt x="98" y="59"/>
                </a:cubicBezTo>
                <a:cubicBezTo>
                  <a:pt x="97" y="56"/>
                  <a:pt x="94" y="56"/>
                  <a:pt x="92" y="57"/>
                </a:cubicBezTo>
                <a:cubicBezTo>
                  <a:pt x="92" y="57"/>
                  <a:pt x="92" y="57"/>
                  <a:pt x="92" y="57"/>
                </a:cubicBezTo>
                <a:cubicBezTo>
                  <a:pt x="92" y="57"/>
                  <a:pt x="92" y="57"/>
                  <a:pt x="92" y="57"/>
                </a:cubicBezTo>
                <a:cubicBezTo>
                  <a:pt x="92" y="58"/>
                  <a:pt x="91" y="59"/>
                  <a:pt x="89" y="59"/>
                </a:cubicBezTo>
                <a:cubicBezTo>
                  <a:pt x="88" y="60"/>
                  <a:pt x="87" y="60"/>
                  <a:pt x="86" y="59"/>
                </a:cubicBezTo>
                <a:cubicBezTo>
                  <a:pt x="85" y="59"/>
                  <a:pt x="85" y="59"/>
                  <a:pt x="85" y="59"/>
                </a:cubicBezTo>
                <a:cubicBezTo>
                  <a:pt x="84" y="59"/>
                  <a:pt x="83" y="59"/>
                  <a:pt x="83" y="58"/>
                </a:cubicBezTo>
                <a:cubicBezTo>
                  <a:pt x="82" y="58"/>
                  <a:pt x="82" y="58"/>
                  <a:pt x="82" y="58"/>
                </a:cubicBezTo>
                <a:cubicBezTo>
                  <a:pt x="82" y="57"/>
                  <a:pt x="82" y="57"/>
                  <a:pt x="82" y="57"/>
                </a:cubicBezTo>
                <a:cubicBezTo>
                  <a:pt x="81" y="57"/>
                  <a:pt x="81" y="56"/>
                  <a:pt x="81" y="55"/>
                </a:cubicBezTo>
                <a:cubicBezTo>
                  <a:pt x="81" y="55"/>
                  <a:pt x="81" y="55"/>
                  <a:pt x="81" y="55"/>
                </a:cubicBezTo>
                <a:cubicBezTo>
                  <a:pt x="79" y="52"/>
                  <a:pt x="75" y="53"/>
                  <a:pt x="74" y="55"/>
                </a:cubicBezTo>
                <a:cubicBezTo>
                  <a:pt x="72" y="61"/>
                  <a:pt x="62" y="63"/>
                  <a:pt x="62" y="55"/>
                </a:cubicBezTo>
                <a:cubicBezTo>
                  <a:pt x="62" y="19"/>
                  <a:pt x="62" y="19"/>
                  <a:pt x="62" y="19"/>
                </a:cubicBezTo>
                <a:cubicBezTo>
                  <a:pt x="62" y="15"/>
                  <a:pt x="55" y="15"/>
                  <a:pt x="55" y="19"/>
                </a:cubicBezTo>
                <a:cubicBezTo>
                  <a:pt x="55" y="39"/>
                  <a:pt x="55" y="59"/>
                  <a:pt x="55" y="80"/>
                </a:cubicBezTo>
                <a:cubicBezTo>
                  <a:pt x="55" y="81"/>
                  <a:pt x="55" y="83"/>
                  <a:pt x="54" y="84"/>
                </a:cubicBezTo>
                <a:cubicBezTo>
                  <a:pt x="54" y="84"/>
                  <a:pt x="54" y="84"/>
                  <a:pt x="54" y="84"/>
                </a:cubicBezTo>
                <a:cubicBezTo>
                  <a:pt x="54" y="86"/>
                  <a:pt x="53" y="87"/>
                  <a:pt x="51" y="87"/>
                </a:cubicBezTo>
                <a:cubicBezTo>
                  <a:pt x="51" y="87"/>
                  <a:pt x="51" y="87"/>
                  <a:pt x="51" y="87"/>
                </a:cubicBezTo>
                <a:cubicBezTo>
                  <a:pt x="50" y="88"/>
                  <a:pt x="48" y="89"/>
                  <a:pt x="47" y="89"/>
                </a:cubicBezTo>
                <a:cubicBezTo>
                  <a:pt x="45" y="89"/>
                  <a:pt x="44" y="89"/>
                  <a:pt x="42" y="88"/>
                </a:cubicBezTo>
                <a:cubicBezTo>
                  <a:pt x="40" y="87"/>
                  <a:pt x="38" y="86"/>
                  <a:pt x="35" y="85"/>
                </a:cubicBezTo>
                <a:cubicBezTo>
                  <a:pt x="33" y="84"/>
                  <a:pt x="30" y="82"/>
                  <a:pt x="28" y="82"/>
                </a:cubicBezTo>
                <a:cubicBezTo>
                  <a:pt x="26" y="81"/>
                  <a:pt x="24" y="81"/>
                  <a:pt x="22" y="81"/>
                </a:cubicBezTo>
                <a:cubicBezTo>
                  <a:pt x="19" y="81"/>
                  <a:pt x="15" y="84"/>
                  <a:pt x="19" y="87"/>
                </a:cubicBezTo>
                <a:cubicBezTo>
                  <a:pt x="20" y="88"/>
                  <a:pt x="22" y="89"/>
                  <a:pt x="25" y="90"/>
                </a:cubicBezTo>
                <a:cubicBezTo>
                  <a:pt x="33" y="93"/>
                  <a:pt x="40" y="98"/>
                  <a:pt x="46" y="103"/>
                </a:cubicBezTo>
                <a:cubicBezTo>
                  <a:pt x="51" y="107"/>
                  <a:pt x="56" y="112"/>
                  <a:pt x="61" y="117"/>
                </a:cubicBezTo>
                <a:cubicBezTo>
                  <a:pt x="61" y="117"/>
                  <a:pt x="62" y="117"/>
                  <a:pt x="62" y="117"/>
                </a:cubicBezTo>
                <a:cubicBezTo>
                  <a:pt x="105" y="117"/>
                  <a:pt x="105" y="117"/>
                  <a:pt x="105" y="117"/>
                </a:cubicBezTo>
                <a:close/>
                <a:moveTo>
                  <a:pt x="52" y="124"/>
                </a:moveTo>
                <a:cubicBezTo>
                  <a:pt x="52" y="124"/>
                  <a:pt x="52" y="124"/>
                  <a:pt x="52" y="124"/>
                </a:cubicBezTo>
                <a:cubicBezTo>
                  <a:pt x="48" y="120"/>
                  <a:pt x="43" y="115"/>
                  <a:pt x="39" y="111"/>
                </a:cubicBezTo>
                <a:cubicBezTo>
                  <a:pt x="33" y="107"/>
                  <a:pt x="27" y="103"/>
                  <a:pt x="21" y="100"/>
                </a:cubicBezTo>
                <a:cubicBezTo>
                  <a:pt x="17" y="99"/>
                  <a:pt x="14" y="97"/>
                  <a:pt x="12" y="95"/>
                </a:cubicBezTo>
                <a:cubicBezTo>
                  <a:pt x="0" y="85"/>
                  <a:pt x="9" y="70"/>
                  <a:pt x="22" y="70"/>
                </a:cubicBezTo>
                <a:cubicBezTo>
                  <a:pt x="25" y="70"/>
                  <a:pt x="28" y="70"/>
                  <a:pt x="31" y="71"/>
                </a:cubicBezTo>
                <a:cubicBezTo>
                  <a:pt x="34" y="72"/>
                  <a:pt x="37" y="73"/>
                  <a:pt x="40" y="74"/>
                </a:cubicBezTo>
                <a:cubicBezTo>
                  <a:pt x="41" y="75"/>
                  <a:pt x="43" y="76"/>
                  <a:pt x="44" y="77"/>
                </a:cubicBezTo>
                <a:cubicBezTo>
                  <a:pt x="44" y="57"/>
                  <a:pt x="44" y="38"/>
                  <a:pt x="44" y="19"/>
                </a:cubicBezTo>
                <a:cubicBezTo>
                  <a:pt x="44" y="0"/>
                  <a:pt x="73" y="0"/>
                  <a:pt x="73" y="19"/>
                </a:cubicBezTo>
                <a:cubicBezTo>
                  <a:pt x="73" y="43"/>
                  <a:pt x="73" y="43"/>
                  <a:pt x="73" y="43"/>
                </a:cubicBezTo>
                <a:cubicBezTo>
                  <a:pt x="78" y="41"/>
                  <a:pt x="84" y="43"/>
                  <a:pt x="88" y="47"/>
                </a:cubicBezTo>
                <a:cubicBezTo>
                  <a:pt x="95" y="44"/>
                  <a:pt x="104" y="46"/>
                  <a:pt x="107" y="53"/>
                </a:cubicBezTo>
                <a:cubicBezTo>
                  <a:pt x="116" y="51"/>
                  <a:pt x="124" y="57"/>
                  <a:pt x="124" y="66"/>
                </a:cubicBezTo>
                <a:cubicBezTo>
                  <a:pt x="124" y="93"/>
                  <a:pt x="124" y="93"/>
                  <a:pt x="124" y="93"/>
                </a:cubicBezTo>
                <a:cubicBezTo>
                  <a:pt x="124" y="98"/>
                  <a:pt x="122" y="104"/>
                  <a:pt x="120" y="110"/>
                </a:cubicBezTo>
                <a:cubicBezTo>
                  <a:pt x="119" y="114"/>
                  <a:pt x="117" y="117"/>
                  <a:pt x="116" y="121"/>
                </a:cubicBezTo>
                <a:cubicBezTo>
                  <a:pt x="117" y="123"/>
                  <a:pt x="118" y="125"/>
                  <a:pt x="118" y="127"/>
                </a:cubicBezTo>
                <a:cubicBezTo>
                  <a:pt x="118" y="139"/>
                  <a:pt x="118" y="139"/>
                  <a:pt x="118" y="139"/>
                </a:cubicBezTo>
                <a:cubicBezTo>
                  <a:pt x="118" y="142"/>
                  <a:pt x="117" y="145"/>
                  <a:pt x="115" y="146"/>
                </a:cubicBezTo>
                <a:cubicBezTo>
                  <a:pt x="115" y="146"/>
                  <a:pt x="115" y="146"/>
                  <a:pt x="115" y="146"/>
                </a:cubicBezTo>
                <a:cubicBezTo>
                  <a:pt x="113" y="148"/>
                  <a:pt x="111" y="149"/>
                  <a:pt x="108" y="149"/>
                </a:cubicBezTo>
                <a:cubicBezTo>
                  <a:pt x="62" y="149"/>
                  <a:pt x="62" y="149"/>
                  <a:pt x="62" y="149"/>
                </a:cubicBezTo>
                <a:cubicBezTo>
                  <a:pt x="59" y="149"/>
                  <a:pt x="57" y="148"/>
                  <a:pt x="55" y="146"/>
                </a:cubicBezTo>
                <a:cubicBezTo>
                  <a:pt x="55" y="146"/>
                  <a:pt x="55" y="146"/>
                  <a:pt x="55" y="146"/>
                </a:cubicBezTo>
                <a:cubicBezTo>
                  <a:pt x="53" y="145"/>
                  <a:pt x="52" y="142"/>
                  <a:pt x="52" y="139"/>
                </a:cubicBezTo>
                <a:cubicBezTo>
                  <a:pt x="52" y="127"/>
                  <a:pt x="52" y="127"/>
                  <a:pt x="52" y="127"/>
                </a:cubicBezTo>
                <a:cubicBezTo>
                  <a:pt x="52" y="126"/>
                  <a:pt x="52" y="125"/>
                  <a:pt x="52" y="124"/>
                </a:cubicBezTo>
                <a:close/>
                <a:moveTo>
                  <a:pt x="63" y="128"/>
                </a:moveTo>
                <a:cubicBezTo>
                  <a:pt x="63" y="128"/>
                  <a:pt x="63" y="128"/>
                  <a:pt x="63" y="128"/>
                </a:cubicBezTo>
                <a:cubicBezTo>
                  <a:pt x="63" y="138"/>
                  <a:pt x="63" y="138"/>
                  <a:pt x="63" y="138"/>
                </a:cubicBezTo>
                <a:cubicBezTo>
                  <a:pt x="107" y="138"/>
                  <a:pt x="107" y="138"/>
                  <a:pt x="107" y="138"/>
                </a:cubicBezTo>
                <a:cubicBezTo>
                  <a:pt x="107" y="128"/>
                  <a:pt x="107" y="128"/>
                  <a:pt x="107" y="128"/>
                </a:cubicBezTo>
                <a:cubicBezTo>
                  <a:pt x="63" y="128"/>
                  <a:pt x="63" y="128"/>
                  <a:pt x="63" y="1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nvGrpSpPr>
          <p:cNvPr id="4" name="组合 3"/>
          <p:cNvGrpSpPr/>
          <p:nvPr/>
        </p:nvGrpSpPr>
        <p:grpSpPr>
          <a:xfrm>
            <a:off x="3203575" y="2131083"/>
            <a:ext cx="1784350" cy="2112027"/>
            <a:chOff x="3203575" y="2130425"/>
            <a:chExt cx="1784350" cy="2111375"/>
          </a:xfrm>
        </p:grpSpPr>
        <p:sp>
          <p:nvSpPr>
            <p:cNvPr id="22551" name="Freeform 23"/>
            <p:cNvSpPr>
              <a:spLocks noEditPoints="1"/>
            </p:cNvSpPr>
            <p:nvPr/>
          </p:nvSpPr>
          <p:spPr bwMode="auto">
            <a:xfrm>
              <a:off x="3203575" y="2130425"/>
              <a:ext cx="1784350" cy="2111375"/>
            </a:xfrm>
            <a:custGeom>
              <a:gdLst>
                <a:gd fmla="*/ 998 w 1144" name="T0"/>
                <a:gd fmla="*/ 1354 h 1354" name="T1"/>
                <a:gd fmla="*/ 139 w 1144" name="T2"/>
                <a:gd fmla="*/ 1354 h 1354" name="T3"/>
                <a:gd fmla="*/ 24 w 1144" name="T4"/>
                <a:gd fmla="*/ 1296 h 1354" name="T5"/>
                <a:gd fmla="*/ 23 w 1144" name="T6"/>
                <a:gd fmla="*/ 1172 h 1354" name="T7"/>
                <a:gd fmla="*/ 92 w 1144" name="T8"/>
                <a:gd fmla="*/ 1064 h 1354" name="T9"/>
                <a:gd fmla="*/ 251 w 1144" name="T10"/>
                <a:gd fmla="*/ 820 h 1354" name="T11"/>
                <a:gd fmla="*/ 405 w 1144" name="T12"/>
                <a:gd fmla="*/ 583 h 1354" name="T13"/>
                <a:gd fmla="*/ 405 w 1144" name="T14"/>
                <a:gd fmla="*/ 141 h 1354" name="T15"/>
                <a:gd fmla="*/ 361 w 1144" name="T16"/>
                <a:gd fmla="*/ 74 h 1354" name="T17"/>
                <a:gd fmla="*/ 435 w 1144" name="T18"/>
                <a:gd fmla="*/ 0 h 1354" name="T19"/>
                <a:gd fmla="*/ 699 w 1144" name="T20"/>
                <a:gd fmla="*/ 0 h 1354" name="T21"/>
                <a:gd fmla="*/ 773 w 1144" name="T22"/>
                <a:gd fmla="*/ 74 h 1354" name="T23"/>
                <a:gd fmla="*/ 729 w 1144" name="T24"/>
                <a:gd fmla="*/ 141 h 1354" name="T25"/>
                <a:gd fmla="*/ 729 w 1144" name="T26"/>
                <a:gd fmla="*/ 583 h 1354" name="T27"/>
                <a:gd fmla="*/ 886 w 1144" name="T28"/>
                <a:gd fmla="*/ 820 h 1354" name="T29"/>
                <a:gd fmla="*/ 1046 w 1144" name="T30"/>
                <a:gd fmla="*/ 1064 h 1354" name="T31"/>
                <a:gd fmla="*/ 1108 w 1144" name="T32"/>
                <a:gd fmla="*/ 1161 h 1354" name="T33"/>
                <a:gd fmla="*/ 1118 w 1144" name="T34"/>
                <a:gd fmla="*/ 1287 h 1354" name="T35"/>
                <a:gd fmla="*/ 998 w 1144" name="T36"/>
                <a:gd fmla="*/ 1354 h 1354" name="T37"/>
                <a:gd fmla="*/ 435 w 1144" name="T38"/>
                <a:gd fmla="*/ 60 h 1354" name="T39"/>
                <a:gd fmla="*/ 421 w 1144" name="T40"/>
                <a:gd fmla="*/ 74 h 1354" name="T41"/>
                <a:gd fmla="*/ 435 w 1144" name="T42"/>
                <a:gd fmla="*/ 88 h 1354" name="T43"/>
                <a:gd fmla="*/ 465 w 1144" name="T44"/>
                <a:gd fmla="*/ 88 h 1354" name="T45"/>
                <a:gd fmla="*/ 465 w 1144" name="T46"/>
                <a:gd fmla="*/ 601 h 1354" name="T47"/>
                <a:gd fmla="*/ 460 w 1144" name="T48"/>
                <a:gd fmla="*/ 608 h 1354" name="T49"/>
                <a:gd fmla="*/ 301 w 1144" name="T50"/>
                <a:gd fmla="*/ 852 h 1354" name="T51"/>
                <a:gd fmla="*/ 142 w 1144" name="T52"/>
                <a:gd fmla="*/ 1097 h 1354" name="T53"/>
                <a:gd fmla="*/ 74 w 1144" name="T54"/>
                <a:gd fmla="*/ 1202 h 1354" name="T55"/>
                <a:gd fmla="*/ 76 w 1144" name="T56"/>
                <a:gd fmla="*/ 1266 h 1354" name="T57"/>
                <a:gd fmla="*/ 139 w 1144" name="T58"/>
                <a:gd fmla="*/ 1294 h 1354" name="T59"/>
                <a:gd fmla="*/ 998 w 1144" name="T60"/>
                <a:gd fmla="*/ 1294 h 1354" name="T61"/>
                <a:gd fmla="*/ 1065 w 1144" name="T62"/>
                <a:gd fmla="*/ 1258 h 1354" name="T63"/>
                <a:gd fmla="*/ 1057 w 1144" name="T64"/>
                <a:gd fmla="*/ 1192 h 1354" name="T65"/>
                <a:gd fmla="*/ 996 w 1144" name="T66"/>
                <a:gd fmla="*/ 1097 h 1354" name="T67"/>
                <a:gd fmla="*/ 836 w 1144" name="T68"/>
                <a:gd fmla="*/ 853 h 1354" name="T69"/>
                <a:gd fmla="*/ 674 w 1144" name="T70"/>
                <a:gd fmla="*/ 609 h 1354" name="T71"/>
                <a:gd fmla="*/ 669 w 1144" name="T72"/>
                <a:gd fmla="*/ 601 h 1354" name="T73"/>
                <a:gd fmla="*/ 669 w 1144" name="T74"/>
                <a:gd fmla="*/ 88 h 1354" name="T75"/>
                <a:gd fmla="*/ 699 w 1144" name="T76"/>
                <a:gd fmla="*/ 88 h 1354" name="T77"/>
                <a:gd fmla="*/ 713 w 1144" name="T78"/>
                <a:gd fmla="*/ 74 h 1354" name="T79"/>
                <a:gd fmla="*/ 699 w 1144" name="T80"/>
                <a:gd fmla="*/ 60 h 1354" name="T81"/>
                <a:gd fmla="*/ 435 w 1144" name="T82"/>
                <a:gd fmla="*/ 60 h 13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54" w="1144">
                  <a:moveTo>
                    <a:pt x="998" y="1354"/>
                  </a:moveTo>
                  <a:cubicBezTo>
                    <a:pt x="139" y="1354"/>
                    <a:pt x="139" y="1354"/>
                    <a:pt x="139" y="1354"/>
                  </a:cubicBezTo>
                  <a:cubicBezTo>
                    <a:pt x="68" y="1354"/>
                    <a:pt x="36" y="1318"/>
                    <a:pt x="24" y="1296"/>
                  </a:cubicBezTo>
                  <a:cubicBezTo>
                    <a:pt x="0" y="1254"/>
                    <a:pt x="5" y="1201"/>
                    <a:pt x="23" y="1172"/>
                  </a:cubicBezTo>
                  <a:cubicBezTo>
                    <a:pt x="28" y="1163"/>
                    <a:pt x="50" y="1128"/>
                    <a:pt x="92" y="1064"/>
                  </a:cubicBezTo>
                  <a:cubicBezTo>
                    <a:pt x="130" y="1006"/>
                    <a:pt x="183" y="923"/>
                    <a:pt x="251" y="820"/>
                  </a:cubicBezTo>
                  <a:cubicBezTo>
                    <a:pt x="322" y="710"/>
                    <a:pt x="387" y="611"/>
                    <a:pt x="405" y="583"/>
                  </a:cubicBezTo>
                  <a:cubicBezTo>
                    <a:pt x="405" y="141"/>
                    <a:pt x="405" y="141"/>
                    <a:pt x="405" y="141"/>
                  </a:cubicBezTo>
                  <a:cubicBezTo>
                    <a:pt x="379" y="130"/>
                    <a:pt x="361" y="104"/>
                    <a:pt x="361" y="74"/>
                  </a:cubicBezTo>
                  <a:cubicBezTo>
                    <a:pt x="361" y="33"/>
                    <a:pt x="394" y="0"/>
                    <a:pt x="435" y="0"/>
                  </a:cubicBezTo>
                  <a:cubicBezTo>
                    <a:pt x="699" y="0"/>
                    <a:pt x="699" y="0"/>
                    <a:pt x="699" y="0"/>
                  </a:cubicBezTo>
                  <a:cubicBezTo>
                    <a:pt x="740" y="0"/>
                    <a:pt x="773" y="33"/>
                    <a:pt x="773" y="74"/>
                  </a:cubicBezTo>
                  <a:cubicBezTo>
                    <a:pt x="773" y="104"/>
                    <a:pt x="755" y="130"/>
                    <a:pt x="729" y="141"/>
                  </a:cubicBezTo>
                  <a:cubicBezTo>
                    <a:pt x="729" y="583"/>
                    <a:pt x="729" y="583"/>
                    <a:pt x="729" y="583"/>
                  </a:cubicBezTo>
                  <a:cubicBezTo>
                    <a:pt x="747" y="611"/>
                    <a:pt x="814" y="711"/>
                    <a:pt x="886" y="820"/>
                  </a:cubicBezTo>
                  <a:cubicBezTo>
                    <a:pt x="953" y="922"/>
                    <a:pt x="1007" y="1004"/>
                    <a:pt x="1046" y="1064"/>
                  </a:cubicBezTo>
                  <a:cubicBezTo>
                    <a:pt x="1076" y="1111"/>
                    <a:pt x="1097" y="1143"/>
                    <a:pt x="1108" y="1161"/>
                  </a:cubicBezTo>
                  <a:cubicBezTo>
                    <a:pt x="1144" y="1220"/>
                    <a:pt x="1130" y="1265"/>
                    <a:pt x="1118" y="1287"/>
                  </a:cubicBezTo>
                  <a:cubicBezTo>
                    <a:pt x="1093" y="1331"/>
                    <a:pt x="1038" y="1354"/>
                    <a:pt x="998" y="1354"/>
                  </a:cubicBezTo>
                  <a:close/>
                  <a:moveTo>
                    <a:pt x="435" y="60"/>
                  </a:moveTo>
                  <a:cubicBezTo>
                    <a:pt x="427" y="60"/>
                    <a:pt x="421" y="66"/>
                    <a:pt x="421" y="74"/>
                  </a:cubicBezTo>
                  <a:cubicBezTo>
                    <a:pt x="421" y="81"/>
                    <a:pt x="427" y="88"/>
                    <a:pt x="435" y="88"/>
                  </a:cubicBezTo>
                  <a:cubicBezTo>
                    <a:pt x="465" y="88"/>
                    <a:pt x="465" y="88"/>
                    <a:pt x="465" y="88"/>
                  </a:cubicBezTo>
                  <a:cubicBezTo>
                    <a:pt x="465" y="601"/>
                    <a:pt x="465" y="601"/>
                    <a:pt x="465" y="601"/>
                  </a:cubicBezTo>
                  <a:cubicBezTo>
                    <a:pt x="460" y="608"/>
                    <a:pt x="460" y="608"/>
                    <a:pt x="460" y="608"/>
                  </a:cubicBezTo>
                  <a:cubicBezTo>
                    <a:pt x="460" y="608"/>
                    <a:pt x="385" y="723"/>
                    <a:pt x="301" y="852"/>
                  </a:cubicBezTo>
                  <a:cubicBezTo>
                    <a:pt x="233" y="956"/>
                    <a:pt x="180" y="1038"/>
                    <a:pt x="142" y="1097"/>
                  </a:cubicBezTo>
                  <a:cubicBezTo>
                    <a:pt x="92" y="1174"/>
                    <a:pt x="77" y="1197"/>
                    <a:pt x="74" y="1202"/>
                  </a:cubicBezTo>
                  <a:cubicBezTo>
                    <a:pt x="67" y="1214"/>
                    <a:pt x="63" y="1244"/>
                    <a:pt x="76" y="1266"/>
                  </a:cubicBezTo>
                  <a:cubicBezTo>
                    <a:pt x="86" y="1285"/>
                    <a:pt x="108" y="1294"/>
                    <a:pt x="139" y="1294"/>
                  </a:cubicBezTo>
                  <a:cubicBezTo>
                    <a:pt x="998" y="1294"/>
                    <a:pt x="998" y="1294"/>
                    <a:pt x="998" y="1294"/>
                  </a:cubicBezTo>
                  <a:cubicBezTo>
                    <a:pt x="1020" y="1294"/>
                    <a:pt x="1052" y="1280"/>
                    <a:pt x="1065" y="1258"/>
                  </a:cubicBezTo>
                  <a:cubicBezTo>
                    <a:pt x="1075" y="1240"/>
                    <a:pt x="1072" y="1218"/>
                    <a:pt x="1057" y="1192"/>
                  </a:cubicBezTo>
                  <a:cubicBezTo>
                    <a:pt x="1046" y="1175"/>
                    <a:pt x="1026" y="1143"/>
                    <a:pt x="996" y="1097"/>
                  </a:cubicBezTo>
                  <a:cubicBezTo>
                    <a:pt x="957" y="1037"/>
                    <a:pt x="903" y="955"/>
                    <a:pt x="836" y="853"/>
                  </a:cubicBezTo>
                  <a:cubicBezTo>
                    <a:pt x="751" y="725"/>
                    <a:pt x="675" y="610"/>
                    <a:pt x="674" y="609"/>
                  </a:cubicBezTo>
                  <a:cubicBezTo>
                    <a:pt x="669" y="601"/>
                    <a:pt x="669" y="601"/>
                    <a:pt x="669" y="601"/>
                  </a:cubicBezTo>
                  <a:cubicBezTo>
                    <a:pt x="669" y="88"/>
                    <a:pt x="669" y="88"/>
                    <a:pt x="669" y="88"/>
                  </a:cubicBezTo>
                  <a:cubicBezTo>
                    <a:pt x="699" y="88"/>
                    <a:pt x="699" y="88"/>
                    <a:pt x="699" y="88"/>
                  </a:cubicBezTo>
                  <a:cubicBezTo>
                    <a:pt x="707" y="88"/>
                    <a:pt x="713" y="81"/>
                    <a:pt x="713" y="74"/>
                  </a:cubicBezTo>
                  <a:cubicBezTo>
                    <a:pt x="713" y="66"/>
                    <a:pt x="707" y="60"/>
                    <a:pt x="699" y="60"/>
                  </a:cubicBezTo>
                  <a:lnTo>
                    <a:pt x="435" y="60"/>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52" name="Freeform 24"/>
            <p:cNvSpPr/>
            <p:nvPr/>
          </p:nvSpPr>
          <p:spPr bwMode="auto">
            <a:xfrm>
              <a:off x="3813175" y="2176463"/>
              <a:ext cx="549275" cy="876300"/>
            </a:xfrm>
            <a:custGeom>
              <a:gdLst>
                <a:gd fmla="*/ 308 w 352" name="T0"/>
                <a:gd fmla="*/ 0 h 562" name="T1"/>
                <a:gd fmla="*/ 44 w 352" name="T2"/>
                <a:gd fmla="*/ 0 h 562" name="T3"/>
                <a:gd fmla="*/ 0 w 352" name="T4"/>
                <a:gd fmla="*/ 44 h 562" name="T5"/>
                <a:gd fmla="*/ 44 w 352" name="T6"/>
                <a:gd fmla="*/ 88 h 562" name="T7"/>
                <a:gd fmla="*/ 44 w 352" name="T8"/>
                <a:gd fmla="*/ 562 h 562" name="T9"/>
                <a:gd fmla="*/ 308 w 352" name="T10"/>
                <a:gd fmla="*/ 562 h 562" name="T11"/>
                <a:gd fmla="*/ 308 w 352" name="T12"/>
                <a:gd fmla="*/ 88 h 562" name="T13"/>
                <a:gd fmla="*/ 352 w 352" name="T14"/>
                <a:gd fmla="*/ 44 h 562" name="T15"/>
                <a:gd fmla="*/ 308 w 352" name="T16"/>
                <a:gd fmla="*/ 0 h 5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2" w="352">
                  <a:moveTo>
                    <a:pt x="308" y="0"/>
                  </a:moveTo>
                  <a:cubicBezTo>
                    <a:pt x="44" y="0"/>
                    <a:pt x="44" y="0"/>
                    <a:pt x="44" y="0"/>
                  </a:cubicBezTo>
                  <a:cubicBezTo>
                    <a:pt x="20" y="0"/>
                    <a:pt x="0" y="19"/>
                    <a:pt x="0" y="44"/>
                  </a:cubicBezTo>
                  <a:cubicBezTo>
                    <a:pt x="0" y="68"/>
                    <a:pt x="20" y="88"/>
                    <a:pt x="44" y="88"/>
                  </a:cubicBezTo>
                  <a:cubicBezTo>
                    <a:pt x="44" y="562"/>
                    <a:pt x="44" y="562"/>
                    <a:pt x="44" y="562"/>
                  </a:cubicBezTo>
                  <a:cubicBezTo>
                    <a:pt x="308" y="562"/>
                    <a:pt x="308" y="562"/>
                    <a:pt x="308" y="562"/>
                  </a:cubicBezTo>
                  <a:cubicBezTo>
                    <a:pt x="308" y="88"/>
                    <a:pt x="308" y="88"/>
                    <a:pt x="308" y="88"/>
                  </a:cubicBezTo>
                  <a:cubicBezTo>
                    <a:pt x="332" y="88"/>
                    <a:pt x="352" y="68"/>
                    <a:pt x="352" y="44"/>
                  </a:cubicBezTo>
                  <a:cubicBezTo>
                    <a:pt x="352" y="19"/>
                    <a:pt x="332" y="0"/>
                    <a:pt x="308" y="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53" name="Freeform 25"/>
            <p:cNvSpPr/>
            <p:nvPr/>
          </p:nvSpPr>
          <p:spPr bwMode="auto">
            <a:xfrm>
              <a:off x="3633788" y="3052763"/>
              <a:ext cx="912813" cy="381000"/>
            </a:xfrm>
            <a:custGeom>
              <a:gdLst>
                <a:gd fmla="*/ 585 w 585" name="T0"/>
                <a:gd fmla="*/ 244 h 244" name="T1"/>
                <a:gd fmla="*/ 423 w 585" name="T2"/>
                <a:gd fmla="*/ 0 h 244" name="T3"/>
                <a:gd fmla="*/ 159 w 585" name="T4"/>
                <a:gd fmla="*/ 0 h 244" name="T5"/>
                <a:gd fmla="*/ 0 w 585" name="T6"/>
                <a:gd fmla="*/ 244 h 244" name="T7"/>
                <a:gd fmla="*/ 585 w 585" name="T8"/>
                <a:gd fmla="*/ 244 h 244" name="T9"/>
              </a:gdLst>
              <a:cxnLst>
                <a:cxn ang="0">
                  <a:pos x="T0" y="T1"/>
                </a:cxn>
                <a:cxn ang="0">
                  <a:pos x="T2" y="T3"/>
                </a:cxn>
                <a:cxn ang="0">
                  <a:pos x="T4" y="T5"/>
                </a:cxn>
                <a:cxn ang="0">
                  <a:pos x="T6" y="T7"/>
                </a:cxn>
                <a:cxn ang="0">
                  <a:pos x="T8" y="T9"/>
                </a:cxn>
              </a:cxnLst>
              <a:rect b="b" l="0" r="r" t="0"/>
              <a:pathLst>
                <a:path h="244" w="585">
                  <a:moveTo>
                    <a:pt x="585" y="244"/>
                  </a:moveTo>
                  <a:cubicBezTo>
                    <a:pt x="499" y="115"/>
                    <a:pt x="423" y="0"/>
                    <a:pt x="423" y="0"/>
                  </a:cubicBezTo>
                  <a:cubicBezTo>
                    <a:pt x="159" y="0"/>
                    <a:pt x="159" y="0"/>
                    <a:pt x="159" y="0"/>
                  </a:cubicBezTo>
                  <a:cubicBezTo>
                    <a:pt x="159" y="0"/>
                    <a:pt x="84" y="115"/>
                    <a:pt x="0" y="244"/>
                  </a:cubicBezTo>
                  <a:lnTo>
                    <a:pt x="585" y="244"/>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54" name="Freeform 26"/>
            <p:cNvSpPr/>
            <p:nvPr/>
          </p:nvSpPr>
          <p:spPr bwMode="auto">
            <a:xfrm>
              <a:off x="3386138" y="3433763"/>
              <a:ext cx="1409700" cy="381000"/>
            </a:xfrm>
            <a:custGeom>
              <a:gdLst>
                <a:gd fmla="*/ 0 w 904" name="T0"/>
                <a:gd fmla="*/ 244 h 244" name="T1"/>
                <a:gd fmla="*/ 904 w 904" name="T2"/>
                <a:gd fmla="*/ 244 h 244" name="T3"/>
                <a:gd fmla="*/ 744 w 904" name="T4"/>
                <a:gd fmla="*/ 0 h 244" name="T5"/>
                <a:gd fmla="*/ 159 w 904" name="T6"/>
                <a:gd fmla="*/ 0 h 244" name="T7"/>
                <a:gd fmla="*/ 0 w 904" name="T8"/>
                <a:gd fmla="*/ 244 h 244" name="T9"/>
              </a:gdLst>
              <a:cxnLst>
                <a:cxn ang="0">
                  <a:pos x="T0" y="T1"/>
                </a:cxn>
                <a:cxn ang="0">
                  <a:pos x="T2" y="T3"/>
                </a:cxn>
                <a:cxn ang="0">
                  <a:pos x="T4" y="T5"/>
                </a:cxn>
                <a:cxn ang="0">
                  <a:pos x="T6" y="T7"/>
                </a:cxn>
                <a:cxn ang="0">
                  <a:pos x="T8" y="T9"/>
                </a:cxn>
              </a:cxnLst>
              <a:rect b="b" l="0" r="r" t="0"/>
              <a:pathLst>
                <a:path h="244" w="904">
                  <a:moveTo>
                    <a:pt x="0" y="244"/>
                  </a:moveTo>
                  <a:cubicBezTo>
                    <a:pt x="904" y="244"/>
                    <a:pt x="904" y="244"/>
                    <a:pt x="904" y="244"/>
                  </a:cubicBezTo>
                  <a:cubicBezTo>
                    <a:pt x="859" y="176"/>
                    <a:pt x="800" y="85"/>
                    <a:pt x="744" y="0"/>
                  </a:cubicBezTo>
                  <a:cubicBezTo>
                    <a:pt x="159" y="0"/>
                    <a:pt x="159" y="0"/>
                    <a:pt x="159" y="0"/>
                  </a:cubicBezTo>
                  <a:cubicBezTo>
                    <a:pt x="103" y="85"/>
                    <a:pt x="44" y="176"/>
                    <a:pt x="0" y="244"/>
                  </a:cubicBez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55" name="Freeform 27"/>
            <p:cNvSpPr/>
            <p:nvPr/>
          </p:nvSpPr>
          <p:spPr bwMode="auto">
            <a:xfrm>
              <a:off x="3246438" y="3814763"/>
              <a:ext cx="1735138" cy="379413"/>
            </a:xfrm>
            <a:custGeom>
              <a:gdLst>
                <a:gd fmla="*/ 1055 w 1113" name="T0"/>
                <a:gd fmla="*/ 96 h 244" name="T1"/>
                <a:gd fmla="*/ 994 w 1113" name="T2"/>
                <a:gd fmla="*/ 0 h 244" name="T3"/>
                <a:gd fmla="*/ 90 w 1113" name="T4"/>
                <a:gd fmla="*/ 0 h 244" name="T5"/>
                <a:gd fmla="*/ 21 w 1113" name="T6"/>
                <a:gd fmla="*/ 107 h 244" name="T7"/>
                <a:gd fmla="*/ 112 w 1113" name="T8"/>
                <a:gd fmla="*/ 244 h 244" name="T9"/>
                <a:gd fmla="*/ 971 w 1113" name="T10"/>
                <a:gd fmla="*/ 244 h 244" name="T11"/>
                <a:gd fmla="*/ 1055 w 1113" name="T12"/>
                <a:gd fmla="*/ 96 h 244" name="T13"/>
              </a:gdLst>
              <a:cxnLst>
                <a:cxn ang="0">
                  <a:pos x="T0" y="T1"/>
                </a:cxn>
                <a:cxn ang="0">
                  <a:pos x="T2" y="T3"/>
                </a:cxn>
                <a:cxn ang="0">
                  <a:pos x="T4" y="T5"/>
                </a:cxn>
                <a:cxn ang="0">
                  <a:pos x="T6" y="T7"/>
                </a:cxn>
                <a:cxn ang="0">
                  <a:pos x="T8" y="T9"/>
                </a:cxn>
                <a:cxn ang="0">
                  <a:pos x="T10" y="T11"/>
                </a:cxn>
                <a:cxn ang="0">
                  <a:pos x="T12" y="T13"/>
                </a:cxn>
              </a:cxnLst>
              <a:rect b="b" l="0" r="r" t="0"/>
              <a:pathLst>
                <a:path h="244" w="1113">
                  <a:moveTo>
                    <a:pt x="1055" y="96"/>
                  </a:moveTo>
                  <a:cubicBezTo>
                    <a:pt x="1044" y="78"/>
                    <a:pt x="1022" y="43"/>
                    <a:pt x="994" y="0"/>
                  </a:cubicBezTo>
                  <a:cubicBezTo>
                    <a:pt x="90" y="0"/>
                    <a:pt x="90" y="0"/>
                    <a:pt x="90" y="0"/>
                  </a:cubicBezTo>
                  <a:cubicBezTo>
                    <a:pt x="53" y="57"/>
                    <a:pt x="27" y="98"/>
                    <a:pt x="21" y="107"/>
                  </a:cubicBezTo>
                  <a:cubicBezTo>
                    <a:pt x="0" y="143"/>
                    <a:pt x="1" y="244"/>
                    <a:pt x="112" y="244"/>
                  </a:cubicBezTo>
                  <a:cubicBezTo>
                    <a:pt x="223" y="244"/>
                    <a:pt x="916" y="244"/>
                    <a:pt x="971" y="244"/>
                  </a:cubicBezTo>
                  <a:cubicBezTo>
                    <a:pt x="1025" y="244"/>
                    <a:pt x="1113" y="190"/>
                    <a:pt x="1055" y="96"/>
                  </a:cubicBezTo>
                  <a:close/>
                </a:path>
              </a:pathLst>
            </a:cu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22556" name="Oval 28"/>
          <p:cNvSpPr>
            <a:spLocks noChangeArrowheads="1"/>
          </p:cNvSpPr>
          <p:nvPr/>
        </p:nvSpPr>
        <p:spPr bwMode="auto">
          <a:xfrm>
            <a:off x="4075114" y="2475677"/>
            <a:ext cx="131763" cy="130215"/>
          </a:xfrm>
          <a:prstGeom prst="ellipse">
            <a:avLst/>
          </a:prstGeom>
          <a:solidFill>
            <a:schemeClr val="accent6"/>
          </a:solidFill>
          <a:ln>
            <a:noFill/>
          </a:ln>
        </p:spPr>
        <p:txBody>
          <a:bodyPr/>
          <a:lstStyle/>
          <a:p>
            <a:endParaRPr altLang="en-US" lang="zh-CN">
              <a:solidFill>
                <a:prstClr val="black"/>
              </a:solidFill>
            </a:endParaRPr>
          </a:p>
        </p:txBody>
      </p:sp>
      <p:sp>
        <p:nvSpPr>
          <p:cNvPr id="22557" name="Oval 29"/>
          <p:cNvSpPr>
            <a:spLocks noChangeArrowheads="1"/>
          </p:cNvSpPr>
          <p:nvPr/>
        </p:nvSpPr>
        <p:spPr bwMode="auto">
          <a:xfrm>
            <a:off x="3894139" y="1881769"/>
            <a:ext cx="131763" cy="130215"/>
          </a:xfrm>
          <a:prstGeom prst="ellipse">
            <a:avLst/>
          </a:prstGeom>
          <a:solidFill>
            <a:schemeClr val="accent6"/>
          </a:solidFill>
          <a:ln>
            <a:noFill/>
          </a:ln>
        </p:spPr>
        <p:txBody>
          <a:bodyPr/>
          <a:lstStyle/>
          <a:p>
            <a:endParaRPr altLang="en-US" lang="zh-CN">
              <a:solidFill>
                <a:prstClr val="black"/>
              </a:solidFill>
            </a:endParaRPr>
          </a:p>
        </p:txBody>
      </p:sp>
      <p:sp>
        <p:nvSpPr>
          <p:cNvPr id="22558" name="Oval 30"/>
          <p:cNvSpPr>
            <a:spLocks noChangeArrowheads="1"/>
          </p:cNvSpPr>
          <p:nvPr/>
        </p:nvSpPr>
        <p:spPr bwMode="auto">
          <a:xfrm>
            <a:off x="4125913" y="1721381"/>
            <a:ext cx="90488" cy="88927"/>
          </a:xfrm>
          <a:prstGeom prst="ellipse">
            <a:avLst/>
          </a:prstGeom>
          <a:solidFill>
            <a:schemeClr val="accent6"/>
          </a:solidFill>
          <a:ln>
            <a:noFill/>
          </a:ln>
        </p:spPr>
        <p:txBody>
          <a:bodyPr/>
          <a:lstStyle/>
          <a:p>
            <a:endParaRPr altLang="en-US" lang="zh-CN">
              <a:solidFill>
                <a:prstClr val="black"/>
              </a:solidFill>
            </a:endParaRPr>
          </a:p>
        </p:txBody>
      </p:sp>
      <p:sp>
        <p:nvSpPr>
          <p:cNvPr id="22559" name="Oval 31"/>
          <p:cNvSpPr>
            <a:spLocks noChangeArrowheads="1"/>
          </p:cNvSpPr>
          <p:nvPr/>
        </p:nvSpPr>
        <p:spPr bwMode="auto">
          <a:xfrm>
            <a:off x="3976688" y="1572110"/>
            <a:ext cx="109538" cy="109572"/>
          </a:xfrm>
          <a:prstGeom prst="ellipse">
            <a:avLst/>
          </a:prstGeom>
          <a:solidFill>
            <a:schemeClr val="accent6"/>
          </a:solidFill>
          <a:ln>
            <a:noFill/>
          </a:ln>
        </p:spPr>
        <p:txBody>
          <a:bodyPr/>
          <a:lstStyle/>
          <a:p>
            <a:endParaRPr altLang="en-US" lang="zh-CN">
              <a:solidFill>
                <a:prstClr val="black"/>
              </a:solidFill>
            </a:endParaRPr>
          </a:p>
        </p:txBody>
      </p:sp>
      <p:sp>
        <p:nvSpPr>
          <p:cNvPr id="22560" name="Oval 32"/>
          <p:cNvSpPr>
            <a:spLocks noChangeArrowheads="1"/>
          </p:cNvSpPr>
          <p:nvPr/>
        </p:nvSpPr>
        <p:spPr bwMode="auto">
          <a:xfrm>
            <a:off x="3986214" y="2756751"/>
            <a:ext cx="79375" cy="79399"/>
          </a:xfrm>
          <a:prstGeom prst="ellipse">
            <a:avLst/>
          </a:prstGeom>
          <a:solidFill>
            <a:schemeClr val="accent6"/>
          </a:solidFill>
          <a:ln>
            <a:noFill/>
          </a:ln>
        </p:spPr>
        <p:txBody>
          <a:bodyPr/>
          <a:lstStyle/>
          <a:p>
            <a:endParaRPr altLang="en-US" lang="zh-CN">
              <a:solidFill>
                <a:prstClr val="black"/>
              </a:solidFill>
            </a:endParaRPr>
          </a:p>
        </p:txBody>
      </p:sp>
      <p:sp>
        <p:nvSpPr>
          <p:cNvPr id="22570" name="Freeform 42"/>
          <p:cNvSpPr>
            <a:spLocks noEditPoints="1"/>
          </p:cNvSpPr>
          <p:nvPr/>
        </p:nvSpPr>
        <p:spPr bwMode="auto">
          <a:xfrm>
            <a:off x="4013200" y="3545982"/>
            <a:ext cx="190500" cy="154036"/>
          </a:xfrm>
          <a:custGeom>
            <a:gdLst>
              <a:gd fmla="*/ 105 w 122" name="T0"/>
              <a:gd fmla="*/ 37 h 99" name="T1"/>
              <a:gd fmla="*/ 97 w 122" name="T2"/>
              <a:gd fmla="*/ 37 h 99" name="T3"/>
              <a:gd fmla="*/ 29 w 122" name="T4"/>
              <a:gd fmla="*/ 15 h 99" name="T5"/>
              <a:gd fmla="*/ 14 w 122" name="T6"/>
              <a:gd fmla="*/ 15 h 99" name="T7"/>
              <a:gd fmla="*/ 28 w 122" name="T8"/>
              <a:gd fmla="*/ 17 h 99" name="T9"/>
              <a:gd fmla="*/ 8 w 122" name="T10"/>
              <a:gd fmla="*/ 17 h 99" name="T11"/>
              <a:gd fmla="*/ 8 w 122" name="T12"/>
              <a:gd fmla="*/ 12 h 99" name="T13"/>
              <a:gd fmla="*/ 11 w 122" name="T14"/>
              <a:gd fmla="*/ 9 h 99" name="T15"/>
              <a:gd fmla="*/ 33 w 122" name="T16"/>
              <a:gd fmla="*/ 3 h 99" name="T17"/>
              <a:gd fmla="*/ 38 w 122" name="T18"/>
              <a:gd fmla="*/ 0 h 99" name="T19"/>
              <a:gd fmla="*/ 88 w 122" name="T20"/>
              <a:gd fmla="*/ 4 h 99" name="T21"/>
              <a:gd fmla="*/ 117 w 122" name="T22"/>
              <a:gd fmla="*/ 17 h 99" name="T23"/>
              <a:gd fmla="*/ 122 w 122" name="T24"/>
              <a:gd fmla="*/ 22 h 99" name="T25"/>
              <a:gd fmla="*/ 117 w 122" name="T26"/>
              <a:gd fmla="*/ 99 h 99" name="T27"/>
              <a:gd fmla="*/ 4 w 122" name="T28"/>
              <a:gd fmla="*/ 99 h 99" name="T29"/>
              <a:gd fmla="*/ 0 w 122" name="T30"/>
              <a:gd fmla="*/ 94 h 99" name="T31"/>
              <a:gd fmla="*/ 4 w 122" name="T32"/>
              <a:gd fmla="*/ 17 h 99" name="T33"/>
              <a:gd fmla="*/ 8 w 122" name="T34"/>
              <a:gd fmla="*/ 17 h 99" name="T35"/>
              <a:gd fmla="*/ 61 w 122" name="T36"/>
              <a:gd fmla="*/ 36 h 99" name="T37"/>
              <a:gd fmla="*/ 77 w 122" name="T38"/>
              <a:gd fmla="*/ 52 h 99" name="T39"/>
              <a:gd fmla="*/ 45 w 122" name="T40"/>
              <a:gd fmla="*/ 52 h 99" name="T41"/>
              <a:gd fmla="*/ 68 w 122" name="T42"/>
              <a:gd fmla="*/ 45 h 99" name="T43"/>
              <a:gd fmla="*/ 61 w 122" name="T44"/>
              <a:gd fmla="*/ 42 h 99" name="T45"/>
              <a:gd fmla="*/ 61 w 122" name="T46"/>
              <a:gd fmla="*/ 62 h 99" name="T47"/>
              <a:gd fmla="*/ 68 w 122" name="T48"/>
              <a:gd fmla="*/ 45 h 99" name="T49"/>
              <a:gd fmla="*/ 32 w 122" name="T50"/>
              <a:gd fmla="*/ 27 h 99" name="T51"/>
              <a:gd fmla="*/ 9 w 122" name="T52"/>
              <a:gd fmla="*/ 27 h 99" name="T53"/>
              <a:gd fmla="*/ 113 w 122" name="T54"/>
              <a:gd fmla="*/ 90 h 99" name="T55"/>
              <a:gd fmla="*/ 90 w 122" name="T56"/>
              <a:gd fmla="*/ 27 h 99" name="T57"/>
              <a:gd fmla="*/ 86 w 122" name="T58"/>
              <a:gd fmla="*/ 24 h 99" name="T59"/>
              <a:gd fmla="*/ 41 w 122" name="T60"/>
              <a:gd fmla="*/ 10 h 99" name="T61"/>
              <a:gd fmla="*/ 32 w 122" name="T62"/>
              <a:gd fmla="*/ 27 h 99" name="T63"/>
              <a:gd fmla="*/ 61 w 122" name="T64"/>
              <a:gd fmla="*/ 19 h 99" name="T65"/>
              <a:gd fmla="*/ 61 w 122" name="T66"/>
              <a:gd fmla="*/ 84 h 99" name="T67"/>
              <a:gd fmla="*/ 61 w 122" name="T68"/>
              <a:gd fmla="*/ 19 h 99" name="T69"/>
              <a:gd fmla="*/ 61 w 122" name="T70"/>
              <a:gd fmla="*/ 29 h 99" name="T71"/>
              <a:gd fmla="*/ 61 w 122" name="T72"/>
              <a:gd fmla="*/ 75 h 99" name="T73"/>
              <a:gd fmla="*/ 61 w 122" name="T74"/>
              <a:gd fmla="*/ 29 h 9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9" w="122">
                <a:moveTo>
                  <a:pt x="101" y="33"/>
                </a:moveTo>
                <a:cubicBezTo>
                  <a:pt x="103" y="33"/>
                  <a:pt x="105" y="35"/>
                  <a:pt x="105" y="37"/>
                </a:cubicBezTo>
                <a:cubicBezTo>
                  <a:pt x="105" y="40"/>
                  <a:pt x="103" y="42"/>
                  <a:pt x="101" y="42"/>
                </a:cubicBezTo>
                <a:cubicBezTo>
                  <a:pt x="99" y="42"/>
                  <a:pt x="97" y="40"/>
                  <a:pt x="97" y="37"/>
                </a:cubicBezTo>
                <a:cubicBezTo>
                  <a:pt x="97" y="35"/>
                  <a:pt x="99" y="33"/>
                  <a:pt x="101" y="33"/>
                </a:cubicBezTo>
                <a:close/>
                <a:moveTo>
                  <a:pt x="29" y="15"/>
                </a:moveTo>
                <a:cubicBezTo>
                  <a:pt x="29" y="15"/>
                  <a:pt x="29" y="15"/>
                  <a:pt x="29" y="15"/>
                </a:cubicBezTo>
                <a:cubicBezTo>
                  <a:pt x="14" y="15"/>
                  <a:pt x="14" y="15"/>
                  <a:pt x="14" y="15"/>
                </a:cubicBezTo>
                <a:cubicBezTo>
                  <a:pt x="14" y="17"/>
                  <a:pt x="14" y="17"/>
                  <a:pt x="14" y="17"/>
                </a:cubicBezTo>
                <a:cubicBezTo>
                  <a:pt x="28" y="17"/>
                  <a:pt x="28" y="17"/>
                  <a:pt x="28" y="17"/>
                </a:cubicBezTo>
                <a:cubicBezTo>
                  <a:pt x="29" y="15"/>
                  <a:pt x="29" y="15"/>
                  <a:pt x="29" y="15"/>
                </a:cubicBezTo>
                <a:close/>
                <a:moveTo>
                  <a:pt x="8" y="17"/>
                </a:moveTo>
                <a:cubicBezTo>
                  <a:pt x="8" y="17"/>
                  <a:pt x="8" y="17"/>
                  <a:pt x="8" y="17"/>
                </a:cubicBezTo>
                <a:cubicBezTo>
                  <a:pt x="8" y="12"/>
                  <a:pt x="8" y="12"/>
                  <a:pt x="8" y="12"/>
                </a:cubicBezTo>
                <a:cubicBezTo>
                  <a:pt x="8" y="12"/>
                  <a:pt x="8" y="12"/>
                  <a:pt x="8" y="12"/>
                </a:cubicBezTo>
                <a:cubicBezTo>
                  <a:pt x="8" y="11"/>
                  <a:pt x="9" y="9"/>
                  <a:pt x="11" y="9"/>
                </a:cubicBezTo>
                <a:cubicBezTo>
                  <a:pt x="31" y="9"/>
                  <a:pt x="31" y="9"/>
                  <a:pt x="31" y="9"/>
                </a:cubicBezTo>
                <a:cubicBezTo>
                  <a:pt x="33" y="3"/>
                  <a:pt x="33" y="3"/>
                  <a:pt x="33" y="3"/>
                </a:cubicBezTo>
                <a:cubicBezTo>
                  <a:pt x="34" y="1"/>
                  <a:pt x="36" y="0"/>
                  <a:pt x="38" y="0"/>
                </a:cubicBezTo>
                <a:cubicBezTo>
                  <a:pt x="38" y="0"/>
                  <a:pt x="38" y="0"/>
                  <a:pt x="38" y="0"/>
                </a:cubicBezTo>
                <a:cubicBezTo>
                  <a:pt x="84" y="0"/>
                  <a:pt x="84" y="0"/>
                  <a:pt x="84" y="0"/>
                </a:cubicBezTo>
                <a:cubicBezTo>
                  <a:pt x="86" y="0"/>
                  <a:pt x="88" y="2"/>
                  <a:pt x="88" y="4"/>
                </a:cubicBezTo>
                <a:cubicBezTo>
                  <a:pt x="93" y="17"/>
                  <a:pt x="93" y="17"/>
                  <a:pt x="93" y="17"/>
                </a:cubicBezTo>
                <a:cubicBezTo>
                  <a:pt x="117" y="17"/>
                  <a:pt x="117" y="17"/>
                  <a:pt x="117" y="17"/>
                </a:cubicBezTo>
                <a:cubicBezTo>
                  <a:pt x="120" y="17"/>
                  <a:pt x="122" y="19"/>
                  <a:pt x="122" y="22"/>
                </a:cubicBezTo>
                <a:cubicBezTo>
                  <a:pt x="122" y="22"/>
                  <a:pt x="122" y="22"/>
                  <a:pt x="122" y="22"/>
                </a:cubicBezTo>
                <a:cubicBezTo>
                  <a:pt x="122" y="94"/>
                  <a:pt x="122" y="94"/>
                  <a:pt x="122" y="94"/>
                </a:cubicBezTo>
                <a:cubicBezTo>
                  <a:pt x="122" y="97"/>
                  <a:pt x="120" y="99"/>
                  <a:pt x="117" y="99"/>
                </a:cubicBezTo>
                <a:cubicBezTo>
                  <a:pt x="117" y="99"/>
                  <a:pt x="117" y="99"/>
                  <a:pt x="117" y="99"/>
                </a:cubicBezTo>
                <a:cubicBezTo>
                  <a:pt x="4" y="99"/>
                  <a:pt x="4" y="99"/>
                  <a:pt x="4" y="99"/>
                </a:cubicBezTo>
                <a:cubicBezTo>
                  <a:pt x="2" y="99"/>
                  <a:pt x="0" y="97"/>
                  <a:pt x="0" y="94"/>
                </a:cubicBezTo>
                <a:cubicBezTo>
                  <a:pt x="0" y="94"/>
                  <a:pt x="0" y="94"/>
                  <a:pt x="0" y="94"/>
                </a:cubicBezTo>
                <a:cubicBezTo>
                  <a:pt x="0" y="22"/>
                  <a:pt x="0" y="22"/>
                  <a:pt x="0" y="22"/>
                </a:cubicBezTo>
                <a:cubicBezTo>
                  <a:pt x="0" y="19"/>
                  <a:pt x="2" y="17"/>
                  <a:pt x="4" y="17"/>
                </a:cubicBezTo>
                <a:cubicBezTo>
                  <a:pt x="5" y="17"/>
                  <a:pt x="5" y="17"/>
                  <a:pt x="5" y="17"/>
                </a:cubicBezTo>
                <a:cubicBezTo>
                  <a:pt x="8" y="17"/>
                  <a:pt x="8" y="17"/>
                  <a:pt x="8" y="17"/>
                </a:cubicBezTo>
                <a:close/>
                <a:moveTo>
                  <a:pt x="61" y="36"/>
                </a:moveTo>
                <a:cubicBezTo>
                  <a:pt x="61" y="36"/>
                  <a:pt x="61" y="36"/>
                  <a:pt x="61" y="36"/>
                </a:cubicBezTo>
                <a:cubicBezTo>
                  <a:pt x="65" y="36"/>
                  <a:pt x="69" y="38"/>
                  <a:pt x="72" y="41"/>
                </a:cubicBezTo>
                <a:cubicBezTo>
                  <a:pt x="75" y="44"/>
                  <a:pt x="77" y="48"/>
                  <a:pt x="77" y="52"/>
                </a:cubicBezTo>
                <a:cubicBezTo>
                  <a:pt x="77" y="60"/>
                  <a:pt x="70" y="68"/>
                  <a:pt x="61" y="68"/>
                </a:cubicBezTo>
                <a:cubicBezTo>
                  <a:pt x="52" y="68"/>
                  <a:pt x="45" y="61"/>
                  <a:pt x="45" y="52"/>
                </a:cubicBezTo>
                <a:cubicBezTo>
                  <a:pt x="45" y="43"/>
                  <a:pt x="52" y="36"/>
                  <a:pt x="61" y="36"/>
                </a:cubicBezTo>
                <a:close/>
                <a:moveTo>
                  <a:pt x="68" y="45"/>
                </a:moveTo>
                <a:cubicBezTo>
                  <a:pt x="68" y="45"/>
                  <a:pt x="68" y="45"/>
                  <a:pt x="68" y="45"/>
                </a:cubicBezTo>
                <a:cubicBezTo>
                  <a:pt x="66" y="43"/>
                  <a:pt x="64" y="42"/>
                  <a:pt x="61" y="42"/>
                </a:cubicBezTo>
                <a:cubicBezTo>
                  <a:pt x="55" y="42"/>
                  <a:pt x="51" y="46"/>
                  <a:pt x="51" y="52"/>
                </a:cubicBezTo>
                <a:cubicBezTo>
                  <a:pt x="51" y="57"/>
                  <a:pt x="55" y="62"/>
                  <a:pt x="61" y="62"/>
                </a:cubicBezTo>
                <a:cubicBezTo>
                  <a:pt x="66" y="62"/>
                  <a:pt x="71" y="57"/>
                  <a:pt x="71" y="52"/>
                </a:cubicBezTo>
                <a:cubicBezTo>
                  <a:pt x="71" y="49"/>
                  <a:pt x="70" y="46"/>
                  <a:pt x="68" y="45"/>
                </a:cubicBezTo>
                <a:cubicBezTo>
                  <a:pt x="68" y="45"/>
                  <a:pt x="68" y="45"/>
                  <a:pt x="68" y="45"/>
                </a:cubicBezTo>
                <a:close/>
                <a:moveTo>
                  <a:pt x="32" y="27"/>
                </a:moveTo>
                <a:cubicBezTo>
                  <a:pt x="32" y="27"/>
                  <a:pt x="32" y="27"/>
                  <a:pt x="32" y="27"/>
                </a:cubicBezTo>
                <a:cubicBezTo>
                  <a:pt x="9" y="27"/>
                  <a:pt x="9" y="27"/>
                  <a:pt x="9" y="27"/>
                </a:cubicBezTo>
                <a:cubicBezTo>
                  <a:pt x="9" y="90"/>
                  <a:pt x="9" y="90"/>
                  <a:pt x="9" y="90"/>
                </a:cubicBezTo>
                <a:cubicBezTo>
                  <a:pt x="113" y="90"/>
                  <a:pt x="113" y="90"/>
                  <a:pt x="113" y="90"/>
                </a:cubicBezTo>
                <a:cubicBezTo>
                  <a:pt x="113" y="27"/>
                  <a:pt x="113" y="27"/>
                  <a:pt x="113" y="27"/>
                </a:cubicBezTo>
                <a:cubicBezTo>
                  <a:pt x="90" y="27"/>
                  <a:pt x="90" y="27"/>
                  <a:pt x="90" y="27"/>
                </a:cubicBezTo>
                <a:cubicBezTo>
                  <a:pt x="90" y="27"/>
                  <a:pt x="90" y="27"/>
                  <a:pt x="90" y="27"/>
                </a:cubicBezTo>
                <a:cubicBezTo>
                  <a:pt x="88" y="27"/>
                  <a:pt x="86" y="26"/>
                  <a:pt x="86" y="24"/>
                </a:cubicBezTo>
                <a:cubicBezTo>
                  <a:pt x="81" y="10"/>
                  <a:pt x="81" y="10"/>
                  <a:pt x="81" y="10"/>
                </a:cubicBezTo>
                <a:cubicBezTo>
                  <a:pt x="41" y="10"/>
                  <a:pt x="41" y="10"/>
                  <a:pt x="41" y="10"/>
                </a:cubicBezTo>
                <a:cubicBezTo>
                  <a:pt x="36" y="23"/>
                  <a:pt x="36" y="23"/>
                  <a:pt x="36" y="23"/>
                </a:cubicBezTo>
                <a:cubicBezTo>
                  <a:pt x="36" y="25"/>
                  <a:pt x="34" y="27"/>
                  <a:pt x="32" y="27"/>
                </a:cubicBezTo>
                <a:close/>
                <a:moveTo>
                  <a:pt x="61" y="19"/>
                </a:moveTo>
                <a:cubicBezTo>
                  <a:pt x="61" y="19"/>
                  <a:pt x="61" y="19"/>
                  <a:pt x="61" y="19"/>
                </a:cubicBezTo>
                <a:cubicBezTo>
                  <a:pt x="79" y="19"/>
                  <a:pt x="93" y="34"/>
                  <a:pt x="93" y="52"/>
                </a:cubicBezTo>
                <a:cubicBezTo>
                  <a:pt x="93" y="70"/>
                  <a:pt x="79" y="84"/>
                  <a:pt x="61" y="84"/>
                </a:cubicBezTo>
                <a:cubicBezTo>
                  <a:pt x="43" y="84"/>
                  <a:pt x="28" y="70"/>
                  <a:pt x="28" y="52"/>
                </a:cubicBezTo>
                <a:cubicBezTo>
                  <a:pt x="28" y="34"/>
                  <a:pt x="43" y="19"/>
                  <a:pt x="61" y="19"/>
                </a:cubicBezTo>
                <a:close/>
                <a:moveTo>
                  <a:pt x="61" y="29"/>
                </a:moveTo>
                <a:cubicBezTo>
                  <a:pt x="61" y="29"/>
                  <a:pt x="61" y="29"/>
                  <a:pt x="61" y="29"/>
                </a:cubicBezTo>
                <a:cubicBezTo>
                  <a:pt x="48" y="29"/>
                  <a:pt x="38" y="39"/>
                  <a:pt x="38" y="52"/>
                </a:cubicBezTo>
                <a:cubicBezTo>
                  <a:pt x="38" y="65"/>
                  <a:pt x="48" y="75"/>
                  <a:pt x="61" y="75"/>
                </a:cubicBezTo>
                <a:cubicBezTo>
                  <a:pt x="73" y="75"/>
                  <a:pt x="84" y="64"/>
                  <a:pt x="84" y="52"/>
                </a:cubicBezTo>
                <a:cubicBezTo>
                  <a:pt x="84" y="39"/>
                  <a:pt x="74" y="29"/>
                  <a:pt x="61" y="2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71" name="Freeform 43"/>
          <p:cNvSpPr>
            <a:spLocks noEditPoints="1"/>
          </p:cNvSpPr>
          <p:nvPr/>
        </p:nvSpPr>
        <p:spPr bwMode="auto">
          <a:xfrm>
            <a:off x="4008439" y="3155337"/>
            <a:ext cx="200025" cy="161975"/>
          </a:xfrm>
          <a:custGeom>
            <a:gdLst>
              <a:gd fmla="*/ 89 w 128" name="T0"/>
              <a:gd fmla="*/ 31 h 104" name="T1"/>
              <a:gd fmla="*/ 9 w 128" name="T2"/>
              <a:gd fmla="*/ 81 h 104" name="T3"/>
              <a:gd fmla="*/ 98 w 128" name="T4"/>
              <a:gd fmla="*/ 64 h 104" name="T5"/>
              <a:gd fmla="*/ 98 w 128" name="T6"/>
              <a:gd fmla="*/ 64 h 104" name="T7"/>
              <a:gd fmla="*/ 93 w 128" name="T8"/>
              <a:gd fmla="*/ 91 h 104" name="T9"/>
              <a:gd fmla="*/ 81 w 128" name="T10"/>
              <a:gd fmla="*/ 91 h 104" name="T11"/>
              <a:gd fmla="*/ 119 w 128" name="T12"/>
              <a:gd fmla="*/ 95 h 104" name="T13"/>
              <a:gd fmla="*/ 81 w 128" name="T14"/>
              <a:gd fmla="*/ 9 h 104" name="T15"/>
              <a:gd fmla="*/ 93 w 128" name="T16"/>
              <a:gd fmla="*/ 22 h 104" name="T17"/>
              <a:gd fmla="*/ 98 w 128" name="T18"/>
              <a:gd fmla="*/ 26 h 104" name="T19"/>
              <a:gd fmla="*/ 98 w 128" name="T20"/>
              <a:gd fmla="*/ 28 h 104" name="T21"/>
              <a:gd fmla="*/ 116 w 128" name="T22"/>
              <a:gd fmla="*/ 31 h 104" name="T23"/>
              <a:gd fmla="*/ 98 w 128" name="T24"/>
              <a:gd fmla="*/ 33 h 104" name="T25"/>
              <a:gd fmla="*/ 98 w 128" name="T26"/>
              <a:gd fmla="*/ 43 h 104" name="T27"/>
              <a:gd fmla="*/ 113 w 128" name="T28"/>
              <a:gd fmla="*/ 43 h 104" name="T29"/>
              <a:gd fmla="*/ 113 w 128" name="T30"/>
              <a:gd fmla="*/ 49 h 104" name="T31"/>
              <a:gd fmla="*/ 98 w 128" name="T32"/>
              <a:gd fmla="*/ 49 h 104" name="T33"/>
              <a:gd fmla="*/ 98 w 128" name="T34"/>
              <a:gd fmla="*/ 58 h 104" name="T35"/>
              <a:gd fmla="*/ 116 w 128" name="T36"/>
              <a:gd fmla="*/ 61 h 104" name="T37"/>
              <a:gd fmla="*/ 98 w 128" name="T38"/>
              <a:gd fmla="*/ 64 h 104" name="T39"/>
              <a:gd fmla="*/ 33 w 128" name="T40"/>
              <a:gd fmla="*/ 104 h 104" name="T41"/>
              <a:gd fmla="*/ 33 w 128" name="T42"/>
              <a:gd fmla="*/ 98 h 104" name="T43"/>
              <a:gd fmla="*/ 44 w 128" name="T44"/>
              <a:gd fmla="*/ 91 h 104" name="T45"/>
              <a:gd fmla="*/ 0 w 128" name="T46"/>
              <a:gd fmla="*/ 86 h 104" name="T47"/>
              <a:gd fmla="*/ 0 w 128" name="T48"/>
              <a:gd fmla="*/ 26 h 104" name="T49"/>
              <a:gd fmla="*/ 4 w 128" name="T50"/>
              <a:gd fmla="*/ 22 h 104" name="T51"/>
              <a:gd fmla="*/ 71 w 128" name="T52"/>
              <a:gd fmla="*/ 4 h 104" name="T53"/>
              <a:gd fmla="*/ 76 w 128" name="T54"/>
              <a:gd fmla="*/ 0 h 104" name="T55"/>
              <a:gd fmla="*/ 128 w 128" name="T56"/>
              <a:gd fmla="*/ 4 h 104" name="T57"/>
              <a:gd fmla="*/ 128 w 128" name="T58"/>
              <a:gd fmla="*/ 99 h 104" name="T59"/>
              <a:gd fmla="*/ 123 w 128" name="T60"/>
              <a:gd fmla="*/ 104 h 104" name="T61"/>
              <a:gd fmla="*/ 71 w 128" name="T62"/>
              <a:gd fmla="*/ 99 h 104" name="T63"/>
              <a:gd fmla="*/ 71 w 128" name="T64"/>
              <a:gd fmla="*/ 91 h 104" name="T65"/>
              <a:gd fmla="*/ 54 w 128" name="T66"/>
              <a:gd fmla="*/ 98 h 104" name="T67"/>
              <a:gd fmla="*/ 67 w 128" name="T68"/>
              <a:gd fmla="*/ 101 h 104" name="T69"/>
              <a:gd fmla="*/ 33 w 128" name="T70"/>
              <a:gd fmla="*/ 104 h 10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4" w="128">
                <a:moveTo>
                  <a:pt x="89" y="81"/>
                </a:moveTo>
                <a:cubicBezTo>
                  <a:pt x="89" y="31"/>
                  <a:pt x="89" y="31"/>
                  <a:pt x="89" y="31"/>
                </a:cubicBezTo>
                <a:cubicBezTo>
                  <a:pt x="9" y="31"/>
                  <a:pt x="9" y="31"/>
                  <a:pt x="9" y="31"/>
                </a:cubicBezTo>
                <a:cubicBezTo>
                  <a:pt x="9" y="81"/>
                  <a:pt x="9" y="81"/>
                  <a:pt x="9" y="81"/>
                </a:cubicBezTo>
                <a:cubicBezTo>
                  <a:pt x="36" y="81"/>
                  <a:pt x="62" y="81"/>
                  <a:pt x="89" y="81"/>
                </a:cubicBezTo>
                <a:close/>
                <a:moveTo>
                  <a:pt x="98" y="64"/>
                </a:moveTo>
                <a:cubicBezTo>
                  <a:pt x="98" y="64"/>
                  <a:pt x="98" y="64"/>
                  <a:pt x="98" y="64"/>
                </a:cubicBezTo>
                <a:cubicBezTo>
                  <a:pt x="98" y="64"/>
                  <a:pt x="98" y="64"/>
                  <a:pt x="98" y="64"/>
                </a:cubicBezTo>
                <a:cubicBezTo>
                  <a:pt x="98" y="86"/>
                  <a:pt x="98" y="86"/>
                  <a:pt x="98" y="86"/>
                </a:cubicBezTo>
                <a:cubicBezTo>
                  <a:pt x="98" y="89"/>
                  <a:pt x="96" y="91"/>
                  <a:pt x="93" y="91"/>
                </a:cubicBezTo>
                <a:cubicBezTo>
                  <a:pt x="93" y="91"/>
                  <a:pt x="93" y="91"/>
                  <a:pt x="93" y="91"/>
                </a:cubicBezTo>
                <a:cubicBezTo>
                  <a:pt x="81" y="91"/>
                  <a:pt x="81" y="91"/>
                  <a:pt x="81" y="91"/>
                </a:cubicBezTo>
                <a:cubicBezTo>
                  <a:pt x="81" y="95"/>
                  <a:pt x="81" y="95"/>
                  <a:pt x="81" y="95"/>
                </a:cubicBezTo>
                <a:cubicBezTo>
                  <a:pt x="119" y="95"/>
                  <a:pt x="119" y="95"/>
                  <a:pt x="119" y="95"/>
                </a:cubicBezTo>
                <a:cubicBezTo>
                  <a:pt x="119" y="9"/>
                  <a:pt x="119" y="9"/>
                  <a:pt x="119" y="9"/>
                </a:cubicBezTo>
                <a:cubicBezTo>
                  <a:pt x="81" y="9"/>
                  <a:pt x="81" y="9"/>
                  <a:pt x="81" y="9"/>
                </a:cubicBezTo>
                <a:cubicBezTo>
                  <a:pt x="81" y="22"/>
                  <a:pt x="81" y="22"/>
                  <a:pt x="81" y="22"/>
                </a:cubicBezTo>
                <a:cubicBezTo>
                  <a:pt x="93" y="22"/>
                  <a:pt x="93" y="22"/>
                  <a:pt x="93" y="22"/>
                </a:cubicBezTo>
                <a:cubicBezTo>
                  <a:pt x="96" y="22"/>
                  <a:pt x="98" y="24"/>
                  <a:pt x="98" y="26"/>
                </a:cubicBezTo>
                <a:cubicBezTo>
                  <a:pt x="98" y="26"/>
                  <a:pt x="98" y="26"/>
                  <a:pt x="98" y="26"/>
                </a:cubicBezTo>
                <a:cubicBezTo>
                  <a:pt x="98" y="28"/>
                  <a:pt x="98" y="28"/>
                  <a:pt x="98" y="28"/>
                </a:cubicBezTo>
                <a:cubicBezTo>
                  <a:pt x="98" y="28"/>
                  <a:pt x="98" y="28"/>
                  <a:pt x="98" y="28"/>
                </a:cubicBezTo>
                <a:cubicBezTo>
                  <a:pt x="113" y="28"/>
                  <a:pt x="113" y="28"/>
                  <a:pt x="113" y="28"/>
                </a:cubicBezTo>
                <a:cubicBezTo>
                  <a:pt x="114" y="28"/>
                  <a:pt x="116" y="29"/>
                  <a:pt x="116" y="31"/>
                </a:cubicBezTo>
                <a:cubicBezTo>
                  <a:pt x="116" y="32"/>
                  <a:pt x="114" y="33"/>
                  <a:pt x="113" y="33"/>
                </a:cubicBezTo>
                <a:cubicBezTo>
                  <a:pt x="98" y="33"/>
                  <a:pt x="98" y="33"/>
                  <a:pt x="98" y="33"/>
                </a:cubicBezTo>
                <a:cubicBezTo>
                  <a:pt x="98" y="33"/>
                  <a:pt x="98" y="33"/>
                  <a:pt x="98" y="33"/>
                </a:cubicBezTo>
                <a:cubicBezTo>
                  <a:pt x="98" y="43"/>
                  <a:pt x="98" y="43"/>
                  <a:pt x="98" y="43"/>
                </a:cubicBezTo>
                <a:cubicBezTo>
                  <a:pt x="98" y="43"/>
                  <a:pt x="98" y="43"/>
                  <a:pt x="98" y="43"/>
                </a:cubicBezTo>
                <a:cubicBezTo>
                  <a:pt x="113" y="43"/>
                  <a:pt x="113" y="43"/>
                  <a:pt x="113" y="43"/>
                </a:cubicBezTo>
                <a:cubicBezTo>
                  <a:pt x="114" y="43"/>
                  <a:pt x="116" y="44"/>
                  <a:pt x="116" y="46"/>
                </a:cubicBezTo>
                <a:cubicBezTo>
                  <a:pt x="116" y="47"/>
                  <a:pt x="114" y="49"/>
                  <a:pt x="113" y="49"/>
                </a:cubicBezTo>
                <a:cubicBezTo>
                  <a:pt x="98" y="49"/>
                  <a:pt x="98" y="49"/>
                  <a:pt x="98" y="49"/>
                </a:cubicBezTo>
                <a:cubicBezTo>
                  <a:pt x="98" y="49"/>
                  <a:pt x="98" y="49"/>
                  <a:pt x="98" y="49"/>
                </a:cubicBezTo>
                <a:cubicBezTo>
                  <a:pt x="98" y="58"/>
                  <a:pt x="98" y="58"/>
                  <a:pt x="98" y="58"/>
                </a:cubicBezTo>
                <a:cubicBezTo>
                  <a:pt x="98" y="58"/>
                  <a:pt x="98" y="58"/>
                  <a:pt x="98" y="58"/>
                </a:cubicBezTo>
                <a:cubicBezTo>
                  <a:pt x="113" y="58"/>
                  <a:pt x="113" y="58"/>
                  <a:pt x="113" y="58"/>
                </a:cubicBezTo>
                <a:cubicBezTo>
                  <a:pt x="114" y="58"/>
                  <a:pt x="116" y="59"/>
                  <a:pt x="116" y="61"/>
                </a:cubicBezTo>
                <a:cubicBezTo>
                  <a:pt x="116" y="62"/>
                  <a:pt x="114" y="64"/>
                  <a:pt x="113" y="64"/>
                </a:cubicBezTo>
                <a:cubicBezTo>
                  <a:pt x="98" y="64"/>
                  <a:pt x="98" y="64"/>
                  <a:pt x="98" y="64"/>
                </a:cubicBezTo>
                <a:close/>
                <a:moveTo>
                  <a:pt x="33" y="104"/>
                </a:moveTo>
                <a:cubicBezTo>
                  <a:pt x="33" y="104"/>
                  <a:pt x="33" y="104"/>
                  <a:pt x="33" y="104"/>
                </a:cubicBezTo>
                <a:cubicBezTo>
                  <a:pt x="32" y="104"/>
                  <a:pt x="31" y="103"/>
                  <a:pt x="31" y="101"/>
                </a:cubicBezTo>
                <a:cubicBezTo>
                  <a:pt x="31" y="100"/>
                  <a:pt x="32" y="98"/>
                  <a:pt x="33" y="98"/>
                </a:cubicBezTo>
                <a:cubicBezTo>
                  <a:pt x="44" y="98"/>
                  <a:pt x="44" y="98"/>
                  <a:pt x="44" y="98"/>
                </a:cubicBezTo>
                <a:cubicBezTo>
                  <a:pt x="44" y="91"/>
                  <a:pt x="44" y="91"/>
                  <a:pt x="44" y="91"/>
                </a:cubicBezTo>
                <a:cubicBezTo>
                  <a:pt x="4" y="91"/>
                  <a:pt x="4" y="91"/>
                  <a:pt x="4" y="91"/>
                </a:cubicBezTo>
                <a:cubicBezTo>
                  <a:pt x="2" y="91"/>
                  <a:pt x="0" y="89"/>
                  <a:pt x="0" y="86"/>
                </a:cubicBezTo>
                <a:cubicBezTo>
                  <a:pt x="0" y="86"/>
                  <a:pt x="0" y="86"/>
                  <a:pt x="0" y="86"/>
                </a:cubicBezTo>
                <a:cubicBezTo>
                  <a:pt x="0" y="26"/>
                  <a:pt x="0" y="26"/>
                  <a:pt x="0" y="26"/>
                </a:cubicBezTo>
                <a:cubicBezTo>
                  <a:pt x="0" y="24"/>
                  <a:pt x="2" y="22"/>
                  <a:pt x="4" y="22"/>
                </a:cubicBezTo>
                <a:cubicBezTo>
                  <a:pt x="4" y="22"/>
                  <a:pt x="4" y="22"/>
                  <a:pt x="4" y="22"/>
                </a:cubicBezTo>
                <a:cubicBezTo>
                  <a:pt x="71" y="22"/>
                  <a:pt x="71" y="22"/>
                  <a:pt x="71" y="22"/>
                </a:cubicBezTo>
                <a:cubicBezTo>
                  <a:pt x="71" y="4"/>
                  <a:pt x="71" y="4"/>
                  <a:pt x="71" y="4"/>
                </a:cubicBezTo>
                <a:cubicBezTo>
                  <a:pt x="71" y="2"/>
                  <a:pt x="73" y="0"/>
                  <a:pt x="76" y="0"/>
                </a:cubicBezTo>
                <a:cubicBezTo>
                  <a:pt x="76" y="0"/>
                  <a:pt x="76" y="0"/>
                  <a:pt x="76" y="0"/>
                </a:cubicBezTo>
                <a:cubicBezTo>
                  <a:pt x="123" y="0"/>
                  <a:pt x="123" y="0"/>
                  <a:pt x="123" y="0"/>
                </a:cubicBezTo>
                <a:cubicBezTo>
                  <a:pt x="126" y="0"/>
                  <a:pt x="128" y="2"/>
                  <a:pt x="128" y="4"/>
                </a:cubicBezTo>
                <a:cubicBezTo>
                  <a:pt x="128" y="5"/>
                  <a:pt x="128" y="5"/>
                  <a:pt x="128" y="5"/>
                </a:cubicBezTo>
                <a:cubicBezTo>
                  <a:pt x="128" y="99"/>
                  <a:pt x="128" y="99"/>
                  <a:pt x="128" y="99"/>
                </a:cubicBezTo>
                <a:cubicBezTo>
                  <a:pt x="128" y="102"/>
                  <a:pt x="126" y="104"/>
                  <a:pt x="123" y="104"/>
                </a:cubicBezTo>
                <a:cubicBezTo>
                  <a:pt x="123" y="104"/>
                  <a:pt x="123" y="104"/>
                  <a:pt x="123" y="104"/>
                </a:cubicBezTo>
                <a:cubicBezTo>
                  <a:pt x="76" y="104"/>
                  <a:pt x="76" y="104"/>
                  <a:pt x="76" y="104"/>
                </a:cubicBezTo>
                <a:cubicBezTo>
                  <a:pt x="73" y="104"/>
                  <a:pt x="71" y="102"/>
                  <a:pt x="71" y="99"/>
                </a:cubicBezTo>
                <a:cubicBezTo>
                  <a:pt x="71" y="99"/>
                  <a:pt x="71" y="99"/>
                  <a:pt x="71" y="99"/>
                </a:cubicBezTo>
                <a:cubicBezTo>
                  <a:pt x="71" y="91"/>
                  <a:pt x="71" y="91"/>
                  <a:pt x="71" y="91"/>
                </a:cubicBezTo>
                <a:cubicBezTo>
                  <a:pt x="54" y="91"/>
                  <a:pt x="54" y="91"/>
                  <a:pt x="54" y="91"/>
                </a:cubicBezTo>
                <a:cubicBezTo>
                  <a:pt x="54" y="98"/>
                  <a:pt x="54" y="98"/>
                  <a:pt x="54" y="98"/>
                </a:cubicBezTo>
                <a:cubicBezTo>
                  <a:pt x="64" y="98"/>
                  <a:pt x="64" y="98"/>
                  <a:pt x="64" y="98"/>
                </a:cubicBezTo>
                <a:cubicBezTo>
                  <a:pt x="66" y="98"/>
                  <a:pt x="67" y="100"/>
                  <a:pt x="67" y="101"/>
                </a:cubicBezTo>
                <a:cubicBezTo>
                  <a:pt x="67" y="103"/>
                  <a:pt x="66" y="104"/>
                  <a:pt x="64" y="104"/>
                </a:cubicBezTo>
                <a:cubicBezTo>
                  <a:pt x="54" y="104"/>
                  <a:pt x="44" y="104"/>
                  <a:pt x="33" y="10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72" name="Freeform 44"/>
          <p:cNvSpPr>
            <a:spLocks noEditPoints="1"/>
          </p:cNvSpPr>
          <p:nvPr/>
        </p:nvSpPr>
        <p:spPr bwMode="auto">
          <a:xfrm>
            <a:off x="4022726" y="3892164"/>
            <a:ext cx="161925" cy="196911"/>
          </a:xfrm>
          <a:custGeom>
            <a:gdLst>
              <a:gd fmla="*/ 93 w 104" name="T0"/>
              <a:gd fmla="*/ 90 h 126" name="T1"/>
              <a:gd fmla="*/ 95 w 104" name="T2"/>
              <a:gd fmla="*/ 56 h 126" name="T3"/>
              <a:gd fmla="*/ 89 w 104" name="T4"/>
              <a:gd fmla="*/ 55 h 126" name="T5"/>
              <a:gd fmla="*/ 89 w 104" name="T6"/>
              <a:gd fmla="*/ 55 h 126" name="T7"/>
              <a:gd fmla="*/ 84 w 104" name="T8"/>
              <a:gd fmla="*/ 53 h 126" name="T9"/>
              <a:gd fmla="*/ 82 w 104" name="T10"/>
              <a:gd fmla="*/ 50 h 126" name="T11"/>
              <a:gd fmla="*/ 78 w 104" name="T12"/>
              <a:gd fmla="*/ 49 h 126" name="T13"/>
              <a:gd fmla="*/ 76 w 104" name="T14"/>
              <a:gd fmla="*/ 50 h 126" name="T15"/>
              <a:gd fmla="*/ 72 w 104" name="T16"/>
              <a:gd fmla="*/ 50 h 126" name="T17"/>
              <a:gd fmla="*/ 69 w 104" name="T18"/>
              <a:gd fmla="*/ 49 h 126" name="T19"/>
              <a:gd fmla="*/ 68 w 104" name="T20"/>
              <a:gd fmla="*/ 47 h 126" name="T21"/>
              <a:gd fmla="*/ 62 w 104" name="T22"/>
              <a:gd fmla="*/ 47 h 126" name="T23"/>
              <a:gd fmla="*/ 52 w 104" name="T24"/>
              <a:gd fmla="*/ 16 h 126" name="T25"/>
              <a:gd fmla="*/ 47 w 104" name="T26"/>
              <a:gd fmla="*/ 67 h 126" name="T27"/>
              <a:gd fmla="*/ 46 w 104" name="T28"/>
              <a:gd fmla="*/ 71 h 126" name="T29"/>
              <a:gd fmla="*/ 43 w 104" name="T30"/>
              <a:gd fmla="*/ 74 h 126" name="T31"/>
              <a:gd fmla="*/ 36 w 104" name="T32"/>
              <a:gd fmla="*/ 74 h 126" name="T33"/>
              <a:gd fmla="*/ 23 w 104" name="T34"/>
              <a:gd fmla="*/ 69 h 126" name="T35"/>
              <a:gd fmla="*/ 16 w 104" name="T36"/>
              <a:gd fmla="*/ 73 h 126" name="T37"/>
              <a:gd fmla="*/ 39 w 104" name="T38"/>
              <a:gd fmla="*/ 87 h 126" name="T39"/>
              <a:gd fmla="*/ 52 w 104" name="T40"/>
              <a:gd fmla="*/ 99 h 126" name="T41"/>
              <a:gd fmla="*/ 44 w 104" name="T42"/>
              <a:gd fmla="*/ 105 h 126" name="T43"/>
              <a:gd fmla="*/ 33 w 104" name="T44"/>
              <a:gd fmla="*/ 94 h 126" name="T45"/>
              <a:gd fmla="*/ 10 w 104" name="T46"/>
              <a:gd fmla="*/ 80 h 126" name="T47"/>
              <a:gd fmla="*/ 26 w 104" name="T48"/>
              <a:gd fmla="*/ 60 h 126" name="T49"/>
              <a:gd fmla="*/ 37 w 104" name="T50"/>
              <a:gd fmla="*/ 65 h 126" name="T51"/>
              <a:gd fmla="*/ 61 w 104" name="T52"/>
              <a:gd fmla="*/ 16 h 126" name="T53"/>
              <a:gd fmla="*/ 75 w 104" name="T54"/>
              <a:gd fmla="*/ 40 h 126" name="T55"/>
              <a:gd fmla="*/ 104 w 104" name="T56"/>
              <a:gd fmla="*/ 56 h 126" name="T57"/>
              <a:gd fmla="*/ 102 w 104" name="T58"/>
              <a:gd fmla="*/ 93 h 126" name="T59"/>
              <a:gd fmla="*/ 100 w 104" name="T60"/>
              <a:gd fmla="*/ 108 h 126" name="T61"/>
              <a:gd fmla="*/ 97 w 104" name="T62"/>
              <a:gd fmla="*/ 124 h 126" name="T63"/>
              <a:gd fmla="*/ 91 w 104" name="T64"/>
              <a:gd fmla="*/ 126 h 126" name="T65"/>
              <a:gd fmla="*/ 46 w 104" name="T66"/>
              <a:gd fmla="*/ 124 h 126" name="T67"/>
              <a:gd fmla="*/ 44 w 104" name="T68"/>
              <a:gd fmla="*/ 118 h 126" name="T69"/>
              <a:gd fmla="*/ 44 w 104" name="T70"/>
              <a:gd fmla="*/ 105 h 126" name="T71"/>
              <a:gd fmla="*/ 53 w 104" name="T72"/>
              <a:gd fmla="*/ 108 h 126" name="T73"/>
              <a:gd fmla="*/ 90 w 104" name="T74"/>
              <a:gd fmla="*/ 117 h 126" name="T75"/>
              <a:gd fmla="*/ 53 w 104" name="T76"/>
              <a:gd fmla="*/ 108 h 12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5" w="104">
                <a:moveTo>
                  <a:pt x="89" y="99"/>
                </a:moveTo>
                <a:cubicBezTo>
                  <a:pt x="90" y="96"/>
                  <a:pt x="92" y="93"/>
                  <a:pt x="93" y="90"/>
                </a:cubicBezTo>
                <a:cubicBezTo>
                  <a:pt x="94" y="86"/>
                  <a:pt x="95" y="82"/>
                  <a:pt x="95" y="78"/>
                </a:cubicBezTo>
                <a:cubicBezTo>
                  <a:pt x="95" y="56"/>
                  <a:pt x="95" y="56"/>
                  <a:pt x="95" y="56"/>
                </a:cubicBezTo>
                <a:cubicBezTo>
                  <a:pt x="95" y="53"/>
                  <a:pt x="92" y="54"/>
                  <a:pt x="92" y="54"/>
                </a:cubicBezTo>
                <a:cubicBezTo>
                  <a:pt x="91" y="55"/>
                  <a:pt x="90" y="55"/>
                  <a:pt x="89" y="55"/>
                </a:cubicBezTo>
                <a:cubicBezTo>
                  <a:pt x="89" y="55"/>
                  <a:pt x="89" y="55"/>
                  <a:pt x="89" y="55"/>
                </a:cubicBezTo>
                <a:cubicBezTo>
                  <a:pt x="89" y="55"/>
                  <a:pt x="89" y="55"/>
                  <a:pt x="89" y="55"/>
                </a:cubicBezTo>
                <a:cubicBezTo>
                  <a:pt x="88" y="55"/>
                  <a:pt x="87" y="55"/>
                  <a:pt x="86" y="55"/>
                </a:cubicBezTo>
                <a:cubicBezTo>
                  <a:pt x="85" y="54"/>
                  <a:pt x="84" y="54"/>
                  <a:pt x="84" y="53"/>
                </a:cubicBezTo>
                <a:cubicBezTo>
                  <a:pt x="84" y="53"/>
                  <a:pt x="84" y="53"/>
                  <a:pt x="84" y="53"/>
                </a:cubicBezTo>
                <a:cubicBezTo>
                  <a:pt x="83" y="52"/>
                  <a:pt x="83" y="51"/>
                  <a:pt x="82" y="50"/>
                </a:cubicBezTo>
                <a:cubicBezTo>
                  <a:pt x="82" y="48"/>
                  <a:pt x="79" y="47"/>
                  <a:pt x="78" y="49"/>
                </a:cubicBezTo>
                <a:cubicBezTo>
                  <a:pt x="78" y="49"/>
                  <a:pt x="78" y="49"/>
                  <a:pt x="78" y="49"/>
                </a:cubicBezTo>
                <a:cubicBezTo>
                  <a:pt x="78" y="49"/>
                  <a:pt x="78" y="49"/>
                  <a:pt x="78" y="49"/>
                </a:cubicBezTo>
                <a:cubicBezTo>
                  <a:pt x="77" y="49"/>
                  <a:pt x="76" y="50"/>
                  <a:pt x="76" y="50"/>
                </a:cubicBezTo>
                <a:cubicBezTo>
                  <a:pt x="75" y="50"/>
                  <a:pt x="74" y="50"/>
                  <a:pt x="73" y="50"/>
                </a:cubicBezTo>
                <a:cubicBezTo>
                  <a:pt x="72" y="50"/>
                  <a:pt x="72" y="50"/>
                  <a:pt x="72" y="50"/>
                </a:cubicBezTo>
                <a:cubicBezTo>
                  <a:pt x="71" y="50"/>
                  <a:pt x="70" y="50"/>
                  <a:pt x="70" y="49"/>
                </a:cubicBezTo>
                <a:cubicBezTo>
                  <a:pt x="69" y="49"/>
                  <a:pt x="69" y="49"/>
                  <a:pt x="69" y="49"/>
                </a:cubicBezTo>
                <a:cubicBezTo>
                  <a:pt x="69" y="49"/>
                  <a:pt x="69" y="49"/>
                  <a:pt x="69" y="49"/>
                </a:cubicBezTo>
                <a:cubicBezTo>
                  <a:pt x="69" y="48"/>
                  <a:pt x="68" y="47"/>
                  <a:pt x="68" y="47"/>
                </a:cubicBezTo>
                <a:cubicBezTo>
                  <a:pt x="68" y="46"/>
                  <a:pt x="68" y="46"/>
                  <a:pt x="68" y="46"/>
                </a:cubicBezTo>
                <a:cubicBezTo>
                  <a:pt x="67" y="44"/>
                  <a:pt x="63" y="45"/>
                  <a:pt x="62" y="47"/>
                </a:cubicBezTo>
                <a:cubicBezTo>
                  <a:pt x="61" y="52"/>
                  <a:pt x="52" y="53"/>
                  <a:pt x="52" y="47"/>
                </a:cubicBezTo>
                <a:cubicBezTo>
                  <a:pt x="52" y="16"/>
                  <a:pt x="52" y="16"/>
                  <a:pt x="52" y="16"/>
                </a:cubicBezTo>
                <a:cubicBezTo>
                  <a:pt x="52" y="13"/>
                  <a:pt x="47" y="13"/>
                  <a:pt x="47" y="16"/>
                </a:cubicBezTo>
                <a:cubicBezTo>
                  <a:pt x="47" y="33"/>
                  <a:pt x="47" y="50"/>
                  <a:pt x="47" y="67"/>
                </a:cubicBezTo>
                <a:cubicBezTo>
                  <a:pt x="47" y="69"/>
                  <a:pt x="46" y="70"/>
                  <a:pt x="46" y="71"/>
                </a:cubicBezTo>
                <a:cubicBezTo>
                  <a:pt x="46" y="71"/>
                  <a:pt x="46" y="71"/>
                  <a:pt x="46" y="71"/>
                </a:cubicBezTo>
                <a:cubicBezTo>
                  <a:pt x="45" y="72"/>
                  <a:pt x="44" y="73"/>
                  <a:pt x="43" y="74"/>
                </a:cubicBezTo>
                <a:cubicBezTo>
                  <a:pt x="43" y="74"/>
                  <a:pt x="43" y="74"/>
                  <a:pt x="43" y="74"/>
                </a:cubicBezTo>
                <a:cubicBezTo>
                  <a:pt x="42" y="75"/>
                  <a:pt x="41" y="75"/>
                  <a:pt x="39" y="75"/>
                </a:cubicBezTo>
                <a:cubicBezTo>
                  <a:pt x="38" y="75"/>
                  <a:pt x="37" y="75"/>
                  <a:pt x="36" y="74"/>
                </a:cubicBezTo>
                <a:cubicBezTo>
                  <a:pt x="34" y="74"/>
                  <a:pt x="32" y="72"/>
                  <a:pt x="30" y="72"/>
                </a:cubicBezTo>
                <a:cubicBezTo>
                  <a:pt x="27" y="71"/>
                  <a:pt x="25" y="70"/>
                  <a:pt x="23" y="69"/>
                </a:cubicBezTo>
                <a:cubicBezTo>
                  <a:pt x="22" y="69"/>
                  <a:pt x="20" y="68"/>
                  <a:pt x="19" y="68"/>
                </a:cubicBezTo>
                <a:cubicBezTo>
                  <a:pt x="16" y="68"/>
                  <a:pt x="13" y="71"/>
                  <a:pt x="16" y="73"/>
                </a:cubicBezTo>
                <a:cubicBezTo>
                  <a:pt x="17" y="74"/>
                  <a:pt x="19" y="75"/>
                  <a:pt x="21" y="76"/>
                </a:cubicBezTo>
                <a:cubicBezTo>
                  <a:pt x="28" y="79"/>
                  <a:pt x="33" y="83"/>
                  <a:pt x="39" y="87"/>
                </a:cubicBezTo>
                <a:cubicBezTo>
                  <a:pt x="43" y="91"/>
                  <a:pt x="47" y="95"/>
                  <a:pt x="51" y="99"/>
                </a:cubicBezTo>
                <a:cubicBezTo>
                  <a:pt x="52" y="99"/>
                  <a:pt x="52" y="99"/>
                  <a:pt x="52" y="99"/>
                </a:cubicBezTo>
                <a:cubicBezTo>
                  <a:pt x="89" y="99"/>
                  <a:pt x="89" y="99"/>
                  <a:pt x="89" y="99"/>
                </a:cubicBezTo>
                <a:close/>
                <a:moveTo>
                  <a:pt x="44" y="105"/>
                </a:moveTo>
                <a:cubicBezTo>
                  <a:pt x="44" y="105"/>
                  <a:pt x="44" y="105"/>
                  <a:pt x="44" y="105"/>
                </a:cubicBezTo>
                <a:cubicBezTo>
                  <a:pt x="40" y="101"/>
                  <a:pt x="37" y="98"/>
                  <a:pt x="33" y="94"/>
                </a:cubicBezTo>
                <a:cubicBezTo>
                  <a:pt x="28" y="90"/>
                  <a:pt x="23" y="87"/>
                  <a:pt x="17" y="85"/>
                </a:cubicBezTo>
                <a:cubicBezTo>
                  <a:pt x="14" y="83"/>
                  <a:pt x="12" y="82"/>
                  <a:pt x="10" y="80"/>
                </a:cubicBezTo>
                <a:cubicBezTo>
                  <a:pt x="0" y="72"/>
                  <a:pt x="8" y="59"/>
                  <a:pt x="19" y="59"/>
                </a:cubicBezTo>
                <a:cubicBezTo>
                  <a:pt x="21" y="59"/>
                  <a:pt x="24" y="59"/>
                  <a:pt x="26" y="60"/>
                </a:cubicBezTo>
                <a:cubicBezTo>
                  <a:pt x="28" y="61"/>
                  <a:pt x="31" y="62"/>
                  <a:pt x="33" y="63"/>
                </a:cubicBezTo>
                <a:cubicBezTo>
                  <a:pt x="35" y="64"/>
                  <a:pt x="36" y="64"/>
                  <a:pt x="37" y="65"/>
                </a:cubicBezTo>
                <a:cubicBezTo>
                  <a:pt x="37" y="49"/>
                  <a:pt x="37" y="32"/>
                  <a:pt x="37" y="16"/>
                </a:cubicBezTo>
                <a:cubicBezTo>
                  <a:pt x="37" y="0"/>
                  <a:pt x="61" y="0"/>
                  <a:pt x="61" y="16"/>
                </a:cubicBezTo>
                <a:cubicBezTo>
                  <a:pt x="61" y="36"/>
                  <a:pt x="61" y="36"/>
                  <a:pt x="61" y="36"/>
                </a:cubicBezTo>
                <a:cubicBezTo>
                  <a:pt x="66" y="35"/>
                  <a:pt x="71" y="36"/>
                  <a:pt x="75" y="40"/>
                </a:cubicBezTo>
                <a:cubicBezTo>
                  <a:pt x="80" y="37"/>
                  <a:pt x="88" y="39"/>
                  <a:pt x="90" y="45"/>
                </a:cubicBezTo>
                <a:cubicBezTo>
                  <a:pt x="98" y="43"/>
                  <a:pt x="104" y="48"/>
                  <a:pt x="104" y="56"/>
                </a:cubicBezTo>
                <a:cubicBezTo>
                  <a:pt x="104" y="78"/>
                  <a:pt x="104" y="78"/>
                  <a:pt x="104" y="78"/>
                </a:cubicBezTo>
                <a:cubicBezTo>
                  <a:pt x="104" y="83"/>
                  <a:pt x="103" y="88"/>
                  <a:pt x="102" y="93"/>
                </a:cubicBezTo>
                <a:cubicBezTo>
                  <a:pt x="101" y="96"/>
                  <a:pt x="99" y="99"/>
                  <a:pt x="98" y="102"/>
                </a:cubicBezTo>
                <a:cubicBezTo>
                  <a:pt x="99" y="104"/>
                  <a:pt x="100" y="106"/>
                  <a:pt x="100" y="108"/>
                </a:cubicBezTo>
                <a:cubicBezTo>
                  <a:pt x="100" y="118"/>
                  <a:pt x="100" y="118"/>
                  <a:pt x="100" y="118"/>
                </a:cubicBezTo>
                <a:cubicBezTo>
                  <a:pt x="100" y="120"/>
                  <a:pt x="99" y="122"/>
                  <a:pt x="97" y="124"/>
                </a:cubicBezTo>
                <a:cubicBezTo>
                  <a:pt x="97" y="124"/>
                  <a:pt x="97" y="124"/>
                  <a:pt x="97" y="124"/>
                </a:cubicBezTo>
                <a:cubicBezTo>
                  <a:pt x="96" y="125"/>
                  <a:pt x="93" y="126"/>
                  <a:pt x="91" y="126"/>
                </a:cubicBezTo>
                <a:cubicBezTo>
                  <a:pt x="52" y="126"/>
                  <a:pt x="52" y="126"/>
                  <a:pt x="52" y="126"/>
                </a:cubicBezTo>
                <a:cubicBezTo>
                  <a:pt x="50" y="126"/>
                  <a:pt x="48" y="125"/>
                  <a:pt x="46" y="124"/>
                </a:cubicBezTo>
                <a:cubicBezTo>
                  <a:pt x="46" y="124"/>
                  <a:pt x="46" y="124"/>
                  <a:pt x="46" y="124"/>
                </a:cubicBezTo>
                <a:cubicBezTo>
                  <a:pt x="45" y="122"/>
                  <a:pt x="44" y="120"/>
                  <a:pt x="44" y="118"/>
                </a:cubicBezTo>
                <a:cubicBezTo>
                  <a:pt x="44" y="108"/>
                  <a:pt x="44" y="108"/>
                  <a:pt x="44" y="108"/>
                </a:cubicBezTo>
                <a:cubicBezTo>
                  <a:pt x="44" y="107"/>
                  <a:pt x="44" y="106"/>
                  <a:pt x="44" y="105"/>
                </a:cubicBezTo>
                <a:close/>
                <a:moveTo>
                  <a:pt x="53" y="108"/>
                </a:moveTo>
                <a:cubicBezTo>
                  <a:pt x="53" y="108"/>
                  <a:pt x="53" y="108"/>
                  <a:pt x="53" y="108"/>
                </a:cubicBezTo>
                <a:cubicBezTo>
                  <a:pt x="53" y="117"/>
                  <a:pt x="53" y="117"/>
                  <a:pt x="53" y="117"/>
                </a:cubicBezTo>
                <a:cubicBezTo>
                  <a:pt x="90" y="117"/>
                  <a:pt x="90" y="117"/>
                  <a:pt x="90" y="117"/>
                </a:cubicBezTo>
                <a:cubicBezTo>
                  <a:pt x="90" y="108"/>
                  <a:pt x="90" y="108"/>
                  <a:pt x="90" y="108"/>
                </a:cubicBezTo>
                <a:cubicBezTo>
                  <a:pt x="53" y="108"/>
                  <a:pt x="53" y="108"/>
                  <a:pt x="53" y="10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2573" name="Rectangle 45"/>
          <p:cNvSpPr>
            <a:spLocks noChangeArrowheads="1"/>
          </p:cNvSpPr>
          <p:nvPr/>
        </p:nvSpPr>
        <p:spPr bwMode="auto">
          <a:xfrm>
            <a:off x="6723063" y="1988164"/>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2574" name="Rectangle 46"/>
          <p:cNvSpPr>
            <a:spLocks noChangeArrowheads="1"/>
          </p:cNvSpPr>
          <p:nvPr/>
        </p:nvSpPr>
        <p:spPr bwMode="auto">
          <a:xfrm>
            <a:off x="6723063" y="2718639"/>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2575" name="Rectangle 47"/>
          <p:cNvSpPr>
            <a:spLocks noChangeArrowheads="1"/>
          </p:cNvSpPr>
          <p:nvPr/>
        </p:nvSpPr>
        <p:spPr bwMode="auto">
          <a:xfrm>
            <a:off x="6723063" y="3480875"/>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itchFamily="34"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2576" name="Rectangle 48"/>
          <p:cNvSpPr>
            <a:spLocks noChangeArrowheads="1"/>
          </p:cNvSpPr>
          <p:nvPr/>
        </p:nvSpPr>
        <p:spPr bwMode="auto">
          <a:xfrm>
            <a:off x="355600" y="2032627"/>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charset="0" pitchFamily="34"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2577" name="Rectangle 49"/>
          <p:cNvSpPr>
            <a:spLocks noChangeArrowheads="1"/>
          </p:cNvSpPr>
          <p:nvPr/>
        </p:nvSpPr>
        <p:spPr bwMode="auto">
          <a:xfrm>
            <a:off x="355600" y="2763103"/>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charset="0" pitchFamily="34"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2578" name="Rectangle 50"/>
          <p:cNvSpPr>
            <a:spLocks noChangeArrowheads="1"/>
          </p:cNvSpPr>
          <p:nvPr/>
        </p:nvSpPr>
        <p:spPr bwMode="auto">
          <a:xfrm>
            <a:off x="355600" y="3525338"/>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charset="0" pitchFamily="34" typeface="Arial"/>
              <a:buNone/>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51"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52"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53"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4572000" y="1850049"/>
            <a:ext cx="2621280" cy="457200"/>
          </a:xfrm>
          <a:prstGeom prst="rect">
            <a:avLst/>
          </a:prstGeom>
          <a:noFill/>
        </p:spPr>
        <p:txBody>
          <a:bodyPr rtlCol="0" wrap="none">
            <a:spAutoFit/>
          </a:bodyPr>
          <a:lstStyle>
            <a:defPPr>
              <a:defRPr lang="zh-CN"/>
            </a:defPPr>
            <a:lvl1pPr>
              <a:defRPr sz="2400">
                <a:solidFill>
                  <a:schemeClr val="accent1"/>
                </a:solidFill>
                <a:latin charset="-122" panose="020b0502040204020203" pitchFamily="34" typeface="微软雅黑 Light"/>
                <a:ea charset="-122" panose="020b0502040204020203" pitchFamily="34" typeface="微软雅黑 Light"/>
              </a:defRPr>
            </a:lvl1pPr>
          </a:lstStyle>
          <a:p>
            <a:r>
              <a:rPr altLang="en-US" lang="zh-CN" smtClean="0"/>
              <a:t>单击此处添加标题</a:t>
            </a: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8800">
                <a:solidFill>
                  <a:schemeClr val="bg1">
                    <a:lumMod val="50000"/>
                  </a:schemeClr>
                </a:solidFill>
                <a:latin charset="-122" panose="020b0502040204020203" pitchFamily="34" typeface="微软雅黑 Light"/>
                <a:ea charset="-122" panose="020b0502040204020203" pitchFamily="34" typeface="微软雅黑 Light"/>
              </a:rPr>
              <a:t>05</a:t>
            </a:r>
          </a:p>
        </p:txBody>
      </p:sp>
      <p:pic>
        <p:nvPicPr>
          <p:cNvPr descr="D:\1稻壳模板\ppt\2016.4\小清新水彩花卉毕业答辩模板\未标题-3.png" id="3075" name="Picture 3"/>
          <p:cNvPicPr>
            <a:picLocks noChangeArrowheads="1" noChangeAspect="1"/>
          </p:cNvPicPr>
          <p:nvPr/>
        </p:nvPicPr>
        <p:blipFill>
          <a:blip r:embed="rId2">
            <a:extLst>
              <a:ext uri="{28A0092B-C50C-407E-A947-70E740481C1C}">
                <a14:useLocalDpi val="0"/>
              </a:ext>
            </a:extLst>
          </a:blip>
          <a:stretch>
            <a:fillRect/>
          </a:stretch>
        </p:blipFill>
        <p:spPr bwMode="auto">
          <a:xfrm>
            <a:off x="2307" y="462756"/>
            <a:ext cx="1236662" cy="4217988"/>
          </a:xfrm>
          <a:prstGeom prst="rect">
            <a:avLst/>
          </a:prstGeom>
          <a:noFill/>
          <a:extLst>
            <a:ext uri="{909E8E84-426E-40DD-AFC4-6F175D3DCCD1}">
              <a14:hiddenFill>
                <a:solidFill>
                  <a:srgbClr val="FFFFFF"/>
                </a:solidFill>
              </a14:hiddenFill>
            </a:ext>
          </a:extLst>
        </p:spPr>
      </p:pic>
      <p:pic>
        <p:nvPicPr>
          <p:cNvPr descr="D:\1稻壳模板\ppt\2016.4\小清新水彩花卉毕业答辩模板\未标题-4.png" id="3076" name="Picture 4"/>
          <p:cNvPicPr>
            <a:picLocks noChangeArrowheads="1" noChangeAspect="1"/>
          </p:cNvPicPr>
          <p:nvPr/>
        </p:nvPicPr>
        <p:blipFill>
          <a:blip r:embed="rId3">
            <a:extLst>
              <a:ext uri="{28A0092B-C50C-407E-A947-70E740481C1C}">
                <a14:useLocalDpi val="0"/>
              </a:ext>
            </a:extLst>
          </a:blip>
          <a:stretch>
            <a:fillRect/>
          </a:stretch>
        </p:blipFill>
        <p:spPr bwMode="auto">
          <a:xfrm>
            <a:off x="7718425" y="377031"/>
            <a:ext cx="1425575" cy="4389438"/>
          </a:xfrm>
          <a:prstGeom prst="rect">
            <a:avLst/>
          </a:prstGeom>
          <a:noFill/>
          <a:extLst>
            <a:ext uri="{909E8E84-426E-40DD-AFC4-6F175D3DCCD1}">
              <a14:hiddenFill>
                <a:solidFill>
                  <a:srgbClr val="FFFFFF"/>
                </a:solidFill>
              </a14:hiddenFill>
            </a:ext>
          </a:extLst>
        </p:spPr>
      </p:pic>
      <p:sp>
        <p:nvSpPr>
          <p:cNvPr id="7" name="TextBox 6"/>
          <p:cNvSpPr txBox="1"/>
          <p:nvPr/>
        </p:nvSpPr>
        <p:spPr>
          <a:xfrm>
            <a:off x="4572000" y="2311714"/>
            <a:ext cx="1116330" cy="1188720"/>
          </a:xfrm>
          <a:prstGeom prst="rect">
            <a:avLst/>
          </a:prstGeom>
          <a:noFill/>
        </p:spPr>
        <p:txBody>
          <a:bodyPr rtlCol="0" wrap="none">
            <a:spAutoFit/>
          </a:bodyPr>
          <a:lstStyle/>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问题评估</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相关对策</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研究总结</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成绩与思考</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61" name="Freeform 21"/>
          <p:cNvSpPr/>
          <p:nvPr/>
        </p:nvSpPr>
        <p:spPr bwMode="auto">
          <a:xfrm>
            <a:off x="3994150" y="1155263"/>
            <a:ext cx="1601788" cy="1608633"/>
          </a:xfrm>
          <a:custGeom>
            <a:gdLst>
              <a:gd fmla="*/ 378 w 914" name="T0"/>
              <a:gd fmla="*/ 299 h 915" name="T1"/>
              <a:gd fmla="*/ 304 w 914" name="T2"/>
              <a:gd fmla="*/ 270 h 915" name="T3"/>
              <a:gd fmla="*/ 276 w 914" name="T4"/>
              <a:gd fmla="*/ 197 h 915" name="T5"/>
              <a:gd fmla="*/ 276 w 914" name="T6"/>
              <a:gd fmla="*/ 46 h 915" name="T7"/>
              <a:gd fmla="*/ 230 w 914" name="T8"/>
              <a:gd fmla="*/ 0 h 915" name="T9"/>
              <a:gd fmla="*/ 45 w 914" name="T10"/>
              <a:gd fmla="*/ 0 h 915" name="T11"/>
              <a:gd fmla="*/ 0 w 914" name="T12"/>
              <a:gd fmla="*/ 46 h 915" name="T13"/>
              <a:gd fmla="*/ 0 w 914" name="T14"/>
              <a:gd fmla="*/ 231 h 915" name="T15"/>
              <a:gd fmla="*/ 45 w 914" name="T16"/>
              <a:gd fmla="*/ 276 h 915" name="T17"/>
              <a:gd fmla="*/ 196 w 914" name="T18"/>
              <a:gd fmla="*/ 276 h 915" name="T19"/>
              <a:gd fmla="*/ 270 w 914" name="T20"/>
              <a:gd fmla="*/ 305 h 915" name="T21"/>
              <a:gd fmla="*/ 298 w 914" name="T22"/>
              <a:gd fmla="*/ 379 h 915" name="T23"/>
              <a:gd fmla="*/ 298 w 914" name="T24"/>
              <a:gd fmla="*/ 869 h 915" name="T25"/>
              <a:gd fmla="*/ 343 w 914" name="T26"/>
              <a:gd fmla="*/ 915 h 915" name="T27"/>
              <a:gd fmla="*/ 869 w 914" name="T28"/>
              <a:gd fmla="*/ 915 h 915" name="T29"/>
              <a:gd fmla="*/ 914 w 914" name="T30"/>
              <a:gd fmla="*/ 869 h 915" name="T31"/>
              <a:gd fmla="*/ 914 w 914" name="T32"/>
              <a:gd fmla="*/ 344 h 915" name="T33"/>
              <a:gd fmla="*/ 869 w 914" name="T34"/>
              <a:gd fmla="*/ 299 h 915" name="T35"/>
              <a:gd fmla="*/ 378 w 914" name="T36"/>
              <a:gd fmla="*/ 299 h 9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5" w="914">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chemeClr val="accent2"/>
          </a:solidFill>
          <a:ln>
            <a:noFill/>
          </a:ln>
        </p:spPr>
        <p:txBody>
          <a:bodyPr/>
          <a:lstStyle/>
          <a:p>
            <a:endParaRPr altLang="en-US" lang="zh-CN"/>
          </a:p>
        </p:txBody>
      </p:sp>
      <p:sp>
        <p:nvSpPr>
          <p:cNvPr id="35862" name="Freeform 22"/>
          <p:cNvSpPr/>
          <p:nvPr/>
        </p:nvSpPr>
        <p:spPr bwMode="auto">
          <a:xfrm>
            <a:off x="2795589" y="1823806"/>
            <a:ext cx="1603375" cy="1607046"/>
          </a:xfrm>
          <a:custGeom>
            <a:gdLst>
              <a:gd fmla="*/ 298 w 914" name="T0"/>
              <a:gd fmla="*/ 537 h 915" name="T1"/>
              <a:gd fmla="*/ 270 w 914" name="T2"/>
              <a:gd fmla="*/ 610 h 915" name="T3"/>
              <a:gd fmla="*/ 196 w 914" name="T4"/>
              <a:gd fmla="*/ 639 h 915" name="T5"/>
              <a:gd fmla="*/ 45 w 914" name="T6"/>
              <a:gd fmla="*/ 639 h 915" name="T7"/>
              <a:gd fmla="*/ 0 w 914" name="T8"/>
              <a:gd fmla="*/ 684 h 915" name="T9"/>
              <a:gd fmla="*/ 0 w 914" name="T10"/>
              <a:gd fmla="*/ 869 h 915" name="T11"/>
              <a:gd fmla="*/ 45 w 914" name="T12"/>
              <a:gd fmla="*/ 915 h 915" name="T13"/>
              <a:gd fmla="*/ 230 w 914" name="T14"/>
              <a:gd fmla="*/ 915 h 915" name="T15"/>
              <a:gd fmla="*/ 276 w 914" name="T16"/>
              <a:gd fmla="*/ 869 h 915" name="T17"/>
              <a:gd fmla="*/ 276 w 914" name="T18"/>
              <a:gd fmla="*/ 718 h 915" name="T19"/>
              <a:gd fmla="*/ 304 w 914" name="T20"/>
              <a:gd fmla="*/ 645 h 915" name="T21"/>
              <a:gd fmla="*/ 378 w 914" name="T22"/>
              <a:gd fmla="*/ 616 h 915" name="T23"/>
              <a:gd fmla="*/ 869 w 914" name="T24"/>
              <a:gd fmla="*/ 616 h 915" name="T25"/>
              <a:gd fmla="*/ 914 w 914" name="T26"/>
              <a:gd fmla="*/ 571 h 915" name="T27"/>
              <a:gd fmla="*/ 914 w 914" name="T28"/>
              <a:gd fmla="*/ 46 h 915" name="T29"/>
              <a:gd fmla="*/ 869 w 914" name="T30"/>
              <a:gd fmla="*/ 0 h 915" name="T31"/>
              <a:gd fmla="*/ 343 w 914" name="T32"/>
              <a:gd fmla="*/ 0 h 915" name="T33"/>
              <a:gd fmla="*/ 298 w 914" name="T34"/>
              <a:gd fmla="*/ 46 h 915" name="T35"/>
              <a:gd fmla="*/ 298 w 914" name="T36"/>
              <a:gd fmla="*/ 537 h 9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5" w="914">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chemeClr val="accent1"/>
          </a:solidFill>
          <a:ln>
            <a:noFill/>
          </a:ln>
        </p:spPr>
        <p:txBody>
          <a:bodyPr/>
          <a:lstStyle/>
          <a:p>
            <a:endParaRPr altLang="en-US" lang="zh-CN">
              <a:solidFill>
                <a:schemeClr val="tx1">
                  <a:lumMod val="50000"/>
                  <a:lumOff val="50000"/>
                </a:schemeClr>
              </a:solidFill>
            </a:endParaRPr>
          </a:p>
        </p:txBody>
      </p:sp>
      <p:sp>
        <p:nvSpPr>
          <p:cNvPr id="35863" name="Freeform 23"/>
          <p:cNvSpPr/>
          <p:nvPr/>
        </p:nvSpPr>
        <p:spPr bwMode="auto">
          <a:xfrm>
            <a:off x="3459164" y="3005270"/>
            <a:ext cx="1603375" cy="1607046"/>
          </a:xfrm>
          <a:custGeom>
            <a:gdLst>
              <a:gd fmla="*/ 537 w 915" name="T0"/>
              <a:gd fmla="*/ 616 h 914" name="T1"/>
              <a:gd fmla="*/ 610 w 915" name="T2"/>
              <a:gd fmla="*/ 644 h 914" name="T3"/>
              <a:gd fmla="*/ 639 w 915" name="T4"/>
              <a:gd fmla="*/ 718 h 914" name="T5"/>
              <a:gd fmla="*/ 639 w 915" name="T6"/>
              <a:gd fmla="*/ 869 h 914" name="T7"/>
              <a:gd fmla="*/ 684 w 915" name="T8"/>
              <a:gd fmla="*/ 914 h 914" name="T9"/>
              <a:gd fmla="*/ 869 w 915" name="T10"/>
              <a:gd fmla="*/ 914 h 914" name="T11"/>
              <a:gd fmla="*/ 915 w 915" name="T12"/>
              <a:gd fmla="*/ 869 h 914" name="T13"/>
              <a:gd fmla="*/ 915 w 915" name="T14"/>
              <a:gd fmla="*/ 684 h 914" name="T15"/>
              <a:gd fmla="*/ 869 w 915" name="T16"/>
              <a:gd fmla="*/ 638 h 914" name="T17"/>
              <a:gd fmla="*/ 718 w 915" name="T18"/>
              <a:gd fmla="*/ 638 h 914" name="T19"/>
              <a:gd fmla="*/ 645 w 915" name="T20"/>
              <a:gd fmla="*/ 610 h 914" name="T21"/>
              <a:gd fmla="*/ 616 w 915" name="T22"/>
              <a:gd fmla="*/ 536 h 914" name="T23"/>
              <a:gd fmla="*/ 616 w 915" name="T24"/>
              <a:gd fmla="*/ 45 h 914" name="T25"/>
              <a:gd fmla="*/ 571 w 915" name="T26"/>
              <a:gd fmla="*/ 0 h 914" name="T27"/>
              <a:gd fmla="*/ 46 w 915" name="T28"/>
              <a:gd fmla="*/ 0 h 914" name="T29"/>
              <a:gd fmla="*/ 0 w 915" name="T30"/>
              <a:gd fmla="*/ 45 h 914" name="T31"/>
              <a:gd fmla="*/ 0 w 915" name="T32"/>
              <a:gd fmla="*/ 571 h 914" name="T33"/>
              <a:gd fmla="*/ 46 w 915" name="T34"/>
              <a:gd fmla="*/ 616 h 914" name="T35"/>
              <a:gd fmla="*/ 537 w 915" name="T36"/>
              <a:gd fmla="*/ 616 h 9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4" w="915">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chemeClr val="accent4"/>
          </a:solidFill>
          <a:ln>
            <a:noFill/>
          </a:ln>
        </p:spPr>
        <p:txBody>
          <a:bodyPr/>
          <a:lstStyle/>
          <a:p>
            <a:endParaRPr altLang="en-US" lang="zh-CN">
              <a:solidFill>
                <a:schemeClr val="tx1">
                  <a:lumMod val="50000"/>
                  <a:lumOff val="50000"/>
                </a:schemeClr>
              </a:solidFill>
            </a:endParaRPr>
          </a:p>
        </p:txBody>
      </p:sp>
      <p:sp>
        <p:nvSpPr>
          <p:cNvPr id="35864" name="Freeform 24"/>
          <p:cNvSpPr/>
          <p:nvPr/>
        </p:nvSpPr>
        <p:spPr bwMode="auto">
          <a:xfrm>
            <a:off x="4656138" y="2338315"/>
            <a:ext cx="1604962" cy="1605458"/>
          </a:xfrm>
          <a:custGeom>
            <a:gdLst>
              <a:gd fmla="*/ 616 w 915" name="T0"/>
              <a:gd fmla="*/ 378 h 914" name="T1"/>
              <a:gd fmla="*/ 645 w 915" name="T2"/>
              <a:gd fmla="*/ 304 h 914" name="T3"/>
              <a:gd fmla="*/ 718 w 915" name="T4"/>
              <a:gd fmla="*/ 276 h 914" name="T5"/>
              <a:gd fmla="*/ 869 w 915" name="T6"/>
              <a:gd fmla="*/ 276 h 914" name="T7"/>
              <a:gd fmla="*/ 915 w 915" name="T8"/>
              <a:gd fmla="*/ 231 h 914" name="T9"/>
              <a:gd fmla="*/ 915 w 915" name="T10"/>
              <a:gd fmla="*/ 45 h 914" name="T11"/>
              <a:gd fmla="*/ 869 w 915" name="T12"/>
              <a:gd fmla="*/ 0 h 914" name="T13"/>
              <a:gd fmla="*/ 684 w 915" name="T14"/>
              <a:gd fmla="*/ 0 h 914" name="T15"/>
              <a:gd fmla="*/ 639 w 915" name="T16"/>
              <a:gd fmla="*/ 45 h 914" name="T17"/>
              <a:gd fmla="*/ 639 w 915" name="T18"/>
              <a:gd fmla="*/ 196 h 914" name="T19"/>
              <a:gd fmla="*/ 610 w 915" name="T20"/>
              <a:gd fmla="*/ 270 h 914" name="T21"/>
              <a:gd fmla="*/ 537 w 915" name="T22"/>
              <a:gd fmla="*/ 298 h 914" name="T23"/>
              <a:gd fmla="*/ 46 w 915" name="T24"/>
              <a:gd fmla="*/ 298 h 914" name="T25"/>
              <a:gd fmla="*/ 0 w 915" name="T26"/>
              <a:gd fmla="*/ 344 h 914" name="T27"/>
              <a:gd fmla="*/ 0 w 915" name="T28"/>
              <a:gd fmla="*/ 869 h 914" name="T29"/>
              <a:gd fmla="*/ 46 w 915" name="T30"/>
              <a:gd fmla="*/ 914 h 914" name="T31"/>
              <a:gd fmla="*/ 571 w 915" name="T32"/>
              <a:gd fmla="*/ 914 h 914" name="T33"/>
              <a:gd fmla="*/ 616 w 915" name="T34"/>
              <a:gd fmla="*/ 869 h 914" name="T35"/>
              <a:gd fmla="*/ 616 w 915" name="T36"/>
              <a:gd fmla="*/ 378 h 9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4" w="915">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chemeClr val="accent3"/>
          </a:solidFill>
          <a:ln>
            <a:noFill/>
          </a:ln>
        </p:spPr>
        <p:txBody>
          <a:bodyPr/>
          <a:lstStyle/>
          <a:p>
            <a:endParaRPr altLang="en-US" lang="zh-CN">
              <a:solidFill>
                <a:schemeClr val="tx1">
                  <a:lumMod val="50000"/>
                  <a:lumOff val="50000"/>
                </a:schemeClr>
              </a:solidFill>
            </a:endParaRPr>
          </a:p>
        </p:txBody>
      </p:sp>
      <p:sp>
        <p:nvSpPr>
          <p:cNvPr id="35865" name="Freeform 25"/>
          <p:cNvSpPr>
            <a:spLocks noEditPoints="1"/>
          </p:cNvSpPr>
          <p:nvPr/>
        </p:nvSpPr>
        <p:spPr bwMode="auto">
          <a:xfrm>
            <a:off x="4119564" y="1264834"/>
            <a:ext cx="230187" cy="258843"/>
          </a:xfrm>
          <a:custGeom>
            <a:gdLst>
              <a:gd fmla="*/ 28 w 131" name="T0"/>
              <a:gd fmla="*/ 16 h 147" name="T1"/>
              <a:gd fmla="*/ 103 w 131" name="T2"/>
              <a:gd fmla="*/ 16 h 147" name="T3"/>
              <a:gd fmla="*/ 118 w 131" name="T4"/>
              <a:gd fmla="*/ 61 h 147" name="T5"/>
              <a:gd fmla="*/ 127 w 131" name="T6"/>
              <a:gd fmla="*/ 65 h 147" name="T7"/>
              <a:gd fmla="*/ 131 w 131" name="T8"/>
              <a:gd fmla="*/ 74 h 147" name="T9"/>
              <a:gd fmla="*/ 130 w 131" name="T10"/>
              <a:gd fmla="*/ 101 h 147" name="T11"/>
              <a:gd fmla="*/ 123 w 131" name="T12"/>
              <a:gd fmla="*/ 108 h 147" name="T13"/>
              <a:gd fmla="*/ 116 w 131" name="T14"/>
              <a:gd fmla="*/ 109 h 147" name="T15"/>
              <a:gd fmla="*/ 65 w 131" name="T16"/>
              <a:gd fmla="*/ 147 h 147" name="T17"/>
              <a:gd fmla="*/ 76 w 131" name="T18"/>
              <a:gd fmla="*/ 132 h 147" name="T19"/>
              <a:gd fmla="*/ 107 w 131" name="T20"/>
              <a:gd fmla="*/ 109 h 147" name="T21"/>
              <a:gd fmla="*/ 98 w 131" name="T22"/>
              <a:gd fmla="*/ 105 h 147" name="T23"/>
              <a:gd fmla="*/ 95 w 131" name="T24"/>
              <a:gd fmla="*/ 74 h 147" name="T25"/>
              <a:gd fmla="*/ 96 w 131" name="T26"/>
              <a:gd fmla="*/ 69 h 147" name="T27"/>
              <a:gd fmla="*/ 107 w 131" name="T28"/>
              <a:gd fmla="*/ 56 h 147" name="T29"/>
              <a:gd fmla="*/ 35 w 131" name="T30"/>
              <a:gd fmla="*/ 38 h 147" name="T31"/>
              <a:gd fmla="*/ 28 w 131" name="T32"/>
              <a:gd fmla="*/ 62 h 147" name="T33"/>
              <a:gd fmla="*/ 35 w 131" name="T34"/>
              <a:gd fmla="*/ 69 h 147" name="T35"/>
              <a:gd fmla="*/ 36 w 131" name="T36"/>
              <a:gd fmla="*/ 96 h 147" name="T37"/>
              <a:gd fmla="*/ 32 w 131" name="T38"/>
              <a:gd fmla="*/ 105 h 147" name="T39"/>
              <a:gd fmla="*/ 24 w 131" name="T40"/>
              <a:gd fmla="*/ 109 h 147" name="T41"/>
              <a:gd fmla="*/ 8 w 131" name="T42"/>
              <a:gd fmla="*/ 108 h 147" name="T43"/>
              <a:gd fmla="*/ 0 w 131" name="T44"/>
              <a:gd fmla="*/ 96 h 147" name="T45"/>
              <a:gd fmla="*/ 1 w 131" name="T46"/>
              <a:gd fmla="*/ 69 h 147" name="T47"/>
              <a:gd fmla="*/ 13 w 131" name="T48"/>
              <a:gd fmla="*/ 61 h 147" name="T49"/>
              <a:gd fmla="*/ 61 w 131" name="T50"/>
              <a:gd fmla="*/ 135 h 147" name="T51"/>
              <a:gd fmla="*/ 65 w 131" name="T52"/>
              <a:gd fmla="*/ 131 h 147" name="T53"/>
              <a:gd fmla="*/ 13 w 131" name="T54"/>
              <a:gd fmla="*/ 73 h 147" name="T55"/>
              <a:gd fmla="*/ 12 w 131" name="T56"/>
              <a:gd fmla="*/ 74 h 147" name="T57"/>
              <a:gd fmla="*/ 12 w 131" name="T58"/>
              <a:gd fmla="*/ 97 h 147" name="T59"/>
              <a:gd fmla="*/ 18 w 131" name="T60"/>
              <a:gd fmla="*/ 97 h 147" name="T61"/>
              <a:gd fmla="*/ 24 w 131" name="T62"/>
              <a:gd fmla="*/ 97 h 147" name="T63"/>
              <a:gd fmla="*/ 25 w 131" name="T64"/>
              <a:gd fmla="*/ 96 h 147" name="T65"/>
              <a:gd fmla="*/ 25 w 131" name="T66"/>
              <a:gd fmla="*/ 74 h 147" name="T67"/>
              <a:gd fmla="*/ 24 w 131" name="T68"/>
              <a:gd fmla="*/ 73 h 147" name="T69"/>
              <a:gd fmla="*/ 18 w 131" name="T70"/>
              <a:gd fmla="*/ 73 h 147" name="T71"/>
              <a:gd fmla="*/ 107 w 131" name="T72"/>
              <a:gd fmla="*/ 73 h 147" name="T73"/>
              <a:gd fmla="*/ 106 w 131" name="T74"/>
              <a:gd fmla="*/ 74 h 147" name="T75"/>
              <a:gd fmla="*/ 106 w 131" name="T76"/>
              <a:gd fmla="*/ 97 h 147" name="T77"/>
              <a:gd fmla="*/ 113 w 131" name="T78"/>
              <a:gd fmla="*/ 97 h 147" name="T79"/>
              <a:gd fmla="*/ 118 w 131" name="T80"/>
              <a:gd fmla="*/ 97 h 147" name="T81"/>
              <a:gd fmla="*/ 119 w 131" name="T82"/>
              <a:gd fmla="*/ 96 h 147" name="T83"/>
              <a:gd fmla="*/ 119 w 131" name="T84"/>
              <a:gd fmla="*/ 74 h 147" name="T85"/>
              <a:gd fmla="*/ 118 w 131" name="T86"/>
              <a:gd fmla="*/ 73 h 147" name="T87"/>
              <a:gd fmla="*/ 113 w 131" name="T88"/>
              <a:gd fmla="*/ 73 h 147" name="T89"/>
              <a:gd fmla="*/ 95 w 131" name="T90"/>
              <a:gd fmla="*/ 24 h 147" name="T91"/>
              <a:gd fmla="*/ 36 w 131" name="T92"/>
              <a:gd fmla="*/ 24 h 147" name="T93"/>
              <a:gd fmla="*/ 65 w 131" name="T94"/>
              <a:gd fmla="*/ 19 h 147" name="T95"/>
              <a:gd fmla="*/ 103 w 131" name="T96"/>
              <a:gd fmla="*/ 36 h 14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47" w="131">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5866" name="Freeform 26"/>
          <p:cNvSpPr>
            <a:spLocks noEditPoints="1"/>
          </p:cNvSpPr>
          <p:nvPr/>
        </p:nvSpPr>
        <p:spPr bwMode="auto">
          <a:xfrm>
            <a:off x="4702175" y="4242315"/>
            <a:ext cx="242888" cy="254078"/>
          </a:xfrm>
          <a:custGeom>
            <a:gdLst>
              <a:gd fmla="*/ 4 w 139" name="T0"/>
              <a:gd fmla="*/ 139 h 145" name="T1"/>
              <a:gd fmla="*/ 56 w 139" name="T2"/>
              <a:gd fmla="*/ 133 h 145" name="T3"/>
              <a:gd fmla="*/ 24 w 139" name="T4"/>
              <a:gd fmla="*/ 117 h 145" name="T5"/>
              <a:gd fmla="*/ 20 w 139" name="T6"/>
              <a:gd fmla="*/ 115 h 145" name="T7"/>
              <a:gd fmla="*/ 2 w 139" name="T8"/>
              <a:gd fmla="*/ 89 h 145" name="T9"/>
              <a:gd fmla="*/ 24 w 139" name="T10"/>
              <a:gd fmla="*/ 70 h 145" name="T11"/>
              <a:gd fmla="*/ 56 w 139" name="T12"/>
              <a:gd fmla="*/ 58 h 145" name="T13"/>
              <a:gd fmla="*/ 19 w 139" name="T14"/>
              <a:gd fmla="*/ 53 h 145" name="T15"/>
              <a:gd fmla="*/ 19 w 139" name="T16"/>
              <a:gd fmla="*/ 18 h 145" name="T17"/>
              <a:gd fmla="*/ 25 w 139" name="T18"/>
              <a:gd fmla="*/ 12 h 145" name="T19"/>
              <a:gd fmla="*/ 56 w 139" name="T20"/>
              <a:gd fmla="*/ 3 h 145" name="T21"/>
              <a:gd fmla="*/ 60 w 139" name="T22"/>
              <a:gd fmla="*/ 0 h 145" name="T23"/>
              <a:gd fmla="*/ 82 w 139" name="T24"/>
              <a:gd fmla="*/ 3 h 145" name="T25"/>
              <a:gd fmla="*/ 82 w 139" name="T26"/>
              <a:gd fmla="*/ 12 h 145" name="T27"/>
              <a:gd fmla="*/ 119 w 139" name="T28"/>
              <a:gd fmla="*/ 14 h 145" name="T29"/>
              <a:gd fmla="*/ 136 w 139" name="T30"/>
              <a:gd fmla="*/ 39 h 145" name="T31"/>
              <a:gd fmla="*/ 119 w 139" name="T32"/>
              <a:gd fmla="*/ 57 h 145" name="T33"/>
              <a:gd fmla="*/ 115 w 139" name="T34"/>
              <a:gd fmla="*/ 58 h 145" name="T35"/>
              <a:gd fmla="*/ 82 w 139" name="T36"/>
              <a:gd fmla="*/ 70 h 145" name="T37"/>
              <a:gd fmla="*/ 114 w 139" name="T38"/>
              <a:gd fmla="*/ 70 h 145" name="T39"/>
              <a:gd fmla="*/ 120 w 139" name="T40"/>
              <a:gd fmla="*/ 111 h 145" name="T41"/>
              <a:gd fmla="*/ 114 w 139" name="T42"/>
              <a:gd fmla="*/ 117 h 145" name="T43"/>
              <a:gd fmla="*/ 82 w 139" name="T44"/>
              <a:gd fmla="*/ 133 h 145" name="T45"/>
              <a:gd fmla="*/ 135 w 139" name="T46"/>
              <a:gd fmla="*/ 139 h 145" name="T47"/>
              <a:gd fmla="*/ 10 w 139" name="T48"/>
              <a:gd fmla="*/ 145 h 145" name="T49"/>
              <a:gd fmla="*/ 63 w 139" name="T50"/>
              <a:gd fmla="*/ 133 h 145" name="T51"/>
              <a:gd fmla="*/ 76 w 139" name="T52"/>
              <a:gd fmla="*/ 117 h 145" name="T53"/>
              <a:gd fmla="*/ 63 w 139" name="T54"/>
              <a:gd fmla="*/ 133 h 145" name="T55"/>
              <a:gd fmla="*/ 76 w 139" name="T56"/>
              <a:gd fmla="*/ 6 h 145" name="T57"/>
              <a:gd fmla="*/ 63 w 139" name="T58"/>
              <a:gd fmla="*/ 12 h 145" name="T59"/>
              <a:gd fmla="*/ 76 w 139" name="T60"/>
              <a:gd fmla="*/ 6 h 145" name="T61"/>
              <a:gd fmla="*/ 76 w 139" name="T62"/>
              <a:gd fmla="*/ 70 h 145" name="T63"/>
              <a:gd fmla="*/ 63 w 139" name="T64"/>
              <a:gd fmla="*/ 58 h 145" name="T65"/>
              <a:gd fmla="*/ 76 w 139" name="T66"/>
              <a:gd fmla="*/ 70 h 145" name="T67"/>
              <a:gd fmla="*/ 113 w 139" name="T68"/>
              <a:gd fmla="*/ 23 h 145" name="T69"/>
              <a:gd fmla="*/ 30 w 139" name="T70"/>
              <a:gd fmla="*/ 47 h 145" name="T71"/>
              <a:gd fmla="*/ 125 w 139" name="T72"/>
              <a:gd fmla="*/ 35 h 145" name="T73"/>
              <a:gd fmla="*/ 109 w 139" name="T74"/>
              <a:gd fmla="*/ 81 h 145" name="T75"/>
              <a:gd fmla="*/ 26 w 139" name="T76"/>
              <a:gd fmla="*/ 81 h 145" name="T77"/>
              <a:gd fmla="*/ 26 w 139" name="T78"/>
              <a:gd fmla="*/ 105 h 145" name="T79"/>
              <a:gd fmla="*/ 109 w 139" name="T80"/>
              <a:gd fmla="*/ 81 h 14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5" w="139">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5867" name="Freeform 27"/>
          <p:cNvSpPr>
            <a:spLocks noEditPoints="1"/>
          </p:cNvSpPr>
          <p:nvPr/>
        </p:nvSpPr>
        <p:spPr bwMode="auto">
          <a:xfrm>
            <a:off x="2941639" y="3081494"/>
            <a:ext cx="219075" cy="257254"/>
          </a:xfrm>
          <a:custGeom>
            <a:gdLst>
              <a:gd fmla="*/ 6 w 125" name="T0"/>
              <a:gd fmla="*/ 0 h 147" name="T1"/>
              <a:gd fmla="*/ 6 w 125" name="T2"/>
              <a:gd fmla="*/ 0 h 147" name="T3"/>
              <a:gd fmla="*/ 6 w 125" name="T4"/>
              <a:gd fmla="*/ 0 h 147" name="T5"/>
              <a:gd fmla="*/ 6 w 125" name="T6"/>
              <a:gd fmla="*/ 0 h 147" name="T7"/>
              <a:gd fmla="*/ 119 w 125" name="T8"/>
              <a:gd fmla="*/ 0 h 147" name="T9"/>
              <a:gd fmla="*/ 124 w 125" name="T10"/>
              <a:gd fmla="*/ 6 h 147" name="T11"/>
              <a:gd fmla="*/ 123 w 125" name="T12"/>
              <a:gd fmla="*/ 10 h 147" name="T13"/>
              <a:gd fmla="*/ 94 w 125" name="T14"/>
              <a:gd fmla="*/ 38 h 147" name="T15"/>
              <a:gd fmla="*/ 123 w 125" name="T16"/>
              <a:gd fmla="*/ 66 h 147" name="T17"/>
              <a:gd fmla="*/ 123 w 125" name="T18"/>
              <a:gd fmla="*/ 74 h 147" name="T19"/>
              <a:gd fmla="*/ 119 w 125" name="T20"/>
              <a:gd fmla="*/ 76 h 147" name="T21"/>
              <a:gd fmla="*/ 118 w 125" name="T22"/>
              <a:gd fmla="*/ 76 h 147" name="T23"/>
              <a:gd fmla="*/ 12 w 125" name="T24"/>
              <a:gd fmla="*/ 76 h 147" name="T25"/>
              <a:gd fmla="*/ 12 w 125" name="T26"/>
              <a:gd fmla="*/ 142 h 147" name="T27"/>
              <a:gd fmla="*/ 6 w 125" name="T28"/>
              <a:gd fmla="*/ 147 h 147" name="T29"/>
              <a:gd fmla="*/ 0 w 125" name="T30"/>
              <a:gd fmla="*/ 142 h 147" name="T31"/>
              <a:gd fmla="*/ 0 w 125" name="T32"/>
              <a:gd fmla="*/ 70 h 147" name="T33"/>
              <a:gd fmla="*/ 0 w 125" name="T34"/>
              <a:gd fmla="*/ 70 h 147" name="T35"/>
              <a:gd fmla="*/ 0 w 125" name="T36"/>
              <a:gd fmla="*/ 70 h 147" name="T37"/>
              <a:gd fmla="*/ 0 w 125" name="T38"/>
              <a:gd fmla="*/ 6 h 147" name="T39"/>
              <a:gd fmla="*/ 6 w 125" name="T40"/>
              <a:gd fmla="*/ 0 h 147" name="T41"/>
              <a:gd fmla="*/ 6 w 125" name="T42"/>
              <a:gd fmla="*/ 0 h 147" name="T43"/>
              <a:gd fmla="*/ 6 w 125" name="T44"/>
              <a:gd fmla="*/ 0 h 147" name="T45"/>
              <a:gd fmla="*/ 6 w 125" name="T46"/>
              <a:gd fmla="*/ 0 h 147" name="T47"/>
              <a:gd fmla="*/ 6 w 125" name="T48"/>
              <a:gd fmla="*/ 0 h 147" name="T49"/>
              <a:gd fmla="*/ 12 w 125" name="T50"/>
              <a:gd fmla="*/ 11 h 147" name="T51"/>
              <a:gd fmla="*/ 12 w 125" name="T52"/>
              <a:gd fmla="*/ 11 h 147" name="T53"/>
              <a:gd fmla="*/ 12 w 125" name="T54"/>
              <a:gd fmla="*/ 64 h 147" name="T55"/>
              <a:gd fmla="*/ 105 w 125" name="T56"/>
              <a:gd fmla="*/ 64 h 147" name="T57"/>
              <a:gd fmla="*/ 82 w 125" name="T58"/>
              <a:gd fmla="*/ 42 h 147" name="T59"/>
              <a:gd fmla="*/ 82 w 125" name="T60"/>
              <a:gd fmla="*/ 34 h 147" name="T61"/>
              <a:gd fmla="*/ 105 w 125" name="T62"/>
              <a:gd fmla="*/ 11 h 147" name="T63"/>
              <a:gd fmla="*/ 12 w 125" name="T64"/>
              <a:gd fmla="*/ 11 h 1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7" w="125">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5868" name="Freeform 28"/>
          <p:cNvSpPr>
            <a:spLocks noEditPoints="1"/>
          </p:cNvSpPr>
          <p:nvPr/>
        </p:nvSpPr>
        <p:spPr bwMode="auto">
          <a:xfrm>
            <a:off x="5902325" y="2459002"/>
            <a:ext cx="261938" cy="258843"/>
          </a:xfrm>
          <a:custGeom>
            <a:gdLst>
              <a:gd fmla="*/ 145 w 149" name="T0"/>
              <a:gd fmla="*/ 101 h 148" name="T1"/>
              <a:gd fmla="*/ 145 w 149" name="T2"/>
              <a:gd fmla="*/ 111 h 148" name="T3"/>
              <a:gd fmla="*/ 72 w 149" name="T4"/>
              <a:gd fmla="*/ 147 h 148" name="T5"/>
              <a:gd fmla="*/ 1 w 149" name="T6"/>
              <a:gd fmla="*/ 103 h 148" name="T7"/>
              <a:gd fmla="*/ 24 w 149" name="T8"/>
              <a:gd fmla="*/ 90 h 148" name="T9"/>
              <a:gd fmla="*/ 1 w 149" name="T10"/>
              <a:gd fmla="*/ 71 h 148" name="T11"/>
              <a:gd fmla="*/ 24 w 149" name="T12"/>
              <a:gd fmla="*/ 58 h 148" name="T13"/>
              <a:gd fmla="*/ 1 w 149" name="T14"/>
              <a:gd fmla="*/ 40 h 148" name="T15"/>
              <a:gd fmla="*/ 72 w 149" name="T16"/>
              <a:gd fmla="*/ 1 h 148" name="T17"/>
              <a:gd fmla="*/ 145 w 149" name="T18"/>
              <a:gd fmla="*/ 37 h 148" name="T19"/>
              <a:gd fmla="*/ 145 w 149" name="T20"/>
              <a:gd fmla="*/ 47 h 148" name="T21"/>
              <a:gd fmla="*/ 145 w 149" name="T22"/>
              <a:gd fmla="*/ 69 h 148" name="T23"/>
              <a:gd fmla="*/ 145 w 149" name="T24"/>
              <a:gd fmla="*/ 79 h 148" name="T25"/>
              <a:gd fmla="*/ 130 w 149" name="T26"/>
              <a:gd fmla="*/ 106 h 148" name="T27"/>
              <a:gd fmla="*/ 113 w 149" name="T28"/>
              <a:gd fmla="*/ 96 h 148" name="T29"/>
              <a:gd fmla="*/ 75 w 149" name="T30"/>
              <a:gd fmla="*/ 116 h 148" name="T31"/>
              <a:gd fmla="*/ 74 w 149" name="T32"/>
              <a:gd fmla="*/ 116 h 148" name="T33"/>
              <a:gd fmla="*/ 74 w 149" name="T34"/>
              <a:gd fmla="*/ 116 h 148" name="T35"/>
              <a:gd fmla="*/ 73 w 149" name="T36"/>
              <a:gd fmla="*/ 116 h 148" name="T37"/>
              <a:gd fmla="*/ 72 w 149" name="T38"/>
              <a:gd fmla="*/ 115 h 148" name="T39"/>
              <a:gd fmla="*/ 18 w 149" name="T40"/>
              <a:gd fmla="*/ 106 h 148" name="T41"/>
              <a:gd fmla="*/ 130 w 149" name="T42"/>
              <a:gd fmla="*/ 106 h 148" name="T43"/>
              <a:gd fmla="*/ 74 w 149" name="T44"/>
              <a:gd fmla="*/ 104 h 148" name="T45"/>
              <a:gd fmla="*/ 113 w 149" name="T46"/>
              <a:gd fmla="*/ 64 h 148" name="T47"/>
              <a:gd fmla="*/ 75 w 149" name="T48"/>
              <a:gd fmla="*/ 84 h 148" name="T49"/>
              <a:gd fmla="*/ 74 w 149" name="T50"/>
              <a:gd fmla="*/ 84 h 148" name="T51"/>
              <a:gd fmla="*/ 74 w 149" name="T52"/>
              <a:gd fmla="*/ 84 h 148" name="T53"/>
              <a:gd fmla="*/ 73 w 149" name="T54"/>
              <a:gd fmla="*/ 84 h 148" name="T55"/>
              <a:gd fmla="*/ 72 w 149" name="T56"/>
              <a:gd fmla="*/ 84 h 148" name="T57"/>
              <a:gd fmla="*/ 18 w 149" name="T58"/>
              <a:gd fmla="*/ 74 h 148" name="T59"/>
              <a:gd fmla="*/ 74 w 149" name="T60"/>
              <a:gd fmla="*/ 72 h 148" name="T61"/>
              <a:gd fmla="*/ 130 w 149" name="T62"/>
              <a:gd fmla="*/ 42 h 148" name="T63"/>
              <a:gd fmla="*/ 18 w 149" name="T64"/>
              <a:gd fmla="*/ 42 h 1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8" w="149">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endParaRPr>
          </a:p>
        </p:txBody>
      </p:sp>
      <p:sp>
        <p:nvSpPr>
          <p:cNvPr id="35869" name="Rectangle 29"/>
          <p:cNvSpPr>
            <a:spLocks noChangeArrowheads="1"/>
          </p:cNvSpPr>
          <p:nvPr/>
        </p:nvSpPr>
        <p:spPr bwMode="auto">
          <a:xfrm>
            <a:off x="4629150" y="1946082"/>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5870" name="Rectangle 30"/>
          <p:cNvSpPr>
            <a:spLocks noChangeArrowheads="1"/>
          </p:cNvSpPr>
          <p:nvPr/>
        </p:nvSpPr>
        <p:spPr bwMode="auto">
          <a:xfrm>
            <a:off x="4756150" y="3102138"/>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5871" name="Rectangle 31"/>
          <p:cNvSpPr>
            <a:spLocks noChangeArrowheads="1"/>
          </p:cNvSpPr>
          <p:nvPr/>
        </p:nvSpPr>
        <p:spPr bwMode="auto">
          <a:xfrm>
            <a:off x="3568700" y="3243469"/>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5872" name="Rectangle 32"/>
          <p:cNvSpPr>
            <a:spLocks noChangeArrowheads="1"/>
          </p:cNvSpPr>
          <p:nvPr/>
        </p:nvSpPr>
        <p:spPr bwMode="auto">
          <a:xfrm>
            <a:off x="3435350" y="2055652"/>
            <a:ext cx="863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5873" name="Rectangle 33"/>
          <p:cNvSpPr>
            <a:spLocks noChangeArrowheads="1"/>
          </p:cNvSpPr>
          <p:nvPr/>
        </p:nvSpPr>
        <p:spPr bwMode="auto">
          <a:xfrm>
            <a:off x="855664" y="1947669"/>
            <a:ext cx="23764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BUSINESS SECTION 01</a:t>
            </a:r>
          </a:p>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5874" name="Rectangle 34"/>
          <p:cNvSpPr>
            <a:spLocks noChangeArrowheads="1"/>
          </p:cNvSpPr>
          <p:nvPr/>
        </p:nvSpPr>
        <p:spPr bwMode="auto">
          <a:xfrm>
            <a:off x="998539" y="3529307"/>
            <a:ext cx="23764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BUSINESS SECTION 02</a:t>
            </a:r>
          </a:p>
          <a:p>
            <a:pPr algn="r"/>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5875" name="Rectangle 35"/>
          <p:cNvSpPr>
            <a:spLocks noChangeArrowheads="1"/>
          </p:cNvSpPr>
          <p:nvPr/>
        </p:nvSpPr>
        <p:spPr bwMode="auto">
          <a:xfrm>
            <a:off x="5751514" y="1442688"/>
            <a:ext cx="2376487" cy="5120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2400">
                <a:solidFill>
                  <a:schemeClr val="bg1">
                    <a:lumMod val="50000"/>
                  </a:schemeClr>
                </a:solidFill>
                <a:latin charset="-122" panose="020b0502040204020203" pitchFamily="34" typeface="微软雅黑 Light"/>
                <a:ea charset="-122" panose="020b0502040204020203" pitchFamily="34" typeface="微软雅黑 Light"/>
              </a:rPr>
              <a:t>03 BUSINESS SECTION</a:t>
            </a:r>
          </a:p>
          <a:p>
            <a:r>
              <a:rPr altLang="en-US" lang="zh-CN" sz="24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5876" name="Rectangle 36"/>
          <p:cNvSpPr>
            <a:spLocks noChangeArrowheads="1"/>
          </p:cNvSpPr>
          <p:nvPr/>
        </p:nvSpPr>
        <p:spPr bwMode="auto">
          <a:xfrm>
            <a:off x="5895975" y="3087846"/>
            <a:ext cx="2376488" cy="5120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2400">
                <a:solidFill>
                  <a:schemeClr val="bg1">
                    <a:lumMod val="50000"/>
                  </a:schemeClr>
                </a:solidFill>
                <a:latin charset="-122" panose="020b0502040204020203" pitchFamily="34" typeface="微软雅黑 Light"/>
                <a:ea charset="-122" panose="020b0502040204020203" pitchFamily="34" typeface="微软雅黑 Light"/>
              </a:rPr>
              <a:t>04 BUSINESS SECTION</a:t>
            </a:r>
          </a:p>
          <a:p>
            <a:r>
              <a:rPr altLang="en-US" lang="zh-CN" sz="24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1"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2"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3"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960" name="Rectangle 96"/>
          <p:cNvSpPr>
            <a:spLocks noChangeArrowheads="1"/>
          </p:cNvSpPr>
          <p:nvPr/>
        </p:nvSpPr>
        <p:spPr bwMode="auto">
          <a:xfrm>
            <a:off x="1346018" y="3724556"/>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OPTION 01</a:t>
            </a:r>
          </a:p>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62" name="Rectangle 98"/>
          <p:cNvSpPr>
            <a:spLocks noChangeArrowheads="1"/>
          </p:cNvSpPr>
          <p:nvPr/>
        </p:nvSpPr>
        <p:spPr bwMode="auto">
          <a:xfrm>
            <a:off x="2858588" y="3724556"/>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OPTION 02</a:t>
            </a:r>
          </a:p>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64" name="Rectangle 100"/>
          <p:cNvSpPr>
            <a:spLocks noChangeArrowheads="1"/>
          </p:cNvSpPr>
          <p:nvPr/>
        </p:nvSpPr>
        <p:spPr bwMode="auto">
          <a:xfrm>
            <a:off x="4341948" y="3724556"/>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OPTION 03</a:t>
            </a:r>
          </a:p>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42" name="Freeform 78"/>
          <p:cNvSpPr/>
          <p:nvPr/>
        </p:nvSpPr>
        <p:spPr bwMode="auto">
          <a:xfrm>
            <a:off x="1374873" y="1733960"/>
            <a:ext cx="1975120" cy="1415411"/>
          </a:xfrm>
          <a:custGeom>
            <a:gdLst>
              <a:gd fmla="*/ 0 w 1555" name="T0"/>
              <a:gd fmla="*/ 0 h 1114" name="T1"/>
              <a:gd fmla="*/ 401 w 1555" name="T2"/>
              <a:gd fmla="*/ 557 h 1114" name="T3"/>
              <a:gd fmla="*/ 0 w 1555" name="T4"/>
              <a:gd fmla="*/ 1114 h 1114" name="T5"/>
              <a:gd fmla="*/ 1154 w 1555" name="T6"/>
              <a:gd fmla="*/ 1114 h 1114" name="T7"/>
              <a:gd fmla="*/ 1555 w 1555" name="T8"/>
              <a:gd fmla="*/ 557 h 1114" name="T9"/>
              <a:gd fmla="*/ 1154 w 1555" name="T10"/>
              <a:gd fmla="*/ 0 h 1114" name="T11"/>
              <a:gd fmla="*/ 0 w 1555"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5">
                <a:moveTo>
                  <a:pt x="0" y="0"/>
                </a:moveTo>
                <a:lnTo>
                  <a:pt x="401" y="557"/>
                </a:lnTo>
                <a:lnTo>
                  <a:pt x="0" y="1114"/>
                </a:lnTo>
                <a:lnTo>
                  <a:pt x="1154" y="1114"/>
                </a:lnTo>
                <a:lnTo>
                  <a:pt x="1555" y="557"/>
                </a:lnTo>
                <a:lnTo>
                  <a:pt x="1154" y="0"/>
                </a:lnTo>
                <a:lnTo>
                  <a:pt x="0" y="0"/>
                </a:lnTo>
                <a:close/>
              </a:path>
            </a:pathLst>
          </a:custGeom>
          <a:solidFill>
            <a:schemeClr val="accent1"/>
          </a:solidFill>
          <a:ln>
            <a:noFill/>
          </a:ln>
        </p:spPr>
        <p:txBody>
          <a:bodyPr/>
          <a:lstStyle/>
          <a:p>
            <a:endParaRPr altLang="en-US" lang="zh-CN">
              <a:solidFill>
                <a:prstClr val="black"/>
              </a:solidFill>
            </a:endParaRPr>
          </a:p>
        </p:txBody>
      </p:sp>
      <p:sp>
        <p:nvSpPr>
          <p:cNvPr id="36943" name="Freeform 79"/>
          <p:cNvSpPr/>
          <p:nvPr/>
        </p:nvSpPr>
        <p:spPr bwMode="auto">
          <a:xfrm>
            <a:off x="2841923" y="1733960"/>
            <a:ext cx="1972580" cy="1415411"/>
          </a:xfrm>
          <a:custGeom>
            <a:gdLst>
              <a:gd fmla="*/ 0 w 1553" name="T0"/>
              <a:gd fmla="*/ 0 h 1114" name="T1"/>
              <a:gd fmla="*/ 400 w 1553" name="T2"/>
              <a:gd fmla="*/ 557 h 1114" name="T3"/>
              <a:gd fmla="*/ 0 w 1553" name="T4"/>
              <a:gd fmla="*/ 1114 h 1114" name="T5"/>
              <a:gd fmla="*/ 1154 w 1553" name="T6"/>
              <a:gd fmla="*/ 1114 h 1114" name="T7"/>
              <a:gd fmla="*/ 1553 w 1553" name="T8"/>
              <a:gd fmla="*/ 557 h 1114" name="T9"/>
              <a:gd fmla="*/ 1154 w 1553" name="T10"/>
              <a:gd fmla="*/ 0 h 1114" name="T11"/>
              <a:gd fmla="*/ 0 w 1553"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3">
                <a:moveTo>
                  <a:pt x="0" y="0"/>
                </a:moveTo>
                <a:lnTo>
                  <a:pt x="400" y="557"/>
                </a:lnTo>
                <a:lnTo>
                  <a:pt x="0" y="1114"/>
                </a:lnTo>
                <a:lnTo>
                  <a:pt x="1154" y="1114"/>
                </a:lnTo>
                <a:lnTo>
                  <a:pt x="1553" y="557"/>
                </a:lnTo>
                <a:lnTo>
                  <a:pt x="1154" y="0"/>
                </a:lnTo>
                <a:lnTo>
                  <a:pt x="0" y="0"/>
                </a:lnTo>
                <a:close/>
              </a:path>
            </a:pathLst>
          </a:custGeom>
          <a:solidFill>
            <a:schemeClr val="accent2"/>
          </a:solidFill>
          <a:ln>
            <a:noFill/>
          </a:ln>
        </p:spPr>
        <p:txBody>
          <a:bodyPr/>
          <a:lstStyle/>
          <a:p>
            <a:endParaRPr altLang="en-US" lang="zh-CN">
              <a:solidFill>
                <a:prstClr val="black"/>
              </a:solidFill>
            </a:endParaRPr>
          </a:p>
        </p:txBody>
      </p:sp>
      <p:sp>
        <p:nvSpPr>
          <p:cNvPr id="36944" name="Freeform 80"/>
          <p:cNvSpPr/>
          <p:nvPr/>
        </p:nvSpPr>
        <p:spPr bwMode="auto">
          <a:xfrm>
            <a:off x="4307705" y="1733960"/>
            <a:ext cx="1975121" cy="1415411"/>
          </a:xfrm>
          <a:custGeom>
            <a:gdLst>
              <a:gd fmla="*/ 0 w 1555" name="T0"/>
              <a:gd fmla="*/ 0 h 1114" name="T1"/>
              <a:gd fmla="*/ 401 w 1555" name="T2"/>
              <a:gd fmla="*/ 557 h 1114" name="T3"/>
              <a:gd fmla="*/ 0 w 1555" name="T4"/>
              <a:gd fmla="*/ 1114 h 1114" name="T5"/>
              <a:gd fmla="*/ 1153 w 1555" name="T6"/>
              <a:gd fmla="*/ 1114 h 1114" name="T7"/>
              <a:gd fmla="*/ 1555 w 1555" name="T8"/>
              <a:gd fmla="*/ 557 h 1114" name="T9"/>
              <a:gd fmla="*/ 1153 w 1555" name="T10"/>
              <a:gd fmla="*/ 0 h 1114" name="T11"/>
              <a:gd fmla="*/ 0 w 1555"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5">
                <a:moveTo>
                  <a:pt x="0" y="0"/>
                </a:moveTo>
                <a:lnTo>
                  <a:pt x="401" y="557"/>
                </a:lnTo>
                <a:lnTo>
                  <a:pt x="0" y="1114"/>
                </a:lnTo>
                <a:lnTo>
                  <a:pt x="1153" y="1114"/>
                </a:lnTo>
                <a:lnTo>
                  <a:pt x="1555" y="557"/>
                </a:lnTo>
                <a:lnTo>
                  <a:pt x="1153" y="0"/>
                </a:lnTo>
                <a:lnTo>
                  <a:pt x="0" y="0"/>
                </a:lnTo>
                <a:close/>
              </a:path>
            </a:pathLst>
          </a:custGeom>
          <a:solidFill>
            <a:schemeClr val="accent3"/>
          </a:solidFill>
          <a:ln>
            <a:noFill/>
          </a:ln>
        </p:spPr>
        <p:txBody>
          <a:bodyPr/>
          <a:lstStyle/>
          <a:p>
            <a:endParaRPr altLang="en-US" lang="zh-CN">
              <a:solidFill>
                <a:prstClr val="black"/>
              </a:solidFill>
            </a:endParaRPr>
          </a:p>
        </p:txBody>
      </p:sp>
      <p:grpSp>
        <p:nvGrpSpPr>
          <p:cNvPr id="36953" name="Group 89"/>
          <p:cNvGrpSpPr/>
          <p:nvPr/>
        </p:nvGrpSpPr>
        <p:grpSpPr>
          <a:xfrm>
            <a:off x="2322424" y="1890223"/>
            <a:ext cx="248954" cy="310018"/>
            <a:chOff x="1607" y="1183"/>
            <a:chExt cx="196" cy="244"/>
          </a:xfrm>
        </p:grpSpPr>
        <p:sp>
          <p:nvSpPr>
            <p:cNvPr id="36945" name="Freeform 81"/>
            <p:cNvSpPr/>
            <p:nvPr/>
          </p:nvSpPr>
          <p:spPr bwMode="auto">
            <a:xfrm>
              <a:off x="1607" y="1230"/>
              <a:ext cx="154" cy="196"/>
            </a:xfrm>
            <a:custGeom>
              <a:gdLst>
                <a:gd fmla="*/ 87 w 89" name="T0"/>
                <a:gd fmla="*/ 20 h 113" name="T1"/>
                <a:gd fmla="*/ 88 w 89" name="T2"/>
                <a:gd fmla="*/ 26 h 113" name="T3"/>
                <a:gd fmla="*/ 36 w 89" name="T4"/>
                <a:gd fmla="*/ 100 h 113" name="T5"/>
                <a:gd fmla="*/ 30 w 89" name="T6"/>
                <a:gd fmla="*/ 105 h 113" name="T7"/>
                <a:gd fmla="*/ 5 w 89" name="T8"/>
                <a:gd fmla="*/ 112 h 113" name="T9"/>
                <a:gd fmla="*/ 1 w 89" name="T10"/>
                <a:gd fmla="*/ 110 h 113" name="T11"/>
                <a:gd fmla="*/ 0 w 89" name="T12"/>
                <a:gd fmla="*/ 84 h 113" name="T13"/>
                <a:gd fmla="*/ 2 w 89" name="T14"/>
                <a:gd fmla="*/ 77 h 113" name="T15"/>
                <a:gd fmla="*/ 54 w 89" name="T16"/>
                <a:gd fmla="*/ 2 h 113" name="T17"/>
                <a:gd fmla="*/ 60 w 89" name="T18"/>
                <a:gd fmla="*/ 1 h 113" name="T19"/>
                <a:gd fmla="*/ 87 w 89" name="T20"/>
                <a:gd fmla="*/ 20 h 1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3" w="89">
                  <a:moveTo>
                    <a:pt x="87" y="20"/>
                  </a:moveTo>
                  <a:cubicBezTo>
                    <a:pt x="89" y="21"/>
                    <a:pt x="89" y="24"/>
                    <a:pt x="88" y="26"/>
                  </a:cubicBezTo>
                  <a:cubicBezTo>
                    <a:pt x="36" y="100"/>
                    <a:pt x="36" y="100"/>
                    <a:pt x="36" y="100"/>
                  </a:cubicBezTo>
                  <a:cubicBezTo>
                    <a:pt x="34" y="102"/>
                    <a:pt x="32" y="104"/>
                    <a:pt x="30" y="105"/>
                  </a:cubicBezTo>
                  <a:cubicBezTo>
                    <a:pt x="5" y="112"/>
                    <a:pt x="5" y="112"/>
                    <a:pt x="5" y="112"/>
                  </a:cubicBezTo>
                  <a:cubicBezTo>
                    <a:pt x="3" y="113"/>
                    <a:pt x="1" y="112"/>
                    <a:pt x="1" y="110"/>
                  </a:cubicBezTo>
                  <a:cubicBezTo>
                    <a:pt x="0" y="84"/>
                    <a:pt x="0" y="84"/>
                    <a:pt x="0" y="84"/>
                  </a:cubicBezTo>
                  <a:cubicBezTo>
                    <a:pt x="0" y="82"/>
                    <a:pt x="1" y="78"/>
                    <a:pt x="2" y="77"/>
                  </a:cubicBezTo>
                  <a:cubicBezTo>
                    <a:pt x="54" y="2"/>
                    <a:pt x="54" y="2"/>
                    <a:pt x="54" y="2"/>
                  </a:cubicBezTo>
                  <a:cubicBezTo>
                    <a:pt x="56" y="0"/>
                    <a:pt x="58" y="0"/>
                    <a:pt x="60" y="1"/>
                  </a:cubicBezTo>
                  <a:lnTo>
                    <a:pt x="87" y="2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36946" name="Freeform 82"/>
            <p:cNvSpPr/>
            <p:nvPr/>
          </p:nvSpPr>
          <p:spPr bwMode="auto">
            <a:xfrm>
              <a:off x="1718" y="1183"/>
              <a:ext cx="76" cy="67"/>
            </a:xfrm>
            <a:custGeom>
              <a:gdLst>
                <a:gd fmla="*/ 42 w 44" name="T0"/>
                <a:gd fmla="*/ 20 h 39" name="T1"/>
                <a:gd fmla="*/ 43 w 44" name="T2"/>
                <a:gd fmla="*/ 26 h 39" name="T3"/>
                <a:gd fmla="*/ 35 w 44" name="T4"/>
                <a:gd fmla="*/ 36 h 39" name="T5"/>
                <a:gd fmla="*/ 30 w 44" name="T6"/>
                <a:gd fmla="*/ 37 h 39" name="T7"/>
                <a:gd fmla="*/ 3 w 44" name="T8"/>
                <a:gd fmla="*/ 19 h 39" name="T9"/>
                <a:gd fmla="*/ 2 w 44" name="T10"/>
                <a:gd fmla="*/ 13 h 39" name="T11"/>
                <a:gd fmla="*/ 9 w 44" name="T12"/>
                <a:gd fmla="*/ 2 h 39" name="T13"/>
                <a:gd fmla="*/ 15 w 44" name="T14"/>
                <a:gd fmla="*/ 1 h 39" name="T15"/>
                <a:gd fmla="*/ 42 w 44" name="T16"/>
                <a:gd fmla="*/ 20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4">
                  <a:moveTo>
                    <a:pt x="42" y="20"/>
                  </a:moveTo>
                  <a:cubicBezTo>
                    <a:pt x="43" y="21"/>
                    <a:pt x="44" y="24"/>
                    <a:pt x="43" y="26"/>
                  </a:cubicBezTo>
                  <a:cubicBezTo>
                    <a:pt x="35" y="36"/>
                    <a:pt x="35" y="36"/>
                    <a:pt x="35" y="36"/>
                  </a:cubicBezTo>
                  <a:cubicBezTo>
                    <a:pt x="34" y="38"/>
                    <a:pt x="31" y="39"/>
                    <a:pt x="30" y="37"/>
                  </a:cubicBezTo>
                  <a:cubicBezTo>
                    <a:pt x="3" y="19"/>
                    <a:pt x="3" y="19"/>
                    <a:pt x="3" y="19"/>
                  </a:cubicBezTo>
                  <a:cubicBezTo>
                    <a:pt x="1" y="17"/>
                    <a:pt x="0" y="15"/>
                    <a:pt x="2" y="13"/>
                  </a:cubicBezTo>
                  <a:cubicBezTo>
                    <a:pt x="9" y="2"/>
                    <a:pt x="9" y="2"/>
                    <a:pt x="9" y="2"/>
                  </a:cubicBezTo>
                  <a:cubicBezTo>
                    <a:pt x="10" y="1"/>
                    <a:pt x="13" y="0"/>
                    <a:pt x="15" y="1"/>
                  </a:cubicBezTo>
                  <a:lnTo>
                    <a:pt x="42" y="2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36947" name="Freeform 83"/>
            <p:cNvSpPr/>
            <p:nvPr/>
          </p:nvSpPr>
          <p:spPr bwMode="auto">
            <a:xfrm>
              <a:off x="1700" y="1380"/>
              <a:ext cx="103" cy="47"/>
            </a:xfrm>
            <a:custGeom>
              <a:gdLst>
                <a:gd fmla="*/ 59 w 59" name="T0"/>
                <a:gd fmla="*/ 22 h 27" name="T1"/>
                <a:gd fmla="*/ 55 w 59" name="T2"/>
                <a:gd fmla="*/ 26 h 27" name="T3"/>
                <a:gd fmla="*/ 3 w 59" name="T4"/>
                <a:gd fmla="*/ 27 h 27" name="T5"/>
                <a:gd fmla="*/ 1 w 59" name="T6"/>
                <a:gd fmla="*/ 23 h 27" name="T7"/>
                <a:gd fmla="*/ 15 w 59" name="T8"/>
                <a:gd fmla="*/ 3 h 27" name="T9"/>
                <a:gd fmla="*/ 22 w 59" name="T10"/>
                <a:gd fmla="*/ 0 h 27" name="T11"/>
                <a:gd fmla="*/ 55 w 59" name="T12"/>
                <a:gd fmla="*/ 0 h 27" name="T13"/>
                <a:gd fmla="*/ 59 w 59" name="T14"/>
                <a:gd fmla="*/ 4 h 27" name="T15"/>
                <a:gd fmla="*/ 59 w 59" name="T16"/>
                <a:gd fmla="*/ 22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59">
                  <a:moveTo>
                    <a:pt x="59" y="22"/>
                  </a:moveTo>
                  <a:cubicBezTo>
                    <a:pt x="59" y="25"/>
                    <a:pt x="57" y="26"/>
                    <a:pt x="55" y="26"/>
                  </a:cubicBezTo>
                  <a:cubicBezTo>
                    <a:pt x="3" y="27"/>
                    <a:pt x="3" y="27"/>
                    <a:pt x="3" y="27"/>
                  </a:cubicBezTo>
                  <a:cubicBezTo>
                    <a:pt x="1" y="27"/>
                    <a:pt x="0" y="25"/>
                    <a:pt x="1" y="23"/>
                  </a:cubicBezTo>
                  <a:cubicBezTo>
                    <a:pt x="15" y="3"/>
                    <a:pt x="15" y="3"/>
                    <a:pt x="15" y="3"/>
                  </a:cubicBezTo>
                  <a:cubicBezTo>
                    <a:pt x="17" y="1"/>
                    <a:pt x="19" y="0"/>
                    <a:pt x="22" y="0"/>
                  </a:cubicBezTo>
                  <a:cubicBezTo>
                    <a:pt x="55" y="0"/>
                    <a:pt x="55" y="0"/>
                    <a:pt x="55" y="0"/>
                  </a:cubicBezTo>
                  <a:cubicBezTo>
                    <a:pt x="57" y="0"/>
                    <a:pt x="59" y="1"/>
                    <a:pt x="59" y="4"/>
                  </a:cubicBezTo>
                  <a:lnTo>
                    <a:pt x="59" y="2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36948" name="Freeform 84"/>
            <p:cNvSpPr/>
            <p:nvPr/>
          </p:nvSpPr>
          <p:spPr bwMode="auto">
            <a:xfrm>
              <a:off x="1740" y="1318"/>
              <a:ext cx="63" cy="47"/>
            </a:xfrm>
            <a:custGeom>
              <a:gdLst>
                <a:gd fmla="*/ 36 w 36" name="T0"/>
                <a:gd fmla="*/ 23 h 27" name="T1"/>
                <a:gd fmla="*/ 32 w 36" name="T2"/>
                <a:gd fmla="*/ 27 h 27" name="T3"/>
                <a:gd fmla="*/ 3 w 36" name="T4"/>
                <a:gd fmla="*/ 27 h 27" name="T5"/>
                <a:gd fmla="*/ 1 w 36" name="T6"/>
                <a:gd fmla="*/ 24 h 27" name="T7"/>
                <a:gd fmla="*/ 15 w 36" name="T8"/>
                <a:gd fmla="*/ 4 h 27" name="T9"/>
                <a:gd fmla="*/ 22 w 36" name="T10"/>
                <a:gd fmla="*/ 0 h 27" name="T11"/>
                <a:gd fmla="*/ 32 w 36" name="T12"/>
                <a:gd fmla="*/ 0 h 27" name="T13"/>
                <a:gd fmla="*/ 36 w 36" name="T14"/>
                <a:gd fmla="*/ 4 h 27" name="T15"/>
                <a:gd fmla="*/ 36 w 36"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36">
                  <a:moveTo>
                    <a:pt x="36" y="23"/>
                  </a:moveTo>
                  <a:cubicBezTo>
                    <a:pt x="36" y="25"/>
                    <a:pt x="34" y="27"/>
                    <a:pt x="32" y="27"/>
                  </a:cubicBezTo>
                  <a:cubicBezTo>
                    <a:pt x="3" y="27"/>
                    <a:pt x="3" y="27"/>
                    <a:pt x="3" y="27"/>
                  </a:cubicBezTo>
                  <a:cubicBezTo>
                    <a:pt x="1" y="27"/>
                    <a:pt x="0" y="26"/>
                    <a:pt x="1" y="24"/>
                  </a:cubicBezTo>
                  <a:cubicBezTo>
                    <a:pt x="15" y="4"/>
                    <a:pt x="15" y="4"/>
                    <a:pt x="15" y="4"/>
                  </a:cubicBezTo>
                  <a:cubicBezTo>
                    <a:pt x="17" y="2"/>
                    <a:pt x="19" y="0"/>
                    <a:pt x="22" y="0"/>
                  </a:cubicBezTo>
                  <a:cubicBezTo>
                    <a:pt x="32" y="0"/>
                    <a:pt x="32" y="0"/>
                    <a:pt x="32" y="0"/>
                  </a:cubicBezTo>
                  <a:cubicBezTo>
                    <a:pt x="34" y="0"/>
                    <a:pt x="36" y="2"/>
                    <a:pt x="36" y="4"/>
                  </a:cubicBezTo>
                  <a:lnTo>
                    <a:pt x="36" y="2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36954" name="Group 90"/>
          <p:cNvGrpSpPr/>
          <p:nvPr/>
        </p:nvGrpSpPr>
        <p:grpSpPr>
          <a:xfrm>
            <a:off x="5178535" y="1872536"/>
            <a:ext cx="374450" cy="336498"/>
            <a:chOff x="3928" y="1191"/>
            <a:chExt cx="246" cy="221"/>
          </a:xfrm>
        </p:grpSpPr>
        <p:sp>
          <p:nvSpPr>
            <p:cNvPr id="36949" name="Freeform 85"/>
            <p:cNvSpPr/>
            <p:nvPr/>
          </p:nvSpPr>
          <p:spPr bwMode="auto">
            <a:xfrm>
              <a:off x="3928" y="1191"/>
              <a:ext cx="182" cy="221"/>
            </a:xfrm>
            <a:custGeom>
              <a:gdLst>
                <a:gd fmla="*/ 102 w 105" name="T0"/>
                <a:gd fmla="*/ 114 h 127" name="T1"/>
                <a:gd fmla="*/ 98 w 105" name="T2"/>
                <a:gd fmla="*/ 116 h 127" name="T3"/>
                <a:gd fmla="*/ 85 w 105" name="T4"/>
                <a:gd fmla="*/ 124 h 127" name="T5"/>
                <a:gd fmla="*/ 83 w 105" name="T6"/>
                <a:gd fmla="*/ 126 h 127" name="T7"/>
                <a:gd fmla="*/ 76 w 105" name="T8"/>
                <a:gd fmla="*/ 124 h 127" name="T9"/>
                <a:gd fmla="*/ 75 w 105" name="T10"/>
                <a:gd fmla="*/ 123 h 127" name="T11"/>
                <a:gd fmla="*/ 58 w 105" name="T12"/>
                <a:gd fmla="*/ 93 h 127" name="T13"/>
                <a:gd fmla="*/ 54 w 105" name="T14"/>
                <a:gd fmla="*/ 90 h 127" name="T15"/>
                <a:gd fmla="*/ 53 w 105" name="T16"/>
                <a:gd fmla="*/ 91 h 127" name="T17"/>
                <a:gd fmla="*/ 53 w 105" name="T18"/>
                <a:gd fmla="*/ 91 h 127" name="T19"/>
                <a:gd fmla="*/ 53 w 105" name="T20"/>
                <a:gd fmla="*/ 91 h 127" name="T21"/>
                <a:gd fmla="*/ 53 w 105" name="T22"/>
                <a:gd fmla="*/ 91 h 127" name="T23"/>
                <a:gd fmla="*/ 6 w 105" name="T24"/>
                <a:gd fmla="*/ 75 h 127" name="T25"/>
                <a:gd fmla="*/ 6 w 105" name="T26"/>
                <a:gd fmla="*/ 75 h 127" name="T27"/>
                <a:gd fmla="*/ 4 w 105" name="T28"/>
                <a:gd fmla="*/ 43 h 127" name="T29"/>
                <a:gd fmla="*/ 18 w 105" name="T30"/>
                <a:gd fmla="*/ 27 h 127" name="T31"/>
                <a:gd fmla="*/ 18 w 105" name="T32"/>
                <a:gd fmla="*/ 26 h 127" name="T33"/>
                <a:gd fmla="*/ 21 w 105" name="T34"/>
                <a:gd fmla="*/ 28 h 127" name="T35"/>
                <a:gd fmla="*/ 36 w 105" name="T36"/>
                <a:gd fmla="*/ 54 h 127" name="T37"/>
                <a:gd fmla="*/ 41 w 105" name="T38"/>
                <a:gd fmla="*/ 55 h 127" name="T39"/>
                <a:gd fmla="*/ 46 w 105" name="T40"/>
                <a:gd fmla="*/ 53 h 127" name="T41"/>
                <a:gd fmla="*/ 62 w 105" name="T42"/>
                <a:gd fmla="*/ 44 h 127" name="T43"/>
                <a:gd fmla="*/ 63 w 105" name="T44"/>
                <a:gd fmla="*/ 39 h 127" name="T45"/>
                <a:gd fmla="*/ 53 w 105" name="T46"/>
                <a:gd fmla="*/ 21 h 127" name="T47"/>
                <a:gd fmla="*/ 48 w 105" name="T48"/>
                <a:gd fmla="*/ 12 h 127" name="T49"/>
                <a:gd fmla="*/ 48 w 105" name="T50"/>
                <a:gd fmla="*/ 9 h 127" name="T51"/>
                <a:gd fmla="*/ 49 w 105" name="T52"/>
                <a:gd fmla="*/ 9 h 127" name="T53"/>
                <a:gd fmla="*/ 96 w 105" name="T54"/>
                <a:gd fmla="*/ 23 h 127" name="T55"/>
                <a:gd fmla="*/ 97 w 105" name="T56"/>
                <a:gd fmla="*/ 23 h 127" name="T57"/>
                <a:gd fmla="*/ 101 w 105" name="T58"/>
                <a:gd fmla="*/ 35 h 127" name="T59"/>
                <a:gd fmla="*/ 96 w 105" name="T60"/>
                <a:gd fmla="*/ 35 h 127" name="T61"/>
                <a:gd fmla="*/ 86 w 105" name="T62"/>
                <a:gd fmla="*/ 41 h 127" name="T63"/>
                <a:gd fmla="*/ 83 w 105" name="T64"/>
                <a:gd fmla="*/ 45 h 127" name="T65"/>
                <a:gd fmla="*/ 80 w 105" name="T66"/>
                <a:gd fmla="*/ 51 h 127" name="T67"/>
                <a:gd fmla="*/ 71 w 105" name="T68"/>
                <a:gd fmla="*/ 66 h 127" name="T69"/>
                <a:gd fmla="*/ 70 w 105" name="T70"/>
                <a:gd fmla="*/ 72 h 127" name="T71"/>
                <a:gd fmla="*/ 70 w 105" name="T72"/>
                <a:gd fmla="*/ 72 h 127" name="T73"/>
                <a:gd fmla="*/ 71 w 105" name="T74"/>
                <a:gd fmla="*/ 78 h 127" name="T75"/>
                <a:gd fmla="*/ 86 w 105" name="T76"/>
                <a:gd fmla="*/ 102 h 127" name="T77"/>
                <a:gd fmla="*/ 96 w 105" name="T78"/>
                <a:gd fmla="*/ 108 h 127" name="T79"/>
                <a:gd fmla="*/ 104 w 105" name="T80"/>
                <a:gd fmla="*/ 108 h 127" name="T81"/>
                <a:gd fmla="*/ 102 w 105" name="T82"/>
                <a:gd fmla="*/ 114 h 1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7" w="105">
                  <a:moveTo>
                    <a:pt x="102" y="114"/>
                  </a:moveTo>
                  <a:cubicBezTo>
                    <a:pt x="98" y="116"/>
                    <a:pt x="98" y="116"/>
                    <a:pt x="98" y="116"/>
                  </a:cubicBezTo>
                  <a:cubicBezTo>
                    <a:pt x="85" y="124"/>
                    <a:pt x="85" y="124"/>
                    <a:pt x="85" y="124"/>
                  </a:cubicBezTo>
                  <a:cubicBezTo>
                    <a:pt x="83" y="126"/>
                    <a:pt x="83" y="126"/>
                    <a:pt x="83" y="126"/>
                  </a:cubicBezTo>
                  <a:cubicBezTo>
                    <a:pt x="80" y="127"/>
                    <a:pt x="77" y="126"/>
                    <a:pt x="76" y="124"/>
                  </a:cubicBezTo>
                  <a:cubicBezTo>
                    <a:pt x="75" y="123"/>
                    <a:pt x="75" y="123"/>
                    <a:pt x="75" y="123"/>
                  </a:cubicBezTo>
                  <a:cubicBezTo>
                    <a:pt x="58" y="93"/>
                    <a:pt x="58" y="93"/>
                    <a:pt x="58" y="93"/>
                  </a:cubicBezTo>
                  <a:cubicBezTo>
                    <a:pt x="57" y="92"/>
                    <a:pt x="56" y="91"/>
                    <a:pt x="54" y="90"/>
                  </a:cubicBezTo>
                  <a:cubicBezTo>
                    <a:pt x="54" y="90"/>
                    <a:pt x="53" y="90"/>
                    <a:pt x="53" y="91"/>
                  </a:cubicBezTo>
                  <a:cubicBezTo>
                    <a:pt x="53" y="91"/>
                    <a:pt x="53" y="91"/>
                    <a:pt x="53" y="91"/>
                  </a:cubicBezTo>
                  <a:cubicBezTo>
                    <a:pt x="53" y="91"/>
                    <a:pt x="53" y="91"/>
                    <a:pt x="53" y="91"/>
                  </a:cubicBezTo>
                  <a:cubicBezTo>
                    <a:pt x="53" y="91"/>
                    <a:pt x="53" y="91"/>
                    <a:pt x="53" y="91"/>
                  </a:cubicBezTo>
                  <a:cubicBezTo>
                    <a:pt x="36" y="98"/>
                    <a:pt x="16" y="92"/>
                    <a:pt x="6" y="75"/>
                  </a:cubicBezTo>
                  <a:cubicBezTo>
                    <a:pt x="6" y="75"/>
                    <a:pt x="6" y="75"/>
                    <a:pt x="6" y="75"/>
                  </a:cubicBezTo>
                  <a:cubicBezTo>
                    <a:pt x="0" y="65"/>
                    <a:pt x="0" y="53"/>
                    <a:pt x="4" y="43"/>
                  </a:cubicBezTo>
                  <a:cubicBezTo>
                    <a:pt x="7" y="36"/>
                    <a:pt x="12" y="31"/>
                    <a:pt x="18" y="27"/>
                  </a:cubicBezTo>
                  <a:cubicBezTo>
                    <a:pt x="18" y="27"/>
                    <a:pt x="18" y="27"/>
                    <a:pt x="18" y="26"/>
                  </a:cubicBezTo>
                  <a:cubicBezTo>
                    <a:pt x="19" y="26"/>
                    <a:pt x="20" y="26"/>
                    <a:pt x="21" y="28"/>
                  </a:cubicBezTo>
                  <a:cubicBezTo>
                    <a:pt x="36" y="54"/>
                    <a:pt x="36" y="54"/>
                    <a:pt x="36" y="54"/>
                  </a:cubicBezTo>
                  <a:cubicBezTo>
                    <a:pt x="37" y="56"/>
                    <a:pt x="40" y="56"/>
                    <a:pt x="41" y="55"/>
                  </a:cubicBezTo>
                  <a:cubicBezTo>
                    <a:pt x="46" y="53"/>
                    <a:pt x="46" y="53"/>
                    <a:pt x="46" y="53"/>
                  </a:cubicBezTo>
                  <a:cubicBezTo>
                    <a:pt x="62" y="44"/>
                    <a:pt x="62" y="44"/>
                    <a:pt x="62" y="44"/>
                  </a:cubicBezTo>
                  <a:cubicBezTo>
                    <a:pt x="63" y="43"/>
                    <a:pt x="64" y="40"/>
                    <a:pt x="63" y="39"/>
                  </a:cubicBezTo>
                  <a:cubicBezTo>
                    <a:pt x="53" y="21"/>
                    <a:pt x="53" y="21"/>
                    <a:pt x="53" y="21"/>
                  </a:cubicBezTo>
                  <a:cubicBezTo>
                    <a:pt x="48" y="12"/>
                    <a:pt x="48" y="12"/>
                    <a:pt x="48" y="12"/>
                  </a:cubicBezTo>
                  <a:cubicBezTo>
                    <a:pt x="47" y="11"/>
                    <a:pt x="47" y="10"/>
                    <a:pt x="48" y="9"/>
                  </a:cubicBezTo>
                  <a:cubicBezTo>
                    <a:pt x="48" y="9"/>
                    <a:pt x="48" y="9"/>
                    <a:pt x="49" y="9"/>
                  </a:cubicBezTo>
                  <a:cubicBezTo>
                    <a:pt x="66" y="0"/>
                    <a:pt x="86" y="7"/>
                    <a:pt x="96" y="23"/>
                  </a:cubicBezTo>
                  <a:cubicBezTo>
                    <a:pt x="96" y="23"/>
                    <a:pt x="96" y="23"/>
                    <a:pt x="97" y="23"/>
                  </a:cubicBezTo>
                  <a:cubicBezTo>
                    <a:pt x="99" y="27"/>
                    <a:pt x="100" y="31"/>
                    <a:pt x="101" y="35"/>
                  </a:cubicBezTo>
                  <a:cubicBezTo>
                    <a:pt x="96" y="35"/>
                    <a:pt x="96" y="35"/>
                    <a:pt x="96" y="35"/>
                  </a:cubicBezTo>
                  <a:cubicBezTo>
                    <a:pt x="92" y="35"/>
                    <a:pt x="88" y="38"/>
                    <a:pt x="86" y="41"/>
                  </a:cubicBezTo>
                  <a:cubicBezTo>
                    <a:pt x="83" y="45"/>
                    <a:pt x="83" y="45"/>
                    <a:pt x="83" y="45"/>
                  </a:cubicBezTo>
                  <a:cubicBezTo>
                    <a:pt x="80" y="51"/>
                    <a:pt x="80" y="51"/>
                    <a:pt x="80" y="51"/>
                  </a:cubicBezTo>
                  <a:cubicBezTo>
                    <a:pt x="71" y="66"/>
                    <a:pt x="71" y="66"/>
                    <a:pt x="71" y="66"/>
                  </a:cubicBezTo>
                  <a:cubicBezTo>
                    <a:pt x="70" y="68"/>
                    <a:pt x="70" y="70"/>
                    <a:pt x="70" y="72"/>
                  </a:cubicBezTo>
                  <a:cubicBezTo>
                    <a:pt x="70" y="72"/>
                    <a:pt x="70" y="72"/>
                    <a:pt x="70" y="72"/>
                  </a:cubicBezTo>
                  <a:cubicBezTo>
                    <a:pt x="70" y="74"/>
                    <a:pt x="71" y="76"/>
                    <a:pt x="71" y="78"/>
                  </a:cubicBezTo>
                  <a:cubicBezTo>
                    <a:pt x="86" y="102"/>
                    <a:pt x="86" y="102"/>
                    <a:pt x="86" y="102"/>
                  </a:cubicBezTo>
                  <a:cubicBezTo>
                    <a:pt x="88" y="106"/>
                    <a:pt x="92" y="108"/>
                    <a:pt x="96" y="108"/>
                  </a:cubicBezTo>
                  <a:cubicBezTo>
                    <a:pt x="104" y="108"/>
                    <a:pt x="104" y="108"/>
                    <a:pt x="104" y="108"/>
                  </a:cubicBezTo>
                  <a:cubicBezTo>
                    <a:pt x="105" y="111"/>
                    <a:pt x="104" y="113"/>
                    <a:pt x="102" y="11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36950" name="Freeform 86"/>
            <p:cNvSpPr>
              <a:spLocks noEditPoints="1"/>
            </p:cNvSpPr>
            <p:nvPr/>
          </p:nvSpPr>
          <p:spPr bwMode="auto">
            <a:xfrm>
              <a:off x="4065" y="1266"/>
              <a:ext cx="109" cy="99"/>
            </a:xfrm>
            <a:custGeom>
              <a:gdLst>
                <a:gd fmla="*/ 61 w 63" name="T0"/>
                <a:gd fmla="*/ 23 h 57" name="T1"/>
                <a:gd fmla="*/ 51 w 63" name="T2"/>
                <a:gd fmla="*/ 6 h 57" name="T3"/>
                <a:gd fmla="*/ 41 w 63" name="T4"/>
                <a:gd fmla="*/ 0 h 57" name="T5"/>
                <a:gd fmla="*/ 21 w 63" name="T6"/>
                <a:gd fmla="*/ 0 h 57" name="T7"/>
                <a:gd fmla="*/ 11 w 63" name="T8"/>
                <a:gd fmla="*/ 6 h 57" name="T9"/>
                <a:gd fmla="*/ 5 w 63" name="T10"/>
                <a:gd fmla="*/ 16 h 57" name="T11"/>
                <a:gd fmla="*/ 1 w 63" name="T12"/>
                <a:gd fmla="*/ 23 h 57" name="T13"/>
                <a:gd fmla="*/ 1 w 63" name="T14"/>
                <a:gd fmla="*/ 34 h 57" name="T15"/>
                <a:gd fmla="*/ 3 w 63" name="T16"/>
                <a:gd fmla="*/ 38 h 57" name="T17"/>
                <a:gd fmla="*/ 11 w 63" name="T18"/>
                <a:gd fmla="*/ 52 h 57" name="T19"/>
                <a:gd fmla="*/ 21 w 63" name="T20"/>
                <a:gd fmla="*/ 57 h 57" name="T21"/>
                <a:gd fmla="*/ 21 w 63" name="T22"/>
                <a:gd fmla="*/ 57 h 57" name="T23"/>
                <a:gd fmla="*/ 21 w 63" name="T24"/>
                <a:gd fmla="*/ 57 h 57" name="T25"/>
                <a:gd fmla="*/ 41 w 63" name="T26"/>
                <a:gd fmla="*/ 57 h 57" name="T27"/>
                <a:gd fmla="*/ 51 w 63" name="T28"/>
                <a:gd fmla="*/ 52 h 57" name="T29"/>
                <a:gd fmla="*/ 61 w 63" name="T30"/>
                <a:gd fmla="*/ 34 h 57" name="T31"/>
                <a:gd fmla="*/ 61 w 63" name="T32"/>
                <a:gd fmla="*/ 23 h 57" name="T33"/>
                <a:gd fmla="*/ 33 w 63" name="T34"/>
                <a:gd fmla="*/ 42 h 57" name="T35"/>
                <a:gd fmla="*/ 30 w 63" name="T36"/>
                <a:gd fmla="*/ 42 h 57" name="T37"/>
                <a:gd fmla="*/ 29 w 63" name="T38"/>
                <a:gd fmla="*/ 42 h 57" name="T39"/>
                <a:gd fmla="*/ 20 w 63" name="T40"/>
                <a:gd fmla="*/ 37 h 57" name="T41"/>
                <a:gd fmla="*/ 19 w 63" name="T42"/>
                <a:gd fmla="*/ 34 h 57" name="T43"/>
                <a:gd fmla="*/ 18 w 63" name="T44"/>
                <a:gd fmla="*/ 31 h 57" name="T45"/>
                <a:gd fmla="*/ 19 w 63" name="T46"/>
                <a:gd fmla="*/ 23 h 57" name="T47"/>
                <a:gd fmla="*/ 20 w 63" name="T48"/>
                <a:gd fmla="*/ 21 h 57" name="T49"/>
                <a:gd fmla="*/ 26 w 63" name="T50"/>
                <a:gd fmla="*/ 16 h 57" name="T51"/>
                <a:gd fmla="*/ 30 w 63" name="T52"/>
                <a:gd fmla="*/ 15 h 57" name="T53"/>
                <a:gd fmla="*/ 33 w 63" name="T54"/>
                <a:gd fmla="*/ 15 h 57" name="T55"/>
                <a:gd fmla="*/ 43 w 63" name="T56"/>
                <a:gd fmla="*/ 21 h 57" name="T57"/>
                <a:gd fmla="*/ 44 w 63" name="T58"/>
                <a:gd fmla="*/ 23 h 57" name="T59"/>
                <a:gd fmla="*/ 44 w 63" name="T60"/>
                <a:gd fmla="*/ 34 h 57" name="T61"/>
                <a:gd fmla="*/ 43 w 63" name="T62"/>
                <a:gd fmla="*/ 36 h 57" name="T63"/>
                <a:gd fmla="*/ 43 w 63" name="T64"/>
                <a:gd fmla="*/ 37 h 57" name="T65"/>
                <a:gd fmla="*/ 33 w 63" name="T66"/>
                <a:gd fmla="*/ 42 h 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 w="62">
                  <a:moveTo>
                    <a:pt x="61" y="23"/>
                  </a:moveTo>
                  <a:cubicBezTo>
                    <a:pt x="51" y="6"/>
                    <a:pt x="51" y="6"/>
                    <a:pt x="51" y="6"/>
                  </a:cubicBezTo>
                  <a:cubicBezTo>
                    <a:pt x="49" y="3"/>
                    <a:pt x="45" y="0"/>
                    <a:pt x="41" y="0"/>
                  </a:cubicBezTo>
                  <a:cubicBezTo>
                    <a:pt x="21" y="0"/>
                    <a:pt x="21" y="0"/>
                    <a:pt x="21" y="0"/>
                  </a:cubicBezTo>
                  <a:cubicBezTo>
                    <a:pt x="18" y="0"/>
                    <a:pt x="13" y="3"/>
                    <a:pt x="11" y="6"/>
                  </a:cubicBezTo>
                  <a:cubicBezTo>
                    <a:pt x="5" y="16"/>
                    <a:pt x="5" y="16"/>
                    <a:pt x="5" y="16"/>
                  </a:cubicBezTo>
                  <a:cubicBezTo>
                    <a:pt x="1" y="23"/>
                    <a:pt x="1" y="23"/>
                    <a:pt x="1" y="23"/>
                  </a:cubicBezTo>
                  <a:cubicBezTo>
                    <a:pt x="0" y="26"/>
                    <a:pt x="0" y="31"/>
                    <a:pt x="1" y="34"/>
                  </a:cubicBezTo>
                  <a:cubicBezTo>
                    <a:pt x="3" y="38"/>
                    <a:pt x="3" y="38"/>
                    <a:pt x="3" y="38"/>
                  </a:cubicBezTo>
                  <a:cubicBezTo>
                    <a:pt x="11" y="52"/>
                    <a:pt x="11" y="52"/>
                    <a:pt x="11" y="52"/>
                  </a:cubicBezTo>
                  <a:cubicBezTo>
                    <a:pt x="13" y="55"/>
                    <a:pt x="17" y="57"/>
                    <a:pt x="21" y="57"/>
                  </a:cubicBezTo>
                  <a:cubicBezTo>
                    <a:pt x="21" y="57"/>
                    <a:pt x="21" y="57"/>
                    <a:pt x="21" y="57"/>
                  </a:cubicBezTo>
                  <a:cubicBezTo>
                    <a:pt x="21" y="57"/>
                    <a:pt x="21" y="57"/>
                    <a:pt x="21" y="57"/>
                  </a:cubicBezTo>
                  <a:cubicBezTo>
                    <a:pt x="41" y="57"/>
                    <a:pt x="41" y="57"/>
                    <a:pt x="41" y="57"/>
                  </a:cubicBezTo>
                  <a:cubicBezTo>
                    <a:pt x="45" y="57"/>
                    <a:pt x="49" y="55"/>
                    <a:pt x="51" y="52"/>
                  </a:cubicBezTo>
                  <a:cubicBezTo>
                    <a:pt x="61" y="34"/>
                    <a:pt x="61" y="34"/>
                    <a:pt x="61" y="34"/>
                  </a:cubicBezTo>
                  <a:cubicBezTo>
                    <a:pt x="63" y="31"/>
                    <a:pt x="63" y="26"/>
                    <a:pt x="61" y="23"/>
                  </a:cubicBezTo>
                  <a:moveTo>
                    <a:pt x="33" y="42"/>
                  </a:moveTo>
                  <a:cubicBezTo>
                    <a:pt x="30" y="42"/>
                    <a:pt x="30" y="42"/>
                    <a:pt x="30" y="42"/>
                  </a:cubicBezTo>
                  <a:cubicBezTo>
                    <a:pt x="30" y="42"/>
                    <a:pt x="29" y="42"/>
                    <a:pt x="29" y="42"/>
                  </a:cubicBezTo>
                  <a:cubicBezTo>
                    <a:pt x="26" y="42"/>
                    <a:pt x="22" y="40"/>
                    <a:pt x="20" y="37"/>
                  </a:cubicBezTo>
                  <a:cubicBezTo>
                    <a:pt x="19" y="34"/>
                    <a:pt x="19" y="34"/>
                    <a:pt x="19" y="34"/>
                  </a:cubicBezTo>
                  <a:cubicBezTo>
                    <a:pt x="18" y="34"/>
                    <a:pt x="18" y="32"/>
                    <a:pt x="18" y="31"/>
                  </a:cubicBezTo>
                  <a:cubicBezTo>
                    <a:pt x="17" y="28"/>
                    <a:pt x="18" y="25"/>
                    <a:pt x="19" y="23"/>
                  </a:cubicBezTo>
                  <a:cubicBezTo>
                    <a:pt x="20" y="21"/>
                    <a:pt x="20" y="21"/>
                    <a:pt x="20" y="21"/>
                  </a:cubicBezTo>
                  <a:cubicBezTo>
                    <a:pt x="21" y="19"/>
                    <a:pt x="23" y="17"/>
                    <a:pt x="26" y="16"/>
                  </a:cubicBezTo>
                  <a:cubicBezTo>
                    <a:pt x="27" y="15"/>
                    <a:pt x="29" y="15"/>
                    <a:pt x="30" y="15"/>
                  </a:cubicBezTo>
                  <a:cubicBezTo>
                    <a:pt x="33" y="15"/>
                    <a:pt x="33" y="15"/>
                    <a:pt x="33" y="15"/>
                  </a:cubicBezTo>
                  <a:cubicBezTo>
                    <a:pt x="36" y="15"/>
                    <a:pt x="41" y="18"/>
                    <a:pt x="43" y="21"/>
                  </a:cubicBezTo>
                  <a:cubicBezTo>
                    <a:pt x="44" y="23"/>
                    <a:pt x="44" y="23"/>
                    <a:pt x="44" y="23"/>
                  </a:cubicBezTo>
                  <a:cubicBezTo>
                    <a:pt x="46" y="26"/>
                    <a:pt x="46" y="31"/>
                    <a:pt x="44" y="34"/>
                  </a:cubicBezTo>
                  <a:cubicBezTo>
                    <a:pt x="43" y="36"/>
                    <a:pt x="43" y="36"/>
                    <a:pt x="43" y="36"/>
                  </a:cubicBezTo>
                  <a:cubicBezTo>
                    <a:pt x="43" y="37"/>
                    <a:pt x="43" y="37"/>
                    <a:pt x="43" y="37"/>
                  </a:cubicBezTo>
                  <a:cubicBezTo>
                    <a:pt x="41" y="40"/>
                    <a:pt x="36" y="42"/>
                    <a:pt x="33" y="42"/>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36951" name="Freeform 87"/>
            <p:cNvSpPr>
              <a:spLocks noEditPoints="1"/>
            </p:cNvSpPr>
            <p:nvPr/>
          </p:nvSpPr>
          <p:spPr bwMode="auto">
            <a:xfrm>
              <a:off x="4065" y="1266"/>
              <a:ext cx="109" cy="99"/>
            </a:xfrm>
            <a:custGeom>
              <a:gdLst>
                <a:gd fmla="*/ 61 w 63" name="T0"/>
                <a:gd fmla="*/ 23 h 57" name="T1"/>
                <a:gd fmla="*/ 51 w 63" name="T2"/>
                <a:gd fmla="*/ 6 h 57" name="T3"/>
                <a:gd fmla="*/ 41 w 63" name="T4"/>
                <a:gd fmla="*/ 0 h 57" name="T5"/>
                <a:gd fmla="*/ 21 w 63" name="T6"/>
                <a:gd fmla="*/ 0 h 57" name="T7"/>
                <a:gd fmla="*/ 11 w 63" name="T8"/>
                <a:gd fmla="*/ 6 h 57" name="T9"/>
                <a:gd fmla="*/ 5 w 63" name="T10"/>
                <a:gd fmla="*/ 16 h 57" name="T11"/>
                <a:gd fmla="*/ 1 w 63" name="T12"/>
                <a:gd fmla="*/ 23 h 57" name="T13"/>
                <a:gd fmla="*/ 1 w 63" name="T14"/>
                <a:gd fmla="*/ 34 h 57" name="T15"/>
                <a:gd fmla="*/ 3 w 63" name="T16"/>
                <a:gd fmla="*/ 38 h 57" name="T17"/>
                <a:gd fmla="*/ 11 w 63" name="T18"/>
                <a:gd fmla="*/ 52 h 57" name="T19"/>
                <a:gd fmla="*/ 21 w 63" name="T20"/>
                <a:gd fmla="*/ 57 h 57" name="T21"/>
                <a:gd fmla="*/ 21 w 63" name="T22"/>
                <a:gd fmla="*/ 57 h 57" name="T23"/>
                <a:gd fmla="*/ 21 w 63" name="T24"/>
                <a:gd fmla="*/ 57 h 57" name="T25"/>
                <a:gd fmla="*/ 41 w 63" name="T26"/>
                <a:gd fmla="*/ 57 h 57" name="T27"/>
                <a:gd fmla="*/ 51 w 63" name="T28"/>
                <a:gd fmla="*/ 52 h 57" name="T29"/>
                <a:gd fmla="*/ 61 w 63" name="T30"/>
                <a:gd fmla="*/ 34 h 57" name="T31"/>
                <a:gd fmla="*/ 61 w 63" name="T32"/>
                <a:gd fmla="*/ 23 h 57" name="T33"/>
                <a:gd fmla="*/ 33 w 63" name="T34"/>
                <a:gd fmla="*/ 42 h 57" name="T35"/>
                <a:gd fmla="*/ 30 w 63" name="T36"/>
                <a:gd fmla="*/ 42 h 57" name="T37"/>
                <a:gd fmla="*/ 29 w 63" name="T38"/>
                <a:gd fmla="*/ 42 h 57" name="T39"/>
                <a:gd fmla="*/ 20 w 63" name="T40"/>
                <a:gd fmla="*/ 37 h 57" name="T41"/>
                <a:gd fmla="*/ 19 w 63" name="T42"/>
                <a:gd fmla="*/ 34 h 57" name="T43"/>
                <a:gd fmla="*/ 18 w 63" name="T44"/>
                <a:gd fmla="*/ 31 h 57" name="T45"/>
                <a:gd fmla="*/ 19 w 63" name="T46"/>
                <a:gd fmla="*/ 23 h 57" name="T47"/>
                <a:gd fmla="*/ 20 w 63" name="T48"/>
                <a:gd fmla="*/ 21 h 57" name="T49"/>
                <a:gd fmla="*/ 26 w 63" name="T50"/>
                <a:gd fmla="*/ 16 h 57" name="T51"/>
                <a:gd fmla="*/ 30 w 63" name="T52"/>
                <a:gd fmla="*/ 15 h 57" name="T53"/>
                <a:gd fmla="*/ 33 w 63" name="T54"/>
                <a:gd fmla="*/ 15 h 57" name="T55"/>
                <a:gd fmla="*/ 43 w 63" name="T56"/>
                <a:gd fmla="*/ 21 h 57" name="T57"/>
                <a:gd fmla="*/ 44 w 63" name="T58"/>
                <a:gd fmla="*/ 23 h 57" name="T59"/>
                <a:gd fmla="*/ 44 w 63" name="T60"/>
                <a:gd fmla="*/ 34 h 57" name="T61"/>
                <a:gd fmla="*/ 43 w 63" name="T62"/>
                <a:gd fmla="*/ 36 h 57" name="T63"/>
                <a:gd fmla="*/ 43 w 63" name="T64"/>
                <a:gd fmla="*/ 37 h 57" name="T65"/>
                <a:gd fmla="*/ 33 w 63" name="T66"/>
                <a:gd fmla="*/ 42 h 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 w="62">
                  <a:moveTo>
                    <a:pt x="61" y="23"/>
                  </a:moveTo>
                  <a:cubicBezTo>
                    <a:pt x="51" y="6"/>
                    <a:pt x="51" y="6"/>
                    <a:pt x="51" y="6"/>
                  </a:cubicBezTo>
                  <a:cubicBezTo>
                    <a:pt x="49" y="3"/>
                    <a:pt x="45" y="0"/>
                    <a:pt x="41" y="0"/>
                  </a:cubicBezTo>
                  <a:cubicBezTo>
                    <a:pt x="21" y="0"/>
                    <a:pt x="21" y="0"/>
                    <a:pt x="21" y="0"/>
                  </a:cubicBezTo>
                  <a:cubicBezTo>
                    <a:pt x="18" y="0"/>
                    <a:pt x="13" y="3"/>
                    <a:pt x="11" y="6"/>
                  </a:cubicBezTo>
                  <a:cubicBezTo>
                    <a:pt x="5" y="16"/>
                    <a:pt x="5" y="16"/>
                    <a:pt x="5" y="16"/>
                  </a:cubicBezTo>
                  <a:cubicBezTo>
                    <a:pt x="1" y="23"/>
                    <a:pt x="1" y="23"/>
                    <a:pt x="1" y="23"/>
                  </a:cubicBezTo>
                  <a:cubicBezTo>
                    <a:pt x="0" y="26"/>
                    <a:pt x="0" y="31"/>
                    <a:pt x="1" y="34"/>
                  </a:cubicBezTo>
                  <a:cubicBezTo>
                    <a:pt x="3" y="38"/>
                    <a:pt x="3" y="38"/>
                    <a:pt x="3" y="38"/>
                  </a:cubicBezTo>
                  <a:cubicBezTo>
                    <a:pt x="11" y="52"/>
                    <a:pt x="11" y="52"/>
                    <a:pt x="11" y="52"/>
                  </a:cubicBezTo>
                  <a:cubicBezTo>
                    <a:pt x="13" y="55"/>
                    <a:pt x="17" y="57"/>
                    <a:pt x="21" y="57"/>
                  </a:cubicBezTo>
                  <a:cubicBezTo>
                    <a:pt x="21" y="57"/>
                    <a:pt x="21" y="57"/>
                    <a:pt x="21" y="57"/>
                  </a:cubicBezTo>
                  <a:cubicBezTo>
                    <a:pt x="21" y="57"/>
                    <a:pt x="21" y="57"/>
                    <a:pt x="21" y="57"/>
                  </a:cubicBezTo>
                  <a:cubicBezTo>
                    <a:pt x="41" y="57"/>
                    <a:pt x="41" y="57"/>
                    <a:pt x="41" y="57"/>
                  </a:cubicBezTo>
                  <a:cubicBezTo>
                    <a:pt x="45" y="57"/>
                    <a:pt x="49" y="55"/>
                    <a:pt x="51" y="52"/>
                  </a:cubicBezTo>
                  <a:cubicBezTo>
                    <a:pt x="61" y="34"/>
                    <a:pt x="61" y="34"/>
                    <a:pt x="61" y="34"/>
                  </a:cubicBezTo>
                  <a:cubicBezTo>
                    <a:pt x="63" y="31"/>
                    <a:pt x="63" y="26"/>
                    <a:pt x="61" y="23"/>
                  </a:cubicBezTo>
                  <a:moveTo>
                    <a:pt x="33" y="42"/>
                  </a:moveTo>
                  <a:cubicBezTo>
                    <a:pt x="30" y="42"/>
                    <a:pt x="30" y="42"/>
                    <a:pt x="30" y="42"/>
                  </a:cubicBezTo>
                  <a:cubicBezTo>
                    <a:pt x="30" y="42"/>
                    <a:pt x="29" y="42"/>
                    <a:pt x="29" y="42"/>
                  </a:cubicBezTo>
                  <a:cubicBezTo>
                    <a:pt x="26" y="42"/>
                    <a:pt x="22" y="40"/>
                    <a:pt x="20" y="37"/>
                  </a:cubicBezTo>
                  <a:cubicBezTo>
                    <a:pt x="19" y="34"/>
                    <a:pt x="19" y="34"/>
                    <a:pt x="19" y="34"/>
                  </a:cubicBezTo>
                  <a:cubicBezTo>
                    <a:pt x="18" y="34"/>
                    <a:pt x="18" y="32"/>
                    <a:pt x="18" y="31"/>
                  </a:cubicBezTo>
                  <a:cubicBezTo>
                    <a:pt x="17" y="28"/>
                    <a:pt x="18" y="25"/>
                    <a:pt x="19" y="23"/>
                  </a:cubicBezTo>
                  <a:cubicBezTo>
                    <a:pt x="20" y="21"/>
                    <a:pt x="20" y="21"/>
                    <a:pt x="20" y="21"/>
                  </a:cubicBezTo>
                  <a:cubicBezTo>
                    <a:pt x="21" y="19"/>
                    <a:pt x="23" y="17"/>
                    <a:pt x="26" y="16"/>
                  </a:cubicBezTo>
                  <a:cubicBezTo>
                    <a:pt x="27" y="15"/>
                    <a:pt x="29" y="15"/>
                    <a:pt x="30" y="15"/>
                  </a:cubicBezTo>
                  <a:cubicBezTo>
                    <a:pt x="33" y="15"/>
                    <a:pt x="33" y="15"/>
                    <a:pt x="33" y="15"/>
                  </a:cubicBezTo>
                  <a:cubicBezTo>
                    <a:pt x="36" y="15"/>
                    <a:pt x="41" y="18"/>
                    <a:pt x="43" y="21"/>
                  </a:cubicBezTo>
                  <a:cubicBezTo>
                    <a:pt x="44" y="23"/>
                    <a:pt x="44" y="23"/>
                    <a:pt x="44" y="23"/>
                  </a:cubicBezTo>
                  <a:cubicBezTo>
                    <a:pt x="46" y="26"/>
                    <a:pt x="46" y="31"/>
                    <a:pt x="44" y="34"/>
                  </a:cubicBezTo>
                  <a:cubicBezTo>
                    <a:pt x="43" y="36"/>
                    <a:pt x="43" y="36"/>
                    <a:pt x="43" y="36"/>
                  </a:cubicBezTo>
                  <a:cubicBezTo>
                    <a:pt x="43" y="37"/>
                    <a:pt x="43" y="37"/>
                    <a:pt x="43" y="37"/>
                  </a:cubicBezTo>
                  <a:cubicBezTo>
                    <a:pt x="41" y="40"/>
                    <a:pt x="36" y="42"/>
                    <a:pt x="33" y="42"/>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36952" name="Freeform 88"/>
          <p:cNvSpPr/>
          <p:nvPr/>
        </p:nvSpPr>
        <p:spPr bwMode="auto">
          <a:xfrm>
            <a:off x="3762801" y="1891493"/>
            <a:ext cx="308652" cy="308747"/>
          </a:xfrm>
          <a:custGeom>
            <a:gdLst>
              <a:gd fmla="*/ 140 w 140" name="T0"/>
              <a:gd fmla="*/ 4 h 140" name="T1"/>
              <a:gd fmla="*/ 140 w 140" name="T2"/>
              <a:gd fmla="*/ 136 h 140" name="T3"/>
              <a:gd fmla="*/ 136 w 140" name="T4"/>
              <a:gd fmla="*/ 140 h 140" name="T5"/>
              <a:gd fmla="*/ 4 w 140" name="T6"/>
              <a:gd fmla="*/ 140 h 140" name="T7"/>
              <a:gd fmla="*/ 0 w 140" name="T8"/>
              <a:gd fmla="*/ 136 h 140" name="T9"/>
              <a:gd fmla="*/ 0 w 140" name="T10"/>
              <a:gd fmla="*/ 4 h 140" name="T11"/>
              <a:gd fmla="*/ 4 w 140" name="T12"/>
              <a:gd fmla="*/ 0 h 140" name="T13"/>
              <a:gd fmla="*/ 55 w 140" name="T14"/>
              <a:gd fmla="*/ 0 h 140" name="T15"/>
              <a:gd fmla="*/ 59 w 140" name="T16"/>
              <a:gd fmla="*/ 4 h 140" name="T17"/>
              <a:gd fmla="*/ 59 w 140" name="T18"/>
              <a:gd fmla="*/ 55 h 140" name="T19"/>
              <a:gd fmla="*/ 55 w 140" name="T20"/>
              <a:gd fmla="*/ 59 h 140" name="T21"/>
              <a:gd fmla="*/ 41 w 140" name="T22"/>
              <a:gd fmla="*/ 59 h 140" name="T23"/>
              <a:gd fmla="*/ 39 w 140" name="T24"/>
              <a:gd fmla="*/ 62 h 140" name="T25"/>
              <a:gd fmla="*/ 43 w 140" name="T26"/>
              <a:gd fmla="*/ 67 h 140" name="T27"/>
              <a:gd fmla="*/ 68 w 140" name="T28"/>
              <a:gd fmla="*/ 101 h 140" name="T29"/>
              <a:gd fmla="*/ 68 w 140" name="T30"/>
              <a:gd fmla="*/ 101 h 140" name="T31"/>
              <a:gd fmla="*/ 72 w 140" name="T32"/>
              <a:gd fmla="*/ 101 h 140" name="T33"/>
              <a:gd fmla="*/ 101 w 140" name="T34"/>
              <a:gd fmla="*/ 62 h 140" name="T35"/>
              <a:gd fmla="*/ 99 w 140" name="T36"/>
              <a:gd fmla="*/ 59 h 140" name="T37"/>
              <a:gd fmla="*/ 85 w 140" name="T38"/>
              <a:gd fmla="*/ 59 h 140" name="T39"/>
              <a:gd fmla="*/ 81 w 140" name="T40"/>
              <a:gd fmla="*/ 55 h 140" name="T41"/>
              <a:gd fmla="*/ 81 w 140" name="T42"/>
              <a:gd fmla="*/ 4 h 140" name="T43"/>
              <a:gd fmla="*/ 85 w 140" name="T44"/>
              <a:gd fmla="*/ 0 h 140" name="T45"/>
              <a:gd fmla="*/ 136 w 140" name="T46"/>
              <a:gd fmla="*/ 0 h 140" name="T47"/>
              <a:gd fmla="*/ 140 w 140" name="T48"/>
              <a:gd fmla="*/ 4 h 14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0" w="140">
                <a:moveTo>
                  <a:pt x="140" y="4"/>
                </a:moveTo>
                <a:cubicBezTo>
                  <a:pt x="140" y="136"/>
                  <a:pt x="140" y="136"/>
                  <a:pt x="140" y="136"/>
                </a:cubicBezTo>
                <a:cubicBezTo>
                  <a:pt x="140" y="138"/>
                  <a:pt x="138" y="140"/>
                  <a:pt x="136" y="140"/>
                </a:cubicBezTo>
                <a:cubicBezTo>
                  <a:pt x="4" y="140"/>
                  <a:pt x="4" y="140"/>
                  <a:pt x="4" y="140"/>
                </a:cubicBezTo>
                <a:cubicBezTo>
                  <a:pt x="2" y="140"/>
                  <a:pt x="0" y="138"/>
                  <a:pt x="0" y="136"/>
                </a:cubicBezTo>
                <a:cubicBezTo>
                  <a:pt x="0" y="4"/>
                  <a:pt x="0" y="4"/>
                  <a:pt x="0" y="4"/>
                </a:cubicBezTo>
                <a:cubicBezTo>
                  <a:pt x="0" y="1"/>
                  <a:pt x="2" y="0"/>
                  <a:pt x="4" y="0"/>
                </a:cubicBezTo>
                <a:cubicBezTo>
                  <a:pt x="55" y="0"/>
                  <a:pt x="55" y="0"/>
                  <a:pt x="55" y="0"/>
                </a:cubicBezTo>
                <a:cubicBezTo>
                  <a:pt x="57" y="0"/>
                  <a:pt x="59" y="1"/>
                  <a:pt x="59" y="4"/>
                </a:cubicBezTo>
                <a:cubicBezTo>
                  <a:pt x="59" y="55"/>
                  <a:pt x="59" y="55"/>
                  <a:pt x="59" y="55"/>
                </a:cubicBezTo>
                <a:cubicBezTo>
                  <a:pt x="59" y="57"/>
                  <a:pt x="57" y="59"/>
                  <a:pt x="55" y="59"/>
                </a:cubicBezTo>
                <a:cubicBezTo>
                  <a:pt x="41" y="59"/>
                  <a:pt x="41" y="59"/>
                  <a:pt x="41" y="59"/>
                </a:cubicBezTo>
                <a:cubicBezTo>
                  <a:pt x="39" y="59"/>
                  <a:pt x="38" y="60"/>
                  <a:pt x="39" y="62"/>
                </a:cubicBezTo>
                <a:cubicBezTo>
                  <a:pt x="43" y="67"/>
                  <a:pt x="43" y="67"/>
                  <a:pt x="43" y="67"/>
                </a:cubicBezTo>
                <a:cubicBezTo>
                  <a:pt x="68" y="101"/>
                  <a:pt x="68" y="101"/>
                  <a:pt x="68" y="101"/>
                </a:cubicBezTo>
                <a:cubicBezTo>
                  <a:pt x="68" y="101"/>
                  <a:pt x="68" y="101"/>
                  <a:pt x="68" y="101"/>
                </a:cubicBezTo>
                <a:cubicBezTo>
                  <a:pt x="69" y="103"/>
                  <a:pt x="71" y="102"/>
                  <a:pt x="72" y="101"/>
                </a:cubicBezTo>
                <a:cubicBezTo>
                  <a:pt x="101" y="62"/>
                  <a:pt x="101" y="62"/>
                  <a:pt x="101" y="62"/>
                </a:cubicBezTo>
                <a:cubicBezTo>
                  <a:pt x="102" y="60"/>
                  <a:pt x="101" y="59"/>
                  <a:pt x="99" y="59"/>
                </a:cubicBezTo>
                <a:cubicBezTo>
                  <a:pt x="85" y="59"/>
                  <a:pt x="85" y="59"/>
                  <a:pt x="85" y="59"/>
                </a:cubicBezTo>
                <a:cubicBezTo>
                  <a:pt x="83" y="59"/>
                  <a:pt x="81" y="57"/>
                  <a:pt x="81" y="55"/>
                </a:cubicBezTo>
                <a:cubicBezTo>
                  <a:pt x="81" y="4"/>
                  <a:pt x="81" y="4"/>
                  <a:pt x="81" y="4"/>
                </a:cubicBezTo>
                <a:cubicBezTo>
                  <a:pt x="81" y="1"/>
                  <a:pt x="83" y="0"/>
                  <a:pt x="85" y="0"/>
                </a:cubicBezTo>
                <a:cubicBezTo>
                  <a:pt x="136" y="0"/>
                  <a:pt x="136" y="0"/>
                  <a:pt x="136" y="0"/>
                </a:cubicBezTo>
                <a:cubicBezTo>
                  <a:pt x="138" y="0"/>
                  <a:pt x="140" y="1"/>
                  <a:pt x="140" y="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36955" name="Rectangle 91"/>
          <p:cNvSpPr>
            <a:spLocks noChangeArrowheads="1"/>
          </p:cNvSpPr>
          <p:nvPr/>
        </p:nvSpPr>
        <p:spPr bwMode="auto">
          <a:xfrm>
            <a:off x="1920080" y="2301767"/>
            <a:ext cx="103079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TOPIC HEADER ONE</a:t>
            </a:r>
          </a:p>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56" name="Rectangle 92"/>
          <p:cNvSpPr>
            <a:spLocks noChangeArrowheads="1"/>
          </p:cNvSpPr>
          <p:nvPr/>
        </p:nvSpPr>
        <p:spPr bwMode="auto">
          <a:xfrm>
            <a:off x="3378240" y="2301767"/>
            <a:ext cx="103079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TOPIC HEADER TWO</a:t>
            </a:r>
          </a:p>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6957" name="Rectangle 93"/>
          <p:cNvSpPr>
            <a:spLocks noChangeArrowheads="1"/>
          </p:cNvSpPr>
          <p:nvPr/>
        </p:nvSpPr>
        <p:spPr bwMode="auto">
          <a:xfrm>
            <a:off x="4806883" y="2301767"/>
            <a:ext cx="111309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TOPIC HEADER THREE</a:t>
            </a:r>
          </a:p>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44" name="Freeform 80"/>
          <p:cNvSpPr/>
          <p:nvPr/>
        </p:nvSpPr>
        <p:spPr bwMode="auto">
          <a:xfrm>
            <a:off x="5778565" y="1733960"/>
            <a:ext cx="1975121" cy="1415411"/>
          </a:xfrm>
          <a:custGeom>
            <a:gdLst>
              <a:gd fmla="*/ 0 w 1555" name="T0"/>
              <a:gd fmla="*/ 0 h 1114" name="T1"/>
              <a:gd fmla="*/ 401 w 1555" name="T2"/>
              <a:gd fmla="*/ 557 h 1114" name="T3"/>
              <a:gd fmla="*/ 0 w 1555" name="T4"/>
              <a:gd fmla="*/ 1114 h 1114" name="T5"/>
              <a:gd fmla="*/ 1153 w 1555" name="T6"/>
              <a:gd fmla="*/ 1114 h 1114" name="T7"/>
              <a:gd fmla="*/ 1555 w 1555" name="T8"/>
              <a:gd fmla="*/ 557 h 1114" name="T9"/>
              <a:gd fmla="*/ 1153 w 1555" name="T10"/>
              <a:gd fmla="*/ 0 h 1114" name="T11"/>
              <a:gd fmla="*/ 0 w 1555"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5">
                <a:moveTo>
                  <a:pt x="0" y="0"/>
                </a:moveTo>
                <a:lnTo>
                  <a:pt x="401" y="557"/>
                </a:lnTo>
                <a:lnTo>
                  <a:pt x="0" y="1114"/>
                </a:lnTo>
                <a:lnTo>
                  <a:pt x="1153" y="1114"/>
                </a:lnTo>
                <a:lnTo>
                  <a:pt x="1555" y="557"/>
                </a:lnTo>
                <a:lnTo>
                  <a:pt x="1153" y="0"/>
                </a:lnTo>
                <a:lnTo>
                  <a:pt x="0" y="0"/>
                </a:lnTo>
                <a:close/>
              </a:path>
            </a:pathLst>
          </a:custGeom>
          <a:solidFill>
            <a:schemeClr val="accent4"/>
          </a:solidFill>
          <a:ln>
            <a:noFill/>
          </a:ln>
        </p:spPr>
        <p:txBody>
          <a:bodyPr/>
          <a:lstStyle/>
          <a:p>
            <a:endParaRPr altLang="en-US" lang="zh-CN">
              <a:solidFill>
                <a:prstClr val="black"/>
              </a:solidFill>
            </a:endParaRPr>
          </a:p>
        </p:txBody>
      </p:sp>
      <p:sp>
        <p:nvSpPr>
          <p:cNvPr id="49" name="Rectangle 93"/>
          <p:cNvSpPr>
            <a:spLocks noChangeArrowheads="1"/>
          </p:cNvSpPr>
          <p:nvPr/>
        </p:nvSpPr>
        <p:spPr bwMode="auto">
          <a:xfrm>
            <a:off x="6345367" y="2301768"/>
            <a:ext cx="103079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TOPIC HEADER FOUR</a:t>
            </a:r>
          </a:p>
          <a:p>
            <a:pPr algn="ctr">
              <a:lnSpc>
                <a:spcPct val="120000"/>
              </a:lnSpc>
              <a:buFont charset="0" pitchFamily="34" typeface="Arial"/>
              <a:buNone/>
            </a:pPr>
            <a:r>
              <a:rPr altLang="en-US" b="1" lang="zh-CN" sz="800">
                <a:solidFill>
                  <a:prstClr val="white"/>
                </a:solidFill>
                <a:latin charset="-122" panose="020b0502040204020203" pitchFamily="34" typeface="微软雅黑 Light"/>
                <a:ea charset="-122" panose="020b0502040204020203" pitchFamily="34" typeface="微软雅黑 Light"/>
              </a:rPr>
              <a:t>We have many PowerPoint templates that has been specifically designed.</a:t>
            </a:r>
          </a:p>
        </p:txBody>
      </p:sp>
      <p:grpSp>
        <p:nvGrpSpPr>
          <p:cNvPr id="50" name="Group 85"/>
          <p:cNvGrpSpPr/>
          <p:nvPr/>
        </p:nvGrpSpPr>
        <p:grpSpPr>
          <a:xfrm>
            <a:off x="6750884" y="1914924"/>
            <a:ext cx="321354" cy="259196"/>
            <a:chOff x="3898" y="1638"/>
            <a:chExt cx="253" cy="204"/>
          </a:xfrm>
        </p:grpSpPr>
        <p:sp>
          <p:nvSpPr>
            <p:cNvPr id="51" name="Freeform 65"/>
            <p:cNvSpPr>
              <a:spLocks noEditPoints="1"/>
            </p:cNvSpPr>
            <p:nvPr/>
          </p:nvSpPr>
          <p:spPr bwMode="auto">
            <a:xfrm>
              <a:off x="3898" y="1707"/>
              <a:ext cx="227" cy="135"/>
            </a:xfrm>
            <a:custGeom>
              <a:gdLst>
                <a:gd fmla="*/ 56 w 203" name="T0"/>
                <a:gd fmla="*/ 46 h 121" name="T1"/>
                <a:gd fmla="*/ 56 w 203" name="T2"/>
                <a:gd fmla="*/ 121 h 121" name="T3"/>
                <a:gd fmla="*/ 91 w 203" name="T4"/>
                <a:gd fmla="*/ 121 h 121" name="T5"/>
                <a:gd fmla="*/ 91 w 203" name="T6"/>
                <a:gd fmla="*/ 46 h 121" name="T7"/>
                <a:gd fmla="*/ 73 w 203" name="T8"/>
                <a:gd fmla="*/ 32 h 121" name="T9"/>
                <a:gd fmla="*/ 56 w 203" name="T10"/>
                <a:gd fmla="*/ 46 h 121" name="T11"/>
                <a:gd fmla="*/ 0 w 203" name="T12"/>
                <a:gd fmla="*/ 121 h 121" name="T13"/>
                <a:gd fmla="*/ 33 w 203" name="T14"/>
                <a:gd fmla="*/ 121 h 121" name="T15"/>
                <a:gd fmla="*/ 33 w 203" name="T16"/>
                <a:gd fmla="*/ 65 h 121" name="T17"/>
                <a:gd fmla="*/ 0 w 203" name="T18"/>
                <a:gd fmla="*/ 91 h 121" name="T19"/>
                <a:gd fmla="*/ 0 w 203" name="T20"/>
                <a:gd fmla="*/ 121 h 121" name="T21"/>
                <a:gd fmla="*/ 170 w 203" name="T22"/>
                <a:gd fmla="*/ 28 h 121" name="T23"/>
                <a:gd fmla="*/ 170 w 203" name="T24"/>
                <a:gd fmla="*/ 121 h 121" name="T25"/>
                <a:gd fmla="*/ 203 w 203" name="T26"/>
                <a:gd fmla="*/ 121 h 121" name="T27"/>
                <a:gd fmla="*/ 203 w 203" name="T28"/>
                <a:gd fmla="*/ 0 h 121" name="T29"/>
                <a:gd fmla="*/ 170 w 203" name="T30"/>
                <a:gd fmla="*/ 28 h 121" name="T31"/>
                <a:gd fmla="*/ 114 w 203" name="T32"/>
                <a:gd fmla="*/ 65 h 121" name="T33"/>
                <a:gd fmla="*/ 114 w 203" name="T34"/>
                <a:gd fmla="*/ 121 h 121" name="T35"/>
                <a:gd fmla="*/ 147 w 203" name="T36"/>
                <a:gd fmla="*/ 121 h 121" name="T37"/>
                <a:gd fmla="*/ 147 w 203" name="T38"/>
                <a:gd fmla="*/ 47 h 121" name="T39"/>
                <a:gd fmla="*/ 121 w 203" name="T40"/>
                <a:gd fmla="*/ 70 h 121" name="T41"/>
                <a:gd fmla="*/ 114 w 203" name="T42"/>
                <a:gd fmla="*/ 65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203">
                  <a:moveTo>
                    <a:pt x="56" y="46"/>
                  </a:moveTo>
                  <a:lnTo>
                    <a:pt x="56" y="121"/>
                  </a:lnTo>
                  <a:lnTo>
                    <a:pt x="91" y="121"/>
                  </a:lnTo>
                  <a:lnTo>
                    <a:pt x="91" y="46"/>
                  </a:lnTo>
                  <a:lnTo>
                    <a:pt x="73" y="32"/>
                  </a:lnTo>
                  <a:lnTo>
                    <a:pt x="56" y="46"/>
                  </a:lnTo>
                  <a:close/>
                  <a:moveTo>
                    <a:pt x="0" y="121"/>
                  </a:moveTo>
                  <a:lnTo>
                    <a:pt x="33" y="121"/>
                  </a:lnTo>
                  <a:lnTo>
                    <a:pt x="33" y="65"/>
                  </a:lnTo>
                  <a:lnTo>
                    <a:pt x="0" y="91"/>
                  </a:lnTo>
                  <a:lnTo>
                    <a:pt x="0" y="121"/>
                  </a:lnTo>
                  <a:close/>
                  <a:moveTo>
                    <a:pt x="170" y="28"/>
                  </a:moveTo>
                  <a:lnTo>
                    <a:pt x="170" y="121"/>
                  </a:lnTo>
                  <a:lnTo>
                    <a:pt x="203" y="121"/>
                  </a:lnTo>
                  <a:lnTo>
                    <a:pt x="203" y="0"/>
                  </a:lnTo>
                  <a:lnTo>
                    <a:pt x="170" y="28"/>
                  </a:lnTo>
                  <a:close/>
                  <a:moveTo>
                    <a:pt x="114" y="65"/>
                  </a:moveTo>
                  <a:lnTo>
                    <a:pt x="114" y="121"/>
                  </a:lnTo>
                  <a:lnTo>
                    <a:pt x="147" y="121"/>
                  </a:lnTo>
                  <a:lnTo>
                    <a:pt x="147" y="47"/>
                  </a:lnTo>
                  <a:lnTo>
                    <a:pt x="121" y="70"/>
                  </a:lnTo>
                  <a:lnTo>
                    <a:pt x="114" y="6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52" name="Freeform 66"/>
            <p:cNvSpPr/>
            <p:nvPr/>
          </p:nvSpPr>
          <p:spPr bwMode="auto">
            <a:xfrm>
              <a:off x="3898" y="1638"/>
              <a:ext cx="253" cy="147"/>
            </a:xfrm>
            <a:custGeom>
              <a:gdLst>
                <a:gd fmla="*/ 226 w 226" name="T0"/>
                <a:gd fmla="*/ 0 h 132" name="T1"/>
                <a:gd fmla="*/ 161 w 226" name="T2"/>
                <a:gd fmla="*/ 0 h 132" name="T3"/>
                <a:gd fmla="*/ 189 w 226" name="T4"/>
                <a:gd fmla="*/ 27 h 132" name="T5"/>
                <a:gd fmla="*/ 121 w 226" name="T6"/>
                <a:gd fmla="*/ 85 h 132" name="T7"/>
                <a:gd fmla="*/ 73 w 226" name="T8"/>
                <a:gd fmla="*/ 46 h 132" name="T9"/>
                <a:gd fmla="*/ 0 w 226" name="T10"/>
                <a:gd fmla="*/ 106 h 132" name="T11"/>
                <a:gd fmla="*/ 0 w 226" name="T12"/>
                <a:gd fmla="*/ 132 h 132" name="T13"/>
                <a:gd fmla="*/ 73 w 226" name="T14"/>
                <a:gd fmla="*/ 72 h 132" name="T15"/>
                <a:gd fmla="*/ 121 w 226" name="T16"/>
                <a:gd fmla="*/ 111 h 132" name="T17"/>
                <a:gd fmla="*/ 203 w 226" name="T18"/>
                <a:gd fmla="*/ 41 h 132" name="T19"/>
                <a:gd fmla="*/ 226 w 226" name="T20"/>
                <a:gd fmla="*/ 64 h 132" name="T21"/>
                <a:gd fmla="*/ 226 w 226" name="T22"/>
                <a:gd fmla="*/ 0 h 1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2" w="226">
                  <a:moveTo>
                    <a:pt x="226" y="0"/>
                  </a:moveTo>
                  <a:lnTo>
                    <a:pt x="161" y="0"/>
                  </a:lnTo>
                  <a:lnTo>
                    <a:pt x="189" y="27"/>
                  </a:lnTo>
                  <a:lnTo>
                    <a:pt x="121" y="85"/>
                  </a:lnTo>
                  <a:lnTo>
                    <a:pt x="73" y="46"/>
                  </a:lnTo>
                  <a:lnTo>
                    <a:pt x="0" y="106"/>
                  </a:lnTo>
                  <a:lnTo>
                    <a:pt x="0" y="132"/>
                  </a:lnTo>
                  <a:lnTo>
                    <a:pt x="73" y="72"/>
                  </a:lnTo>
                  <a:lnTo>
                    <a:pt x="121" y="111"/>
                  </a:lnTo>
                  <a:lnTo>
                    <a:pt x="203" y="41"/>
                  </a:lnTo>
                  <a:lnTo>
                    <a:pt x="226" y="64"/>
                  </a:lnTo>
                  <a:lnTo>
                    <a:pt x="226"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36961" name="Line 97"/>
          <p:cNvSpPr>
            <a:spLocks noChangeShapeType="1"/>
          </p:cNvSpPr>
          <p:nvPr/>
        </p:nvSpPr>
        <p:spPr bwMode="auto">
          <a:xfrm flipH="1">
            <a:off x="2820488" y="3491038"/>
            <a:ext cx="0" cy="1043476"/>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latin charset="-122" panose="020b0502040204020203" pitchFamily="34" typeface="微软雅黑 Light"/>
              <a:ea charset="-122" panose="020b0502040204020203" pitchFamily="34" typeface="微软雅黑 Light"/>
            </a:endParaRPr>
          </a:p>
        </p:txBody>
      </p:sp>
      <p:sp>
        <p:nvSpPr>
          <p:cNvPr id="36963" name="Line 99"/>
          <p:cNvSpPr>
            <a:spLocks noChangeShapeType="1"/>
          </p:cNvSpPr>
          <p:nvPr/>
        </p:nvSpPr>
        <p:spPr bwMode="auto">
          <a:xfrm flipH="1">
            <a:off x="4324032" y="3491038"/>
            <a:ext cx="0" cy="1043476"/>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latin charset="-122" panose="020b0502040204020203" pitchFamily="34" typeface="微软雅黑 Light"/>
              <a:ea charset="-122" panose="020b0502040204020203" pitchFamily="34" typeface="微软雅黑 Light"/>
            </a:endParaRPr>
          </a:p>
        </p:txBody>
      </p:sp>
      <p:sp>
        <p:nvSpPr>
          <p:cNvPr id="54" name="Line 99"/>
          <p:cNvSpPr>
            <a:spLocks noChangeShapeType="1"/>
          </p:cNvSpPr>
          <p:nvPr/>
        </p:nvSpPr>
        <p:spPr bwMode="auto">
          <a:xfrm flipH="1">
            <a:off x="5794692" y="3491038"/>
            <a:ext cx="0" cy="1043476"/>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latin charset="-122" panose="020b0502040204020203" pitchFamily="34" typeface="微软雅黑 Light"/>
              <a:ea charset="-122" panose="020b0502040204020203" pitchFamily="34" typeface="微软雅黑 Light"/>
            </a:endParaRPr>
          </a:p>
        </p:txBody>
      </p:sp>
      <p:sp>
        <p:nvSpPr>
          <p:cNvPr id="55" name="Rectangle 100"/>
          <p:cNvSpPr>
            <a:spLocks noChangeArrowheads="1"/>
          </p:cNvSpPr>
          <p:nvPr/>
        </p:nvSpPr>
        <p:spPr bwMode="auto">
          <a:xfrm>
            <a:off x="5812608" y="3724556"/>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OPTION 04</a:t>
            </a:r>
          </a:p>
          <a:p>
            <a:pPr algn="ctr">
              <a:lnSpc>
                <a:spcPct val="120000"/>
              </a:lnSpc>
              <a:buFont charset="0" pitchFamily="34" typeface="Arial"/>
              <a:buNone/>
            </a:pPr>
            <a:r>
              <a:rPr altLang="zh-CN" b="1"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3"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4"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5"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4572000" y="1848036"/>
            <a:ext cx="2621280" cy="457200"/>
          </a:xfrm>
          <a:prstGeom prst="rect">
            <a:avLst/>
          </a:prstGeom>
          <a:noFill/>
        </p:spPr>
        <p:txBody>
          <a:bodyPr rtlCol="0" wrap="none">
            <a:spAutoFit/>
          </a:bodyPr>
          <a:lstStyle/>
          <a:p>
            <a:r>
              <a:rPr altLang="en-US" lang="zh-CN" smtClean="0" sz="2400">
                <a:solidFill>
                  <a:schemeClr val="accent1"/>
                </a:solidFill>
                <a:latin charset="-122" panose="020b0502040204020203" pitchFamily="34" typeface="微软雅黑 Light"/>
                <a:ea charset="-122" panose="020b0502040204020203" pitchFamily="34" typeface="微软雅黑 Light"/>
              </a:rPr>
              <a:t>单击此处添加标题</a:t>
            </a: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8800">
                <a:solidFill>
                  <a:schemeClr val="bg1">
                    <a:lumMod val="50000"/>
                  </a:schemeClr>
                </a:solidFill>
                <a:latin charset="-122" panose="020b0502040204020203" pitchFamily="34" typeface="微软雅黑 Light"/>
                <a:ea charset="-122" panose="020b0502040204020203" pitchFamily="34" typeface="微软雅黑 Light"/>
              </a:rPr>
              <a:t>01</a:t>
            </a:r>
          </a:p>
        </p:txBody>
      </p:sp>
      <p:pic>
        <p:nvPicPr>
          <p:cNvPr descr="D:\1稻壳模板\ppt\2016.4\小清新水彩花卉毕业答辩模板\未标题-3.png" id="3075" name="Picture 3"/>
          <p:cNvPicPr>
            <a:picLocks noChangeArrowheads="1" noChangeAspect="1"/>
          </p:cNvPicPr>
          <p:nvPr/>
        </p:nvPicPr>
        <p:blipFill>
          <a:blip r:embed="rId2">
            <a:extLst>
              <a:ext uri="{28A0092B-C50C-407E-A947-70E740481C1C}">
                <a14:useLocalDpi val="0"/>
              </a:ext>
            </a:extLst>
          </a:blip>
          <a:stretch>
            <a:fillRect/>
          </a:stretch>
        </p:blipFill>
        <p:spPr bwMode="auto">
          <a:xfrm>
            <a:off x="2307" y="462756"/>
            <a:ext cx="1236662" cy="4217988"/>
          </a:xfrm>
          <a:prstGeom prst="rect">
            <a:avLst/>
          </a:prstGeom>
          <a:noFill/>
          <a:extLst>
            <a:ext uri="{909E8E84-426E-40DD-AFC4-6F175D3DCCD1}">
              <a14:hiddenFill>
                <a:solidFill>
                  <a:srgbClr val="FFFFFF"/>
                </a:solidFill>
              </a14:hiddenFill>
            </a:ext>
          </a:extLst>
        </p:spPr>
      </p:pic>
      <p:pic>
        <p:nvPicPr>
          <p:cNvPr descr="D:\1稻壳模板\ppt\2016.4\小清新水彩花卉毕业答辩模板\未标题-4.png" id="3076" name="Picture 4"/>
          <p:cNvPicPr>
            <a:picLocks noChangeArrowheads="1" noChangeAspect="1"/>
          </p:cNvPicPr>
          <p:nvPr/>
        </p:nvPicPr>
        <p:blipFill>
          <a:blip r:embed="rId3">
            <a:extLst>
              <a:ext uri="{28A0092B-C50C-407E-A947-70E740481C1C}">
                <a14:useLocalDpi val="0"/>
              </a:ext>
            </a:extLst>
          </a:blip>
          <a:stretch>
            <a:fillRect/>
          </a:stretch>
        </p:blipFill>
        <p:spPr bwMode="auto">
          <a:xfrm>
            <a:off x="7718425" y="377031"/>
            <a:ext cx="1425575" cy="4389438"/>
          </a:xfrm>
          <a:prstGeom prst="rect">
            <a:avLst/>
          </a:prstGeom>
          <a:noFill/>
          <a:extLst>
            <a:ext uri="{909E8E84-426E-40DD-AFC4-6F175D3DCCD1}">
              <a14:hiddenFill>
                <a:solidFill>
                  <a:srgbClr val="FFFFFF"/>
                </a:solidFill>
              </a14:hiddenFill>
            </a:ext>
          </a:extLst>
        </p:spPr>
      </p:pic>
      <p:sp>
        <p:nvSpPr>
          <p:cNvPr id="7" name="TextBox 6"/>
          <p:cNvSpPr txBox="1"/>
          <p:nvPr/>
        </p:nvSpPr>
        <p:spPr>
          <a:xfrm>
            <a:off x="4572000" y="2309701"/>
            <a:ext cx="1725930" cy="1188720"/>
          </a:xfrm>
          <a:prstGeom prst="rect">
            <a:avLst/>
          </a:prstGeom>
          <a:noFill/>
        </p:spPr>
        <p:txBody>
          <a:bodyPr rtlCol="0" wrap="none">
            <a:spAutoFit/>
          </a:bodyPr>
          <a:lstStyle/>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选题背景</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国内外相关研究综述</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理论基础与文献综述</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主要贡献与创新</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71" name="Freeform 11"/>
          <p:cNvSpPr/>
          <p:nvPr/>
        </p:nvSpPr>
        <p:spPr bwMode="auto">
          <a:xfrm>
            <a:off x="755650" y="2642735"/>
            <a:ext cx="2085975" cy="503393"/>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1"/>
          </a:solidFill>
          <a:ln>
            <a:noFill/>
          </a:ln>
        </p:spPr>
        <p:txBody>
          <a:bodyPr/>
          <a:lstStyle/>
          <a:p>
            <a:endParaRPr altLang="en-US" lang="zh-CN">
              <a:solidFill>
                <a:prstClr val="white">
                  <a:lumMod val="50000"/>
                </a:prstClr>
              </a:solidFill>
            </a:endParaRPr>
          </a:p>
        </p:txBody>
      </p:sp>
      <p:sp>
        <p:nvSpPr>
          <p:cNvPr id="15372" name="Freeform 12"/>
          <p:cNvSpPr/>
          <p:nvPr/>
        </p:nvSpPr>
        <p:spPr bwMode="auto">
          <a:xfrm>
            <a:off x="2622550" y="2722134"/>
            <a:ext cx="2089150" cy="503393"/>
          </a:xfrm>
          <a:custGeom>
            <a:gdLst>
              <a:gd fmla="*/ 856 w 879" name="T0"/>
              <a:gd fmla="*/ 0 h 210" name="T1"/>
              <a:gd fmla="*/ 23 w 879" name="T2"/>
              <a:gd fmla="*/ 0 h 210" name="T3"/>
              <a:gd fmla="*/ 0 w 879" name="T4"/>
              <a:gd fmla="*/ 23 h 210" name="T5"/>
              <a:gd fmla="*/ 0 w 879" name="T6"/>
              <a:gd fmla="*/ 154 h 210" name="T7"/>
              <a:gd fmla="*/ 23 w 879" name="T8"/>
              <a:gd fmla="*/ 177 h 210" name="T9"/>
              <a:gd fmla="*/ 397 w 879" name="T10"/>
              <a:gd fmla="*/ 177 h 210" name="T11"/>
              <a:gd fmla="*/ 418 w 879" name="T12"/>
              <a:gd fmla="*/ 210 h 210" name="T13"/>
              <a:gd fmla="*/ 440 w 879" name="T14"/>
              <a:gd fmla="*/ 177 h 210" name="T15"/>
              <a:gd fmla="*/ 856 w 879" name="T16"/>
              <a:gd fmla="*/ 177 h 210" name="T17"/>
              <a:gd fmla="*/ 879 w 879" name="T18"/>
              <a:gd fmla="*/ 154 h 210" name="T19"/>
              <a:gd fmla="*/ 879 w 879" name="T20"/>
              <a:gd fmla="*/ 23 h 210" name="T21"/>
              <a:gd fmla="*/ 856 w 879"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9">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accent2"/>
          </a:solidFill>
          <a:ln>
            <a:noFill/>
          </a:ln>
        </p:spPr>
        <p:txBody>
          <a:bodyPr/>
          <a:lstStyle/>
          <a:p>
            <a:endParaRPr altLang="en-US" lang="zh-CN">
              <a:solidFill>
                <a:prstClr val="white">
                  <a:lumMod val="50000"/>
                </a:prstClr>
              </a:solidFill>
            </a:endParaRPr>
          </a:p>
        </p:txBody>
      </p:sp>
      <p:sp>
        <p:nvSpPr>
          <p:cNvPr id="15373" name="Freeform 13"/>
          <p:cNvSpPr/>
          <p:nvPr/>
        </p:nvSpPr>
        <p:spPr bwMode="auto">
          <a:xfrm>
            <a:off x="4433889" y="2642735"/>
            <a:ext cx="2084387" cy="503393"/>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3"/>
          </a:solidFill>
          <a:ln>
            <a:noFill/>
          </a:ln>
        </p:spPr>
        <p:txBody>
          <a:bodyPr/>
          <a:lstStyle/>
          <a:p>
            <a:endParaRPr altLang="en-US" lang="zh-CN">
              <a:solidFill>
                <a:prstClr val="white">
                  <a:lumMod val="50000"/>
                </a:prstClr>
              </a:solidFill>
            </a:endParaRPr>
          </a:p>
        </p:txBody>
      </p:sp>
      <p:sp>
        <p:nvSpPr>
          <p:cNvPr id="15374" name="Freeform 14"/>
          <p:cNvSpPr/>
          <p:nvPr/>
        </p:nvSpPr>
        <p:spPr bwMode="auto">
          <a:xfrm>
            <a:off x="6302376" y="2722134"/>
            <a:ext cx="2085975" cy="503393"/>
          </a:xfrm>
          <a:custGeom>
            <a:gdLst>
              <a:gd fmla="*/ 856 w 878" name="T0"/>
              <a:gd fmla="*/ 0 h 210" name="T1"/>
              <a:gd fmla="*/ 22 w 878" name="T2"/>
              <a:gd fmla="*/ 0 h 210" name="T3"/>
              <a:gd fmla="*/ 0 w 878" name="T4"/>
              <a:gd fmla="*/ 23 h 210" name="T5"/>
              <a:gd fmla="*/ 0 w 878" name="T6"/>
              <a:gd fmla="*/ 154 h 210" name="T7"/>
              <a:gd fmla="*/ 22 w 878" name="T8"/>
              <a:gd fmla="*/ 177 h 210" name="T9"/>
              <a:gd fmla="*/ 396 w 878" name="T10"/>
              <a:gd fmla="*/ 177 h 210" name="T11"/>
              <a:gd fmla="*/ 417 w 878" name="T12"/>
              <a:gd fmla="*/ 210 h 210" name="T13"/>
              <a:gd fmla="*/ 439 w 878" name="T14"/>
              <a:gd fmla="*/ 177 h 210" name="T15"/>
              <a:gd fmla="*/ 856 w 878" name="T16"/>
              <a:gd fmla="*/ 177 h 210" name="T17"/>
              <a:gd fmla="*/ 878 w 878" name="T18"/>
              <a:gd fmla="*/ 154 h 210" name="T19"/>
              <a:gd fmla="*/ 878 w 878" name="T20"/>
              <a:gd fmla="*/ 23 h 210" name="T21"/>
              <a:gd fmla="*/ 856 w 878"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accent4"/>
          </a:solidFill>
          <a:ln>
            <a:noFill/>
          </a:ln>
        </p:spPr>
        <p:txBody>
          <a:bodyPr/>
          <a:lstStyle/>
          <a:p>
            <a:endParaRPr altLang="en-US" lang="zh-CN">
              <a:solidFill>
                <a:prstClr val="white">
                  <a:lumMod val="50000"/>
                </a:prstClr>
              </a:solidFill>
            </a:endParaRPr>
          </a:p>
        </p:txBody>
      </p:sp>
      <p:grpSp>
        <p:nvGrpSpPr>
          <p:cNvPr id="15375" name="Group 15"/>
          <p:cNvGrpSpPr/>
          <p:nvPr/>
        </p:nvGrpSpPr>
        <p:grpSpPr>
          <a:xfrm>
            <a:off x="4611688" y="2841234"/>
            <a:ext cx="152400" cy="190559"/>
            <a:chExt cx="96" cy="120"/>
          </a:xfrm>
          <a:solidFill>
            <a:srgbClr val="F8F8F8"/>
          </a:solidFill>
        </p:grpSpPr>
        <p:sp>
          <p:nvSpPr>
            <p:cNvPr id="15376" name="Freeform 16"/>
            <p:cNvSpPr>
              <a:spLocks noEditPoints="1"/>
            </p:cNvSpPr>
            <p:nvPr/>
          </p:nvSpPr>
          <p:spPr bwMode="auto">
            <a:xfrm>
              <a:off x="0" y="0"/>
              <a:ext cx="96" cy="120"/>
            </a:xfrm>
            <a:custGeom>
              <a:gdLst>
                <a:gd fmla="*/ 0 w 96" name="T0"/>
                <a:gd fmla="*/ 0 h 120" name="T1"/>
                <a:gd fmla="*/ 0 w 96" name="T2"/>
                <a:gd fmla="*/ 120 h 120" name="T3"/>
                <a:gd fmla="*/ 66 w 96" name="T4"/>
                <a:gd fmla="*/ 120 h 120" name="T5"/>
                <a:gd fmla="*/ 96 w 96" name="T6"/>
                <a:gd fmla="*/ 89 h 120" name="T7"/>
                <a:gd fmla="*/ 96 w 96" name="T8"/>
                <a:gd fmla="*/ 0 h 120" name="T9"/>
                <a:gd fmla="*/ 0 w 96" name="T10"/>
                <a:gd fmla="*/ 0 h 120" name="T11"/>
                <a:gd fmla="*/ 9 w 96" name="T12"/>
                <a:gd fmla="*/ 11 h 120" name="T13"/>
                <a:gd fmla="*/ 86 w 96" name="T14"/>
                <a:gd fmla="*/ 11 h 120" name="T15"/>
                <a:gd fmla="*/ 86 w 96" name="T16"/>
                <a:gd fmla="*/ 82 h 120" name="T17"/>
                <a:gd fmla="*/ 60 w 96" name="T18"/>
                <a:gd fmla="*/ 82 h 120" name="T19"/>
                <a:gd fmla="*/ 60 w 96" name="T20"/>
                <a:gd fmla="*/ 109 h 120" name="T21"/>
                <a:gd fmla="*/ 9 w 96" name="T22"/>
                <a:gd fmla="*/ 109 h 120" name="T23"/>
                <a:gd fmla="*/ 9 w 96" name="T24"/>
                <a:gd fmla="*/ 11 h 120" name="T25"/>
                <a:gd fmla="*/ 80 w 96" name="T26"/>
                <a:gd fmla="*/ 92 h 120" name="T27"/>
                <a:gd fmla="*/ 69 w 96" name="T28"/>
                <a:gd fmla="*/ 101 h 120" name="T29"/>
                <a:gd fmla="*/ 69 w 96" name="T30"/>
                <a:gd fmla="*/ 92 h 120" name="T31"/>
                <a:gd fmla="*/ 80 w 96" name="T32"/>
                <a:gd fmla="*/ 92 h 1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96">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rgbClr val="F8F8F8"/>
                </a:solidFill>
              </a:endParaRPr>
            </a:p>
          </p:txBody>
        </p:sp>
        <p:sp>
          <p:nvSpPr>
            <p:cNvPr id="15377" name="Rectangle 17"/>
            <p:cNvSpPr>
              <a:spLocks noChangeArrowheads="1"/>
            </p:cNvSpPr>
            <p:nvPr/>
          </p:nvSpPr>
          <p:spPr bwMode="auto">
            <a:xfrm>
              <a:off x="27" y="33"/>
              <a:ext cx="42" cy="10"/>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rgbClr val="F8F8F8"/>
                </a:solidFill>
              </a:endParaRPr>
            </a:p>
          </p:txBody>
        </p:sp>
        <p:sp>
          <p:nvSpPr>
            <p:cNvPr id="15378" name="Rectangle 18"/>
            <p:cNvSpPr>
              <a:spLocks noChangeArrowheads="1"/>
            </p:cNvSpPr>
            <p:nvPr/>
          </p:nvSpPr>
          <p:spPr bwMode="auto">
            <a:xfrm>
              <a:off x="27" y="61"/>
              <a:ext cx="27" cy="10"/>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rgbClr val="F8F8F8"/>
                </a:solidFill>
              </a:endParaRPr>
            </a:p>
          </p:txBody>
        </p:sp>
      </p:grpSp>
      <p:grpSp>
        <p:nvGrpSpPr>
          <p:cNvPr id="15379" name="Group 19"/>
          <p:cNvGrpSpPr/>
          <p:nvPr/>
        </p:nvGrpSpPr>
        <p:grpSpPr>
          <a:xfrm>
            <a:off x="6484939" y="2849173"/>
            <a:ext cx="185737" cy="173091"/>
            <a:chExt cx="117" cy="109"/>
          </a:xfrm>
          <a:solidFill>
            <a:srgbClr val="F8F8F8"/>
          </a:solidFill>
        </p:grpSpPr>
        <p:sp>
          <p:nvSpPr>
            <p:cNvPr id="15380" name="Freeform 20"/>
            <p:cNvSpPr>
              <a:spLocks noEditPoints="1"/>
            </p:cNvSpPr>
            <p:nvPr/>
          </p:nvSpPr>
          <p:spPr bwMode="auto">
            <a:xfrm>
              <a:off x="0" y="0"/>
              <a:ext cx="117" cy="109"/>
            </a:xfrm>
            <a:custGeom>
              <a:gdLst>
                <a:gd fmla="*/ 100 w 117" name="T0"/>
                <a:gd fmla="*/ 38 h 109" name="T1"/>
                <a:gd fmla="*/ 100 w 117" name="T2"/>
                <a:gd fmla="*/ 0 h 109" name="T3"/>
                <a:gd fmla="*/ 0 w 117" name="T4"/>
                <a:gd fmla="*/ 0 h 109" name="T5"/>
                <a:gd fmla="*/ 0 w 117" name="T6"/>
                <a:gd fmla="*/ 82 h 109" name="T7"/>
                <a:gd fmla="*/ 24 w 117" name="T8"/>
                <a:gd fmla="*/ 82 h 109" name="T9"/>
                <a:gd fmla="*/ 24 w 117" name="T10"/>
                <a:gd fmla="*/ 109 h 109" name="T11"/>
                <a:gd fmla="*/ 54 w 117" name="T12"/>
                <a:gd fmla="*/ 82 h 109" name="T13"/>
                <a:gd fmla="*/ 57 w 117" name="T14"/>
                <a:gd fmla="*/ 82 h 109" name="T15"/>
                <a:gd fmla="*/ 57 w 117" name="T16"/>
                <a:gd fmla="*/ 99 h 109" name="T17"/>
                <a:gd fmla="*/ 60 w 117" name="T18"/>
                <a:gd fmla="*/ 99 h 109" name="T19"/>
                <a:gd fmla="*/ 117 w 117" name="T20"/>
                <a:gd fmla="*/ 99 h 109" name="T21"/>
                <a:gd fmla="*/ 117 w 117" name="T22"/>
                <a:gd fmla="*/ 43 h 109" name="T23"/>
                <a:gd fmla="*/ 117 w 117" name="T24"/>
                <a:gd fmla="*/ 38 h 109" name="T25"/>
                <a:gd fmla="*/ 100 w 117" name="T26"/>
                <a:gd fmla="*/ 38 h 109" name="T27"/>
                <a:gd fmla="*/ 51 w 117" name="T28"/>
                <a:gd fmla="*/ 71 h 109" name="T29"/>
                <a:gd fmla="*/ 34 w 117" name="T30"/>
                <a:gd fmla="*/ 86 h 109" name="T31"/>
                <a:gd fmla="*/ 34 w 117" name="T32"/>
                <a:gd fmla="*/ 71 h 109" name="T33"/>
                <a:gd fmla="*/ 10 w 117" name="T34"/>
                <a:gd fmla="*/ 71 h 109" name="T35"/>
                <a:gd fmla="*/ 10 w 117" name="T36"/>
                <a:gd fmla="*/ 9 h 109" name="T37"/>
                <a:gd fmla="*/ 90 w 117" name="T38"/>
                <a:gd fmla="*/ 9 h 109" name="T39"/>
                <a:gd fmla="*/ 90 w 117" name="T40"/>
                <a:gd fmla="*/ 38 h 109" name="T41"/>
                <a:gd fmla="*/ 57 w 117" name="T42"/>
                <a:gd fmla="*/ 38 h 109" name="T43"/>
                <a:gd fmla="*/ 57 w 117" name="T44"/>
                <a:gd fmla="*/ 71 h 109" name="T45"/>
                <a:gd fmla="*/ 51 w 117" name="T46"/>
                <a:gd fmla="*/ 71 h 109" name="T47"/>
                <a:gd fmla="*/ 108 w 117" name="T48"/>
                <a:gd fmla="*/ 89 h 109" name="T49"/>
                <a:gd fmla="*/ 67 w 117" name="T50"/>
                <a:gd fmla="*/ 89 h 109" name="T51"/>
                <a:gd fmla="*/ 67 w 117" name="T52"/>
                <a:gd fmla="*/ 47 h 109" name="T53"/>
                <a:gd fmla="*/ 108 w 117" name="T54"/>
                <a:gd fmla="*/ 47 h 109" name="T55"/>
                <a:gd fmla="*/ 108 w 117" name="T56"/>
                <a:gd fmla="*/ 89 h 10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9" w="117">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rgbClr val="F8F8F8"/>
                </a:solidFill>
              </a:endParaRPr>
            </a:p>
          </p:txBody>
        </p:sp>
        <p:sp>
          <p:nvSpPr>
            <p:cNvPr id="15381" name="Rectangle 21"/>
            <p:cNvSpPr>
              <a:spLocks noChangeArrowheads="1"/>
            </p:cNvSpPr>
            <p:nvPr/>
          </p:nvSpPr>
          <p:spPr bwMode="auto">
            <a:xfrm>
              <a:off x="75" y="64"/>
              <a:ext cx="10"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rgbClr val="F8F8F8"/>
                </a:solidFill>
              </a:endParaRPr>
            </a:p>
          </p:txBody>
        </p:sp>
        <p:sp>
          <p:nvSpPr>
            <p:cNvPr id="15382" name="Rectangle 22"/>
            <p:cNvSpPr>
              <a:spLocks noChangeArrowheads="1"/>
            </p:cNvSpPr>
            <p:nvPr/>
          </p:nvSpPr>
          <p:spPr bwMode="auto">
            <a:xfrm>
              <a:off x="90" y="64"/>
              <a:ext cx="9"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rgbClr val="F8F8F8"/>
                </a:solidFill>
              </a:endParaRPr>
            </a:p>
          </p:txBody>
        </p:sp>
      </p:grpSp>
      <p:grpSp>
        <p:nvGrpSpPr>
          <p:cNvPr id="15383" name="Group 23"/>
          <p:cNvGrpSpPr/>
          <p:nvPr/>
        </p:nvGrpSpPr>
        <p:grpSpPr>
          <a:xfrm>
            <a:off x="2771775" y="2842822"/>
            <a:ext cx="185738" cy="187383"/>
            <a:chExt cx="117" cy="118"/>
          </a:xfrm>
          <a:solidFill>
            <a:srgbClr val="F8F8F8"/>
          </a:solidFill>
        </p:grpSpPr>
        <p:sp>
          <p:nvSpPr>
            <p:cNvPr id="15384" name="Freeform 24"/>
            <p:cNvSpPr>
              <a:spLocks noEditPoints="1"/>
            </p:cNvSpPr>
            <p:nvPr/>
          </p:nvSpPr>
          <p:spPr bwMode="auto">
            <a:xfrm>
              <a:off x="0" y="0"/>
              <a:ext cx="117" cy="118"/>
            </a:xfrm>
            <a:custGeom>
              <a:gdLst>
                <a:gd fmla="*/ 117 w 117" name="T0"/>
                <a:gd fmla="*/ 21 h 118" name="T1"/>
                <a:gd fmla="*/ 107 w 117" name="T2"/>
                <a:gd fmla="*/ 21 h 118" name="T3"/>
                <a:gd fmla="*/ 78 w 117" name="T4"/>
                <a:gd fmla="*/ 21 h 118" name="T5"/>
                <a:gd fmla="*/ 78 w 117" name="T6"/>
                <a:gd fmla="*/ 0 h 118" name="T7"/>
                <a:gd fmla="*/ 39 w 117" name="T8"/>
                <a:gd fmla="*/ 0 h 118" name="T9"/>
                <a:gd fmla="*/ 39 w 117" name="T10"/>
                <a:gd fmla="*/ 21 h 118" name="T11"/>
                <a:gd fmla="*/ 11 w 117" name="T12"/>
                <a:gd fmla="*/ 21 h 118" name="T13"/>
                <a:gd fmla="*/ 0 w 117" name="T14"/>
                <a:gd fmla="*/ 21 h 118" name="T15"/>
                <a:gd fmla="*/ 0 w 117" name="T16"/>
                <a:gd fmla="*/ 31 h 118" name="T17"/>
                <a:gd fmla="*/ 11 w 117" name="T18"/>
                <a:gd fmla="*/ 31 h 118" name="T19"/>
                <a:gd fmla="*/ 11 w 117" name="T20"/>
                <a:gd fmla="*/ 118 h 118" name="T21"/>
                <a:gd fmla="*/ 107 w 117" name="T22"/>
                <a:gd fmla="*/ 118 h 118" name="T23"/>
                <a:gd fmla="*/ 107 w 117" name="T24"/>
                <a:gd fmla="*/ 31 h 118" name="T25"/>
                <a:gd fmla="*/ 117 w 117" name="T26"/>
                <a:gd fmla="*/ 31 h 118" name="T27"/>
                <a:gd fmla="*/ 117 w 117" name="T28"/>
                <a:gd fmla="*/ 21 h 118" name="T29"/>
                <a:gd fmla="*/ 50 w 117" name="T30"/>
                <a:gd fmla="*/ 10 h 118" name="T31"/>
                <a:gd fmla="*/ 68 w 117" name="T32"/>
                <a:gd fmla="*/ 10 h 118" name="T33"/>
                <a:gd fmla="*/ 68 w 117" name="T34"/>
                <a:gd fmla="*/ 21 h 118" name="T35"/>
                <a:gd fmla="*/ 50 w 117" name="T36"/>
                <a:gd fmla="*/ 21 h 118" name="T37"/>
                <a:gd fmla="*/ 50 w 117" name="T38"/>
                <a:gd fmla="*/ 10 h 118" name="T39"/>
                <a:gd fmla="*/ 95 w 117" name="T40"/>
                <a:gd fmla="*/ 105 h 118" name="T41"/>
                <a:gd fmla="*/ 21 w 117" name="T42"/>
                <a:gd fmla="*/ 105 h 118" name="T43"/>
                <a:gd fmla="*/ 21 w 117" name="T44"/>
                <a:gd fmla="*/ 31 h 118" name="T45"/>
                <a:gd fmla="*/ 39 w 117" name="T46"/>
                <a:gd fmla="*/ 31 h 118" name="T47"/>
                <a:gd fmla="*/ 78 w 117" name="T48"/>
                <a:gd fmla="*/ 31 h 118" name="T49"/>
                <a:gd fmla="*/ 95 w 117" name="T50"/>
                <a:gd fmla="*/ 31 h 118" name="T51"/>
                <a:gd fmla="*/ 95 w 117" name="T52"/>
                <a:gd fmla="*/ 105 h 1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8" w="117">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rgbClr val="F8F8F8"/>
                </a:solidFill>
              </a:endParaRPr>
            </a:p>
          </p:txBody>
        </p:sp>
        <p:sp>
          <p:nvSpPr>
            <p:cNvPr id="15385" name="Rectangle 25"/>
            <p:cNvSpPr>
              <a:spLocks noChangeArrowheads="1"/>
            </p:cNvSpPr>
            <p:nvPr/>
          </p:nvSpPr>
          <p:spPr bwMode="auto">
            <a:xfrm>
              <a:off x="36" y="48"/>
              <a:ext cx="12"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rgbClr val="F8F8F8"/>
                </a:solidFill>
              </a:endParaRPr>
            </a:p>
          </p:txBody>
        </p:sp>
        <p:sp>
          <p:nvSpPr>
            <p:cNvPr id="15386" name="Rectangle 26"/>
            <p:cNvSpPr>
              <a:spLocks noChangeArrowheads="1"/>
            </p:cNvSpPr>
            <p:nvPr/>
          </p:nvSpPr>
          <p:spPr bwMode="auto">
            <a:xfrm>
              <a:off x="69" y="48"/>
              <a:ext cx="11"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rgbClr val="F8F8F8"/>
                </a:solidFill>
              </a:endParaRPr>
            </a:p>
          </p:txBody>
        </p:sp>
      </p:grpSp>
      <p:grpSp>
        <p:nvGrpSpPr>
          <p:cNvPr id="15387" name="Group 27"/>
          <p:cNvGrpSpPr/>
          <p:nvPr/>
        </p:nvGrpSpPr>
        <p:grpSpPr>
          <a:xfrm>
            <a:off x="900114" y="2841234"/>
            <a:ext cx="166687" cy="190559"/>
            <a:chExt cx="105" cy="120"/>
          </a:xfrm>
          <a:solidFill>
            <a:srgbClr val="F8F8F8"/>
          </a:solidFill>
        </p:grpSpPr>
        <p:sp>
          <p:nvSpPr>
            <p:cNvPr id="15388" name="Freeform 28"/>
            <p:cNvSpPr/>
            <p:nvPr/>
          </p:nvSpPr>
          <p:spPr bwMode="auto">
            <a:xfrm>
              <a:off x="18" y="47"/>
              <a:ext cx="53" cy="26"/>
            </a:xfrm>
            <a:custGeom>
              <a:gdLst>
                <a:gd fmla="*/ 18 w 35" name="T0"/>
                <a:gd fmla="*/ 11 h 17" name="T1"/>
                <a:gd fmla="*/ 7 w 35" name="T2"/>
                <a:gd fmla="*/ 0 h 17" name="T3"/>
                <a:gd fmla="*/ 0 w 35" name="T4"/>
                <a:gd fmla="*/ 0 h 17" name="T5"/>
                <a:gd fmla="*/ 18 w 35" name="T6"/>
                <a:gd fmla="*/ 17 h 17" name="T7"/>
                <a:gd fmla="*/ 35 w 35" name="T8"/>
                <a:gd fmla="*/ 0 h 17" name="T9"/>
                <a:gd fmla="*/ 28 w 35" name="T10"/>
                <a:gd fmla="*/ 0 h 17" name="T11"/>
                <a:gd fmla="*/ 18 w 35" name="T12"/>
                <a:gd fmla="*/ 11 h 17" name="T13"/>
              </a:gdLst>
              <a:cxnLst>
                <a:cxn ang="0">
                  <a:pos x="T0" y="T1"/>
                </a:cxn>
                <a:cxn ang="0">
                  <a:pos x="T2" y="T3"/>
                </a:cxn>
                <a:cxn ang="0">
                  <a:pos x="T4" y="T5"/>
                </a:cxn>
                <a:cxn ang="0">
                  <a:pos x="T6" y="T7"/>
                </a:cxn>
                <a:cxn ang="0">
                  <a:pos x="T8" y="T9"/>
                </a:cxn>
                <a:cxn ang="0">
                  <a:pos x="T10" y="T11"/>
                </a:cxn>
                <a:cxn ang="0">
                  <a:pos x="T12" y="T13"/>
                </a:cxn>
              </a:cxnLst>
              <a:rect b="b" l="0" r="r" t="0"/>
              <a:pathLst>
                <a:path h="17" w="35">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rgbClr val="F8F8F8"/>
                </a:solidFill>
              </a:endParaRPr>
            </a:p>
          </p:txBody>
        </p:sp>
        <p:sp>
          <p:nvSpPr>
            <p:cNvPr id="15389" name="Freeform 29"/>
            <p:cNvSpPr>
              <a:spLocks noEditPoints="1"/>
            </p:cNvSpPr>
            <p:nvPr/>
          </p:nvSpPr>
          <p:spPr bwMode="auto">
            <a:xfrm>
              <a:off x="0" y="0"/>
              <a:ext cx="105" cy="120"/>
            </a:xfrm>
            <a:custGeom>
              <a:gdLst>
                <a:gd fmla="*/ 105 w 105" name="T0"/>
                <a:gd fmla="*/ 0 h 120" name="T1"/>
                <a:gd fmla="*/ 23 w 105" name="T2"/>
                <a:gd fmla="*/ 0 h 120" name="T3"/>
                <a:gd fmla="*/ 23 w 105" name="T4"/>
                <a:gd fmla="*/ 18 h 120" name="T5"/>
                <a:gd fmla="*/ 0 w 105" name="T6"/>
                <a:gd fmla="*/ 18 h 120" name="T7"/>
                <a:gd fmla="*/ 0 w 105" name="T8"/>
                <a:gd fmla="*/ 120 h 120" name="T9"/>
                <a:gd fmla="*/ 89 w 105" name="T10"/>
                <a:gd fmla="*/ 120 h 120" name="T11"/>
                <a:gd fmla="*/ 89 w 105" name="T12"/>
                <a:gd fmla="*/ 97 h 120" name="T13"/>
                <a:gd fmla="*/ 105 w 105" name="T14"/>
                <a:gd fmla="*/ 97 h 120" name="T15"/>
                <a:gd fmla="*/ 105 w 105" name="T16"/>
                <a:gd fmla="*/ 0 h 120" name="T17"/>
                <a:gd fmla="*/ 78 w 105" name="T18"/>
                <a:gd fmla="*/ 109 h 120" name="T19"/>
                <a:gd fmla="*/ 11 w 105" name="T20"/>
                <a:gd fmla="*/ 109 h 120" name="T21"/>
                <a:gd fmla="*/ 11 w 105" name="T22"/>
                <a:gd fmla="*/ 29 h 120" name="T23"/>
                <a:gd fmla="*/ 23 w 105" name="T24"/>
                <a:gd fmla="*/ 29 h 120" name="T25"/>
                <a:gd fmla="*/ 78 w 105" name="T26"/>
                <a:gd fmla="*/ 29 h 120" name="T27"/>
                <a:gd fmla="*/ 78 w 105" name="T28"/>
                <a:gd fmla="*/ 97 h 120" name="T29"/>
                <a:gd fmla="*/ 78 w 105" name="T30"/>
                <a:gd fmla="*/ 109 h 120" name="T31"/>
                <a:gd fmla="*/ 96 w 105" name="T32"/>
                <a:gd fmla="*/ 86 h 120" name="T33"/>
                <a:gd fmla="*/ 89 w 105" name="T34"/>
                <a:gd fmla="*/ 86 h 120" name="T35"/>
                <a:gd fmla="*/ 89 w 105" name="T36"/>
                <a:gd fmla="*/ 18 h 120" name="T37"/>
                <a:gd fmla="*/ 32 w 105" name="T38"/>
                <a:gd fmla="*/ 18 h 120" name="T39"/>
                <a:gd fmla="*/ 32 w 105" name="T40"/>
                <a:gd fmla="*/ 11 h 120" name="T41"/>
                <a:gd fmla="*/ 96 w 105" name="T42"/>
                <a:gd fmla="*/ 11 h 120" name="T43"/>
                <a:gd fmla="*/ 96 w 105" name="T44"/>
                <a:gd fmla="*/ 86 h 1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105">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rgbClr val="F8F8F8"/>
                </a:solidFill>
              </a:endParaRPr>
            </a:p>
          </p:txBody>
        </p:sp>
      </p:grpSp>
      <p:sp>
        <p:nvSpPr>
          <p:cNvPr id="15390" name="Text Box 30"/>
          <p:cNvSpPr txBox="1">
            <a:spLocks noChangeArrowheads="1"/>
          </p:cNvSpPr>
          <p:nvPr/>
        </p:nvSpPr>
        <p:spPr bwMode="auto">
          <a:xfrm>
            <a:off x="1116014" y="2828530"/>
            <a:ext cx="9925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rgbClr val="F8F8F8"/>
                </a:solidFill>
                <a:latin charset="-122" panose="020b0502040204020203" pitchFamily="34" typeface="微软雅黑 Light"/>
                <a:ea charset="-122" panose="020b0502040204020203" pitchFamily="34" typeface="微软雅黑 Light"/>
              </a:rPr>
              <a:t>YOUR TEXT HERE</a:t>
            </a:r>
          </a:p>
        </p:txBody>
      </p:sp>
      <p:sp>
        <p:nvSpPr>
          <p:cNvPr id="15391" name="Text Box 31"/>
          <p:cNvSpPr txBox="1">
            <a:spLocks noChangeArrowheads="1"/>
          </p:cNvSpPr>
          <p:nvPr/>
        </p:nvSpPr>
        <p:spPr bwMode="auto">
          <a:xfrm>
            <a:off x="3001964" y="2828530"/>
            <a:ext cx="9925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rgbClr val="F8F8F8"/>
                </a:solidFill>
                <a:latin charset="-122" panose="020b0502040204020203" pitchFamily="34" typeface="微软雅黑 Light"/>
                <a:ea charset="-122" panose="020b0502040204020203" pitchFamily="34" typeface="微软雅黑 Light"/>
              </a:rPr>
              <a:t>YOUR TEXT HERE</a:t>
            </a:r>
          </a:p>
        </p:txBody>
      </p:sp>
      <p:sp>
        <p:nvSpPr>
          <p:cNvPr id="15392" name="Text Box 32"/>
          <p:cNvSpPr txBox="1">
            <a:spLocks noChangeArrowheads="1"/>
          </p:cNvSpPr>
          <p:nvPr/>
        </p:nvSpPr>
        <p:spPr bwMode="auto">
          <a:xfrm>
            <a:off x="4837114" y="2828530"/>
            <a:ext cx="9925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rgbClr val="F8F8F8"/>
                </a:solidFill>
                <a:latin charset="-122" panose="020b0502040204020203" pitchFamily="34" typeface="微软雅黑 Light"/>
                <a:ea charset="-122" panose="020b0502040204020203" pitchFamily="34" typeface="微软雅黑 Light"/>
              </a:rPr>
              <a:t>YOUR TEXT HERE</a:t>
            </a:r>
          </a:p>
        </p:txBody>
      </p:sp>
      <p:sp>
        <p:nvSpPr>
          <p:cNvPr id="15393" name="Text Box 33"/>
          <p:cNvSpPr txBox="1">
            <a:spLocks noChangeArrowheads="1"/>
          </p:cNvSpPr>
          <p:nvPr/>
        </p:nvSpPr>
        <p:spPr bwMode="auto">
          <a:xfrm>
            <a:off x="6742113" y="2828530"/>
            <a:ext cx="9925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rgbClr val="F8F8F8"/>
                </a:solidFill>
                <a:latin charset="-122" panose="020b0502040204020203" pitchFamily="34" typeface="微软雅黑 Light"/>
                <a:ea charset="-122" panose="020b0502040204020203" pitchFamily="34" typeface="微软雅黑 Light"/>
              </a:rPr>
              <a:t>YOUR TEXT HERE</a:t>
            </a:r>
          </a:p>
        </p:txBody>
      </p:sp>
      <p:sp>
        <p:nvSpPr>
          <p:cNvPr id="15394" name="Rectangle 34"/>
          <p:cNvSpPr>
            <a:spLocks noChangeArrowheads="1"/>
          </p:cNvSpPr>
          <p:nvPr/>
        </p:nvSpPr>
        <p:spPr bwMode="auto">
          <a:xfrm>
            <a:off x="971551" y="1785221"/>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5395" name="Rectangle 35"/>
          <p:cNvSpPr>
            <a:spLocks noChangeArrowheads="1"/>
          </p:cNvSpPr>
          <p:nvPr/>
        </p:nvSpPr>
        <p:spPr bwMode="auto">
          <a:xfrm>
            <a:off x="4651376" y="1785221"/>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5396" name="Rectangle 36"/>
          <p:cNvSpPr>
            <a:spLocks noChangeArrowheads="1"/>
          </p:cNvSpPr>
          <p:nvPr/>
        </p:nvSpPr>
        <p:spPr bwMode="auto">
          <a:xfrm>
            <a:off x="2886076" y="3331923"/>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5397" name="Rectangle 37"/>
          <p:cNvSpPr>
            <a:spLocks noChangeArrowheads="1"/>
          </p:cNvSpPr>
          <p:nvPr/>
        </p:nvSpPr>
        <p:spPr bwMode="auto">
          <a:xfrm>
            <a:off x="6565901" y="3331923"/>
            <a:ext cx="1439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5398" name="Text Box 38"/>
          <p:cNvSpPr txBox="1">
            <a:spLocks noChangeArrowheads="1"/>
          </p:cNvSpPr>
          <p:nvPr/>
        </p:nvSpPr>
        <p:spPr bwMode="auto">
          <a:xfrm>
            <a:off x="1358901" y="3376387"/>
            <a:ext cx="613092"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chemeClr val="accent1"/>
                </a:solidFill>
                <a:latin charset="-122" panose="020b0502040204020203" pitchFamily="34" typeface="微软雅黑 Light"/>
                <a:ea charset="-122" panose="020b0502040204020203" pitchFamily="34" typeface="微软雅黑 Light"/>
              </a:rPr>
              <a:t>01</a:t>
            </a:r>
          </a:p>
        </p:txBody>
      </p:sp>
      <p:sp>
        <p:nvSpPr>
          <p:cNvPr id="15399" name="Text Box 39"/>
          <p:cNvSpPr txBox="1">
            <a:spLocks noChangeArrowheads="1"/>
          </p:cNvSpPr>
          <p:nvPr/>
        </p:nvSpPr>
        <p:spPr bwMode="auto">
          <a:xfrm>
            <a:off x="5059363" y="3376387"/>
            <a:ext cx="6908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chemeClr val="accent3"/>
                </a:solidFill>
                <a:latin charset="-122" panose="020b0502040204020203" pitchFamily="34" typeface="微软雅黑 Light"/>
                <a:ea charset="-122" panose="020b0502040204020203" pitchFamily="34" typeface="微软雅黑 Light"/>
              </a:rPr>
              <a:t>03</a:t>
            </a:r>
          </a:p>
        </p:txBody>
      </p:sp>
      <p:sp>
        <p:nvSpPr>
          <p:cNvPr id="15400" name="Text Box 40"/>
          <p:cNvSpPr txBox="1">
            <a:spLocks noChangeArrowheads="1"/>
          </p:cNvSpPr>
          <p:nvPr/>
        </p:nvSpPr>
        <p:spPr bwMode="auto">
          <a:xfrm>
            <a:off x="3262313" y="1842388"/>
            <a:ext cx="6908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chemeClr val="accent2"/>
                </a:solidFill>
                <a:latin charset="-122" panose="020b0502040204020203" pitchFamily="34" typeface="微软雅黑 Light"/>
                <a:ea charset="-122" panose="020b0502040204020203" pitchFamily="34" typeface="微软雅黑 Light"/>
              </a:rPr>
              <a:t>02</a:t>
            </a:r>
          </a:p>
        </p:txBody>
      </p:sp>
      <p:sp>
        <p:nvSpPr>
          <p:cNvPr id="15401" name="Text Box 41"/>
          <p:cNvSpPr txBox="1">
            <a:spLocks noChangeArrowheads="1"/>
          </p:cNvSpPr>
          <p:nvPr/>
        </p:nvSpPr>
        <p:spPr bwMode="auto">
          <a:xfrm>
            <a:off x="6962777" y="1842388"/>
            <a:ext cx="698817"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600">
                <a:solidFill>
                  <a:schemeClr val="accent4"/>
                </a:solidFill>
                <a:latin charset="-122" panose="020b0502040204020203" pitchFamily="34" typeface="微软雅黑 Light"/>
                <a:ea charset="-122" panose="020b0502040204020203" pitchFamily="34" typeface="微软雅黑 Light"/>
              </a:rPr>
              <a:t>04</a:t>
            </a:r>
          </a:p>
        </p:txBody>
      </p:sp>
      <p:sp>
        <p:nvSpPr>
          <p:cNvPr id="36"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7"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8"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4" name="Oval 4"/>
          <p:cNvSpPr>
            <a:spLocks noChangeArrowheads="1"/>
          </p:cNvSpPr>
          <p:nvPr/>
        </p:nvSpPr>
        <p:spPr bwMode="auto">
          <a:xfrm>
            <a:off x="923925" y="1498126"/>
            <a:ext cx="466725" cy="470045"/>
          </a:xfrm>
          <a:prstGeom prst="ellipse">
            <a:avLst/>
          </a:prstGeom>
          <a:solidFill>
            <a:schemeClr val="accent1"/>
          </a:solidFill>
          <a:ln>
            <a:noFill/>
          </a:ln>
        </p:spPr>
        <p:txBody>
          <a:bodyPr/>
          <a:lstStyle/>
          <a:p>
            <a:endParaRPr altLang="en-US" lang="zh-CN">
              <a:solidFill>
                <a:prstClr val="black"/>
              </a:solidFill>
            </a:endParaRPr>
          </a:p>
        </p:txBody>
      </p:sp>
      <p:sp>
        <p:nvSpPr>
          <p:cNvPr id="20485" name="Oval 5"/>
          <p:cNvSpPr>
            <a:spLocks noChangeArrowheads="1"/>
          </p:cNvSpPr>
          <p:nvPr/>
        </p:nvSpPr>
        <p:spPr bwMode="auto">
          <a:xfrm>
            <a:off x="923925" y="2342937"/>
            <a:ext cx="466725" cy="468457"/>
          </a:xfrm>
          <a:prstGeom prst="ellipse">
            <a:avLst/>
          </a:prstGeom>
          <a:solidFill>
            <a:schemeClr val="accent2"/>
          </a:solidFill>
          <a:ln>
            <a:noFill/>
          </a:ln>
        </p:spPr>
        <p:txBody>
          <a:bodyPr/>
          <a:lstStyle/>
          <a:p>
            <a:endParaRPr altLang="en-US" lang="zh-CN">
              <a:solidFill>
                <a:prstClr val="black"/>
              </a:solidFill>
            </a:endParaRPr>
          </a:p>
        </p:txBody>
      </p:sp>
      <p:sp>
        <p:nvSpPr>
          <p:cNvPr id="20486" name="Oval 6"/>
          <p:cNvSpPr>
            <a:spLocks noChangeArrowheads="1"/>
          </p:cNvSpPr>
          <p:nvPr/>
        </p:nvSpPr>
        <p:spPr bwMode="auto">
          <a:xfrm>
            <a:off x="923925" y="3184571"/>
            <a:ext cx="466725" cy="468457"/>
          </a:xfrm>
          <a:prstGeom prst="ellipse">
            <a:avLst/>
          </a:prstGeom>
          <a:solidFill>
            <a:schemeClr val="accent3"/>
          </a:solidFill>
          <a:ln>
            <a:noFill/>
          </a:ln>
        </p:spPr>
        <p:txBody>
          <a:bodyPr/>
          <a:lstStyle/>
          <a:p>
            <a:endParaRPr altLang="en-US" lang="zh-CN">
              <a:solidFill>
                <a:prstClr val="black"/>
              </a:solidFill>
            </a:endParaRPr>
          </a:p>
        </p:txBody>
      </p:sp>
      <p:sp>
        <p:nvSpPr>
          <p:cNvPr id="20487" name="Oval 7"/>
          <p:cNvSpPr>
            <a:spLocks noChangeArrowheads="1"/>
          </p:cNvSpPr>
          <p:nvPr/>
        </p:nvSpPr>
        <p:spPr bwMode="auto">
          <a:xfrm>
            <a:off x="923925" y="4026206"/>
            <a:ext cx="466725" cy="468457"/>
          </a:xfrm>
          <a:prstGeom prst="ellipse">
            <a:avLst/>
          </a:prstGeom>
          <a:solidFill>
            <a:schemeClr val="accent4"/>
          </a:solidFill>
          <a:ln>
            <a:noFill/>
          </a:ln>
        </p:spPr>
        <p:txBody>
          <a:bodyPr/>
          <a:lstStyle/>
          <a:p>
            <a:endParaRPr altLang="en-US" lang="zh-CN">
              <a:solidFill>
                <a:prstClr val="black"/>
              </a:solidFill>
            </a:endParaRPr>
          </a:p>
        </p:txBody>
      </p:sp>
      <p:sp>
        <p:nvSpPr>
          <p:cNvPr id="20488" name="Oval 8"/>
          <p:cNvSpPr>
            <a:spLocks noChangeArrowheads="1"/>
          </p:cNvSpPr>
          <p:nvPr/>
        </p:nvSpPr>
        <p:spPr bwMode="auto">
          <a:xfrm>
            <a:off x="4813301" y="1498126"/>
            <a:ext cx="466725" cy="470045"/>
          </a:xfrm>
          <a:prstGeom prst="ellipse">
            <a:avLst/>
          </a:prstGeom>
          <a:solidFill>
            <a:schemeClr val="accent1"/>
          </a:solidFill>
          <a:ln>
            <a:noFill/>
          </a:ln>
        </p:spPr>
        <p:txBody>
          <a:bodyPr/>
          <a:lstStyle/>
          <a:p>
            <a:endParaRPr altLang="en-US" lang="zh-CN">
              <a:solidFill>
                <a:prstClr val="black"/>
              </a:solidFill>
            </a:endParaRPr>
          </a:p>
        </p:txBody>
      </p:sp>
      <p:sp>
        <p:nvSpPr>
          <p:cNvPr id="20489" name="Oval 9"/>
          <p:cNvSpPr>
            <a:spLocks noChangeArrowheads="1"/>
          </p:cNvSpPr>
          <p:nvPr/>
        </p:nvSpPr>
        <p:spPr bwMode="auto">
          <a:xfrm>
            <a:off x="4813301" y="2342937"/>
            <a:ext cx="466725" cy="468457"/>
          </a:xfrm>
          <a:prstGeom prst="ellipse">
            <a:avLst/>
          </a:prstGeom>
          <a:solidFill>
            <a:schemeClr val="accent2"/>
          </a:solidFill>
          <a:ln>
            <a:noFill/>
          </a:ln>
        </p:spPr>
        <p:txBody>
          <a:bodyPr/>
          <a:lstStyle/>
          <a:p>
            <a:endParaRPr altLang="en-US" lang="zh-CN">
              <a:solidFill>
                <a:prstClr val="black"/>
              </a:solidFill>
            </a:endParaRPr>
          </a:p>
        </p:txBody>
      </p:sp>
      <p:sp>
        <p:nvSpPr>
          <p:cNvPr id="20490" name="Oval 10"/>
          <p:cNvSpPr>
            <a:spLocks noChangeArrowheads="1"/>
          </p:cNvSpPr>
          <p:nvPr/>
        </p:nvSpPr>
        <p:spPr bwMode="auto">
          <a:xfrm>
            <a:off x="4813301" y="3184571"/>
            <a:ext cx="466725" cy="468457"/>
          </a:xfrm>
          <a:prstGeom prst="ellipse">
            <a:avLst/>
          </a:prstGeom>
          <a:solidFill>
            <a:schemeClr val="accent3"/>
          </a:solidFill>
          <a:ln>
            <a:noFill/>
          </a:ln>
        </p:spPr>
        <p:txBody>
          <a:bodyPr/>
          <a:lstStyle/>
          <a:p>
            <a:endParaRPr altLang="en-US" lang="zh-CN">
              <a:solidFill>
                <a:prstClr val="black"/>
              </a:solidFill>
            </a:endParaRPr>
          </a:p>
        </p:txBody>
      </p:sp>
      <p:sp>
        <p:nvSpPr>
          <p:cNvPr id="20491" name="Oval 11"/>
          <p:cNvSpPr>
            <a:spLocks noChangeArrowheads="1"/>
          </p:cNvSpPr>
          <p:nvPr/>
        </p:nvSpPr>
        <p:spPr bwMode="auto">
          <a:xfrm>
            <a:off x="4813301" y="4026206"/>
            <a:ext cx="466725" cy="468457"/>
          </a:xfrm>
          <a:prstGeom prst="ellipse">
            <a:avLst/>
          </a:prstGeom>
          <a:solidFill>
            <a:schemeClr val="accent4"/>
          </a:solidFill>
          <a:ln>
            <a:noFill/>
          </a:ln>
        </p:spPr>
        <p:txBody>
          <a:bodyPr/>
          <a:lstStyle/>
          <a:p>
            <a:endParaRPr altLang="en-US" lang="zh-CN">
              <a:solidFill>
                <a:prstClr val="black"/>
              </a:solidFill>
            </a:endParaRPr>
          </a:p>
        </p:txBody>
      </p:sp>
      <p:grpSp>
        <p:nvGrpSpPr>
          <p:cNvPr id="20492" name="Group 12"/>
          <p:cNvGrpSpPr/>
          <p:nvPr/>
        </p:nvGrpSpPr>
        <p:grpSpPr>
          <a:xfrm>
            <a:off x="1065213" y="1610873"/>
            <a:ext cx="190500" cy="242963"/>
            <a:chExt cx="120" cy="153"/>
          </a:xfrm>
          <a:solidFill>
            <a:srgbClr val="F8F8F8"/>
          </a:solidFill>
        </p:grpSpPr>
        <p:sp>
          <p:nvSpPr>
            <p:cNvPr id="20493" name="Freeform 13"/>
            <p:cNvSpPr>
              <a:spLocks noEditPoints="1"/>
            </p:cNvSpPr>
            <p:nvPr/>
          </p:nvSpPr>
          <p:spPr bwMode="auto">
            <a:xfrm>
              <a:off x="0" y="0"/>
              <a:ext cx="116" cy="116"/>
            </a:xfrm>
            <a:custGeom>
              <a:gdLst>
                <a:gd fmla="*/ 10 w 66" name="T0"/>
                <a:gd fmla="*/ 57 h 66" name="T1"/>
                <a:gd fmla="*/ 9 w 66" name="T2"/>
                <a:gd fmla="*/ 64 h 66" name="T3"/>
                <a:gd fmla="*/ 7 w 66" name="T4"/>
                <a:gd fmla="*/ 57 h 66" name="T5"/>
                <a:gd fmla="*/ 12 w 66" name="T6"/>
                <a:gd fmla="*/ 52 h 66" name="T7"/>
                <a:gd fmla="*/ 53 w 66" name="T8"/>
                <a:gd fmla="*/ 12 h 66" name="T9"/>
                <a:gd fmla="*/ 57 w 66" name="T10"/>
                <a:gd fmla="*/ 2 h 66" name="T11"/>
                <a:gd fmla="*/ 59 w 66" name="T12"/>
                <a:gd fmla="*/ 10 h 66" name="T13"/>
                <a:gd fmla="*/ 57 w 66" name="T14"/>
                <a:gd fmla="*/ 12 h 66" name="T15"/>
                <a:gd fmla="*/ 56 w 66" name="T16"/>
                <a:gd fmla="*/ 13 h 66" name="T17"/>
                <a:gd fmla="*/ 54 w 66" name="T18"/>
                <a:gd fmla="*/ 14 h 66" name="T19"/>
                <a:gd fmla="*/ 56 w 66" name="T20"/>
                <a:gd fmla="*/ 21 h 66" name="T21"/>
                <a:gd fmla="*/ 53 w 66" name="T22"/>
                <a:gd fmla="*/ 16 h 66" name="T23"/>
                <a:gd fmla="*/ 43 w 66" name="T24"/>
                <a:gd fmla="*/ 25 h 66" name="T25"/>
                <a:gd fmla="*/ 46 w 66" name="T26"/>
                <a:gd fmla="*/ 31 h 66" name="T27"/>
                <a:gd fmla="*/ 35 w 66" name="T28"/>
                <a:gd fmla="*/ 33 h 66" name="T29"/>
                <a:gd fmla="*/ 38 w 66" name="T30"/>
                <a:gd fmla="*/ 39 h 66" name="T31"/>
                <a:gd fmla="*/ 27 w 66" name="T32"/>
                <a:gd fmla="*/ 41 h 66" name="T33"/>
                <a:gd fmla="*/ 29 w 66" name="T34"/>
                <a:gd fmla="*/ 48 h 66" name="T35"/>
                <a:gd fmla="*/ 16 w 66" name="T36"/>
                <a:gd fmla="*/ 52 h 66" name="T37"/>
                <a:gd fmla="*/ 21 w 66" name="T38"/>
                <a:gd fmla="*/ 56 h 66" name="T39"/>
                <a:gd fmla="*/ 14 w 66" name="T40"/>
                <a:gd fmla="*/ 54 h 66" name="T41"/>
                <a:gd fmla="*/ 13 w 66" name="T42"/>
                <a:gd fmla="*/ 55 h 66" name="T43"/>
                <a:gd fmla="*/ 16 w 66" name="T44"/>
                <a:gd fmla="*/ 61 h 66" name="T45"/>
                <a:gd fmla="*/ 32 w 66" name="T46"/>
                <a:gd fmla="*/ 17 h 66" name="T47"/>
                <a:gd fmla="*/ 25 w 66" name="T48"/>
                <a:gd fmla="*/ 24 h 66" name="T49"/>
                <a:gd fmla="*/ 39 w 66" name="T50"/>
                <a:gd fmla="*/ 26 h 66" name="T51"/>
                <a:gd fmla="*/ 29 w 66" name="T52"/>
                <a:gd fmla="*/ 8 h 66" name="T53"/>
                <a:gd fmla="*/ 16 w 66" name="T54"/>
                <a:gd fmla="*/ 15 h 66" name="T55"/>
                <a:gd fmla="*/ 31 w 66" name="T56"/>
                <a:gd fmla="*/ 16 h 66" name="T57"/>
                <a:gd fmla="*/ 33 w 66" name="T58"/>
                <a:gd fmla="*/ 13 h 66" name="T59"/>
                <a:gd fmla="*/ 45 w 66" name="T60"/>
                <a:gd fmla="*/ 10 h 66" name="T61"/>
                <a:gd fmla="*/ 35 w 66" name="T62"/>
                <a:gd fmla="*/ 17 h 66" name="T63"/>
                <a:gd fmla="*/ 50 w 66" name="T64"/>
                <a:gd fmla="*/ 15 h 66" name="T65"/>
                <a:gd fmla="*/ 36 w 66" name="T66"/>
                <a:gd fmla="*/ 15 h 66" name="T67"/>
                <a:gd fmla="*/ 14 w 66" name="T68"/>
                <a:gd fmla="*/ 32 h 66" name="T69"/>
                <a:gd fmla="*/ 21 w 66" name="T70"/>
                <a:gd fmla="*/ 23 h 66" name="T71"/>
                <a:gd fmla="*/ 7 w 66" name="T72"/>
                <a:gd fmla="*/ 28 h 66" name="T73"/>
                <a:gd fmla="*/ 10 w 66" name="T74"/>
                <a:gd fmla="*/ 46 h 66" name="T75"/>
                <a:gd fmla="*/ 13 w 66" name="T76"/>
                <a:gd fmla="*/ 34 h 66" name="T77"/>
                <a:gd fmla="*/ 17 w 66" name="T78"/>
                <a:gd fmla="*/ 34 h 66" name="T79"/>
                <a:gd fmla="*/ 31 w 66" name="T80"/>
                <a:gd fmla="*/ 34 h 66" name="T81"/>
                <a:gd fmla="*/ 22 w 66" name="T82"/>
                <a:gd fmla="*/ 25 h 66" name="T83"/>
                <a:gd fmla="*/ 23 w 66" name="T84"/>
                <a:gd fmla="*/ 41 h 66" name="T85"/>
                <a:gd fmla="*/ 13 w 66" name="T86"/>
                <a:gd fmla="*/ 50 h 66" name="T87"/>
                <a:gd fmla="*/ 23 w 66" name="T88"/>
                <a:gd fmla="*/ 41 h 6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6" w="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0494" name="Freeform 14"/>
            <p:cNvSpPr>
              <a:spLocks noEditPoints="1"/>
            </p:cNvSpPr>
            <p:nvPr/>
          </p:nvSpPr>
          <p:spPr bwMode="auto">
            <a:xfrm>
              <a:off x="18" y="28"/>
              <a:ext cx="102" cy="125"/>
            </a:xfrm>
            <a:custGeom>
              <a:gdLst>
                <a:gd fmla="*/ 34 w 58" name="T0"/>
                <a:gd fmla="*/ 29 h 71" name="T1"/>
                <a:gd fmla="*/ 25 w 58" name="T2"/>
                <a:gd fmla="*/ 35 h 71" name="T3"/>
                <a:gd fmla="*/ 27 w 58" name="T4"/>
                <a:gd fmla="*/ 42 h 71" name="T5"/>
                <a:gd fmla="*/ 40 w 58" name="T6"/>
                <a:gd fmla="*/ 37 h 71" name="T7"/>
                <a:gd fmla="*/ 6 w 58" name="T8"/>
                <a:gd fmla="*/ 45 h 71" name="T9"/>
                <a:gd fmla="*/ 44 w 58" name="T10"/>
                <a:gd fmla="*/ 39 h 71" name="T11"/>
                <a:gd fmla="*/ 51 w 58" name="T12"/>
                <a:gd fmla="*/ 0 h 71" name="T13"/>
                <a:gd fmla="*/ 26 w 58" name="T14"/>
                <a:gd fmla="*/ 50 h 71" name="T15"/>
                <a:gd fmla="*/ 25 w 58" name="T16"/>
                <a:gd fmla="*/ 52 h 71" name="T17"/>
                <a:gd fmla="*/ 25 w 58" name="T18"/>
                <a:gd fmla="*/ 61 h 71" name="T19"/>
                <a:gd fmla="*/ 25 w 58" name="T20"/>
                <a:gd fmla="*/ 63 h 71" name="T21"/>
                <a:gd fmla="*/ 45 w 58" name="T22"/>
                <a:gd fmla="*/ 69 h 71" name="T23"/>
                <a:gd fmla="*/ 1 w 58" name="T24"/>
                <a:gd fmla="*/ 71 h 71" name="T25"/>
                <a:gd fmla="*/ 20 w 58" name="T26"/>
                <a:gd fmla="*/ 63 h 71" name="T27"/>
                <a:gd fmla="*/ 21 w 58" name="T28"/>
                <a:gd fmla="*/ 61 h 71" name="T29"/>
                <a:gd fmla="*/ 21 w 58" name="T30"/>
                <a:gd fmla="*/ 52 h 71" name="T31"/>
                <a:gd fmla="*/ 21 w 58" name="T32"/>
                <a:gd fmla="*/ 50 h 71" name="T33"/>
                <a:gd fmla="*/ 6 w 58" name="T34"/>
                <a:gd fmla="*/ 45 h 71" name="T35"/>
                <a:gd fmla="*/ 11 w 58" name="T36"/>
                <a:gd fmla="*/ 40 h 71" name="T37"/>
                <a:gd fmla="*/ 24 w 58" name="T38"/>
                <a:gd fmla="*/ 43 h 71" name="T39"/>
                <a:gd fmla="*/ 23 w 58" name="T40"/>
                <a:gd fmla="*/ 37 h 71" name="T41"/>
                <a:gd fmla="*/ 11 w 58" name="T42"/>
                <a:gd fmla="*/ 40 h 71" name="T43"/>
                <a:gd fmla="*/ 13 w 58" name="T44"/>
                <a:gd fmla="*/ 38 h 71" name="T45"/>
                <a:gd fmla="*/ 21 w 58" name="T46"/>
                <a:gd fmla="*/ 34 h 71" name="T47"/>
                <a:gd fmla="*/ 21 w 58" name="T48"/>
                <a:gd fmla="*/ 30 h 71" name="T49"/>
                <a:gd fmla="*/ 24 w 58" name="T50"/>
                <a:gd fmla="*/ 33 h 71" name="T51"/>
                <a:gd fmla="*/ 31 w 58" name="T52"/>
                <a:gd fmla="*/ 27 h 71" name="T53"/>
                <a:gd fmla="*/ 29 w 58" name="T54"/>
                <a:gd fmla="*/ 22 h 71" name="T55"/>
                <a:gd fmla="*/ 33 w 58" name="T56"/>
                <a:gd fmla="*/ 25 h 71" name="T57"/>
                <a:gd fmla="*/ 39 w 58" name="T58"/>
                <a:gd fmla="*/ 18 h 71" name="T59"/>
                <a:gd fmla="*/ 36 w 58" name="T60"/>
                <a:gd fmla="*/ 15 h 71" name="T61"/>
                <a:gd fmla="*/ 40 w 58" name="T62"/>
                <a:gd fmla="*/ 15 h 71" name="T63"/>
                <a:gd fmla="*/ 43 w 58" name="T64"/>
                <a:gd fmla="*/ 7 h 71" name="T65"/>
                <a:gd fmla="*/ 46 w 58" name="T66"/>
                <a:gd fmla="*/ 5 h 71" name="T67"/>
                <a:gd fmla="*/ 43 w 58" name="T68"/>
                <a:gd fmla="*/ 17 h 71" name="T69"/>
                <a:gd fmla="*/ 49 w 58" name="T70"/>
                <a:gd fmla="*/ 18 h 71" name="T71"/>
                <a:gd fmla="*/ 46 w 58" name="T72"/>
                <a:gd fmla="*/ 5 h 71" name="T73"/>
                <a:gd fmla="*/ 43 w 58" name="T74"/>
                <a:gd fmla="*/ 37 h 71" name="T75"/>
                <a:gd fmla="*/ 48 w 58" name="T76"/>
                <a:gd fmla="*/ 21 h 71" name="T77"/>
                <a:gd fmla="*/ 41 w 58" name="T78"/>
                <a:gd fmla="*/ 19 h 71" name="T79"/>
                <a:gd fmla="*/ 35 w 58" name="T80"/>
                <a:gd fmla="*/ 28 h 71" name="T81"/>
                <a:gd fmla="*/ 42 w 58" name="T82"/>
                <a:gd fmla="*/ 35 h 71" name="T83"/>
                <a:gd fmla="*/ 49 w 58" name="T84"/>
                <a:gd fmla="*/ 22 h 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1" w="57">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grpSp>
        <p:nvGrpSpPr>
          <p:cNvPr id="20495" name="Group 15"/>
          <p:cNvGrpSpPr/>
          <p:nvPr/>
        </p:nvGrpSpPr>
        <p:grpSpPr>
          <a:xfrm>
            <a:off x="4926014" y="2466800"/>
            <a:ext cx="238125" cy="231847"/>
            <a:chExt cx="150" cy="146"/>
          </a:xfrm>
          <a:solidFill>
            <a:srgbClr val="F8F8F8"/>
          </a:solidFill>
        </p:grpSpPr>
        <p:sp>
          <p:nvSpPr>
            <p:cNvPr id="20496" name="Freeform 16"/>
            <p:cNvSpPr>
              <a:spLocks noEditPoints="1"/>
            </p:cNvSpPr>
            <p:nvPr/>
          </p:nvSpPr>
          <p:spPr bwMode="auto">
            <a:xfrm>
              <a:off x="0" y="0"/>
              <a:ext cx="96" cy="88"/>
            </a:xfrm>
            <a:custGeom>
              <a:gdLst>
                <a:gd fmla="*/ 54 w 54" name="T0"/>
                <a:gd fmla="*/ 34 h 50" name="T1"/>
                <a:gd fmla="*/ 2 w 54" name="T2"/>
                <a:gd fmla="*/ 34 h 50" name="T3"/>
                <a:gd fmla="*/ 1 w 54" name="T4"/>
                <a:gd fmla="*/ 36 h 50" name="T5"/>
                <a:gd fmla="*/ 19 w 54" name="T6"/>
                <a:gd fmla="*/ 50 h 50" name="T7"/>
                <a:gd fmla="*/ 38 w 54" name="T8"/>
                <a:gd fmla="*/ 50 h 50" name="T9"/>
                <a:gd fmla="*/ 42 w 54" name="T10"/>
                <a:gd fmla="*/ 47 h 50" name="T11"/>
                <a:gd fmla="*/ 40 w 54" name="T12"/>
                <a:gd fmla="*/ 42 h 50" name="T13"/>
                <a:gd fmla="*/ 40 w 54" name="T14"/>
                <a:gd fmla="*/ 40 h 50" name="T15"/>
                <a:gd fmla="*/ 41 w 54" name="T16"/>
                <a:gd fmla="*/ 40 h 50" name="T17"/>
                <a:gd fmla="*/ 45 w 54" name="T18"/>
                <a:gd fmla="*/ 43 h 50" name="T19"/>
                <a:gd fmla="*/ 47 w 54" name="T20"/>
                <a:gd fmla="*/ 42 h 50" name="T21"/>
                <a:gd fmla="*/ 42 w 54" name="T22"/>
                <a:gd fmla="*/ 38 h 50" name="T23"/>
                <a:gd fmla="*/ 43 w 54" name="T24"/>
                <a:gd fmla="*/ 37 h 50" name="T25"/>
                <a:gd fmla="*/ 45 w 54" name="T26"/>
                <a:gd fmla="*/ 36 h 50" name="T27"/>
                <a:gd fmla="*/ 50 w 54" name="T28"/>
                <a:gd fmla="*/ 39 h 50" name="T29"/>
                <a:gd fmla="*/ 54 w 54" name="T30"/>
                <a:gd fmla="*/ 34 h 50" name="T31"/>
                <a:gd fmla="*/ 35 w 54" name="T32"/>
                <a:gd fmla="*/ 31 h 50" name="T33"/>
                <a:gd fmla="*/ 27 w 54" name="T34"/>
                <a:gd fmla="*/ 3 h 50" name="T35"/>
                <a:gd fmla="*/ 29 w 54" name="T36"/>
                <a:gd fmla="*/ 1 h 50" name="T37"/>
                <a:gd fmla="*/ 47 w 54" name="T38"/>
                <a:gd fmla="*/ 15 h 50" name="T39"/>
                <a:gd fmla="*/ 51 w 54" name="T40"/>
                <a:gd fmla="*/ 30 h 50" name="T41"/>
                <a:gd fmla="*/ 49 w 54" name="T42"/>
                <a:gd fmla="*/ 32 h 50" name="T43"/>
                <a:gd fmla="*/ 36 w 54" name="T44"/>
                <a:gd fmla="*/ 32 h 50" name="T45"/>
                <a:gd fmla="*/ 35 w 54" name="T46"/>
                <a:gd fmla="*/ 31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sp>
          <p:nvSpPr>
            <p:cNvPr id="20497" name="Freeform 17"/>
            <p:cNvSpPr>
              <a:spLocks noEditPoints="1"/>
            </p:cNvSpPr>
            <p:nvPr/>
          </p:nvSpPr>
          <p:spPr bwMode="auto">
            <a:xfrm>
              <a:off x="67" y="60"/>
              <a:ext cx="83" cy="86"/>
            </a:xfrm>
            <a:custGeom>
              <a:gdLst>
                <a:gd fmla="*/ 46 w 47" name="T0"/>
                <a:gd fmla="*/ 0 h 49" name="T1"/>
                <a:gd fmla="*/ 16 w 47" name="T2"/>
                <a:gd fmla="*/ 0 h 49" name="T3"/>
                <a:gd fmla="*/ 12 w 47" name="T4"/>
                <a:gd fmla="*/ 5 h 49" name="T5"/>
                <a:gd fmla="*/ 13 w 47" name="T6"/>
                <a:gd fmla="*/ 8 h 49" name="T7"/>
                <a:gd fmla="*/ 13 w 47" name="T8"/>
                <a:gd fmla="*/ 9 h 49" name="T9"/>
                <a:gd fmla="*/ 12 w 47" name="T10"/>
                <a:gd fmla="*/ 10 h 49" name="T11"/>
                <a:gd fmla="*/ 9 w 47" name="T12"/>
                <a:gd fmla="*/ 8 h 49" name="T13"/>
                <a:gd fmla="*/ 7 w 47" name="T14"/>
                <a:gd fmla="*/ 9 h 49" name="T15"/>
                <a:gd fmla="*/ 11 w 47" name="T16"/>
                <a:gd fmla="*/ 11 h 49" name="T17"/>
                <a:gd fmla="*/ 10 w 47" name="T18"/>
                <a:gd fmla="*/ 13 h 49" name="T19"/>
                <a:gd fmla="*/ 7 w 47" name="T20"/>
                <a:gd fmla="*/ 14 h 49" name="T21"/>
                <a:gd fmla="*/ 4 w 47" name="T22"/>
                <a:gd fmla="*/ 13 h 49" name="T23"/>
                <a:gd fmla="*/ 0 w 47" name="T24"/>
                <a:gd fmla="*/ 16 h 49" name="T25"/>
                <a:gd fmla="*/ 46 w 47" name="T26"/>
                <a:gd fmla="*/ 16 h 49" name="T27"/>
                <a:gd fmla="*/ 47 w 47" name="T28"/>
                <a:gd fmla="*/ 14 h 49" name="T29"/>
                <a:gd fmla="*/ 47 w 47" name="T30"/>
                <a:gd fmla="*/ 2 h 49" name="T31"/>
                <a:gd fmla="*/ 46 w 47" name="T32"/>
                <a:gd fmla="*/ 0 h 49" name="T33"/>
                <a:gd fmla="*/ 10 w 47" name="T34"/>
                <a:gd fmla="*/ 48 h 49" name="T35"/>
                <a:gd fmla="*/ 3 w 47" name="T36"/>
                <a:gd fmla="*/ 20 h 49" name="T37"/>
                <a:gd fmla="*/ 4 w 47" name="T38"/>
                <a:gd fmla="*/ 18 h 49" name="T39"/>
                <a:gd fmla="*/ 17 w 47" name="T40"/>
                <a:gd fmla="*/ 18 h 49" name="T41"/>
                <a:gd fmla="*/ 19 w 47" name="T42"/>
                <a:gd fmla="*/ 19 h 49" name="T43"/>
                <a:gd fmla="*/ 26 w 47" name="T44"/>
                <a:gd fmla="*/ 43 h 49" name="T45"/>
                <a:gd fmla="*/ 24 w 47" name="T46"/>
                <a:gd fmla="*/ 46 h 49" name="T47"/>
                <a:gd fmla="*/ 12 w 47" name="T48"/>
                <a:gd fmla="*/ 49 h 49" name="T49"/>
                <a:gd fmla="*/ 10 w 47" name="T50"/>
                <a:gd fmla="*/ 48 h 49" name="T51"/>
                <a:gd fmla="*/ 15 w 47" name="T52"/>
                <a:gd fmla="*/ 45 h 49" name="T53"/>
                <a:gd fmla="*/ 20 w 47" name="T54"/>
                <a:gd fmla="*/ 43 h 49" name="T55"/>
                <a:gd fmla="*/ 21 w 47" name="T56"/>
                <a:gd fmla="*/ 41 h 49" name="T57"/>
                <a:gd fmla="*/ 17 w 47" name="T58"/>
                <a:gd fmla="*/ 25 h 49" name="T59"/>
                <a:gd fmla="*/ 15 w 47" name="T60"/>
                <a:gd fmla="*/ 24 h 49" name="T61"/>
                <a:gd fmla="*/ 10 w 47" name="T62"/>
                <a:gd fmla="*/ 25 h 49" name="T63"/>
                <a:gd fmla="*/ 8 w 47" name="T64"/>
                <a:gd fmla="*/ 27 h 49" name="T65"/>
                <a:gd fmla="*/ 13 w 47" name="T66"/>
                <a:gd fmla="*/ 43 h 49" name="T67"/>
                <a:gd fmla="*/ 15 w 47" name="T68"/>
                <a:gd fmla="*/ 45 h 49" name="T69"/>
                <a:gd fmla="*/ 44 w 47" name="T70"/>
                <a:gd fmla="*/ 5 h 49" name="T71"/>
                <a:gd fmla="*/ 44 w 47" name="T72"/>
                <a:gd fmla="*/ 11 h 49" name="T73"/>
                <a:gd fmla="*/ 42 w 47" name="T74"/>
                <a:gd fmla="*/ 13 h 49" name="T75"/>
                <a:gd fmla="*/ 26 w 47" name="T76"/>
                <a:gd fmla="*/ 13 h 49" name="T77"/>
                <a:gd fmla="*/ 24 w 47" name="T78"/>
                <a:gd fmla="*/ 11 h 49" name="T79"/>
                <a:gd fmla="*/ 24 w 47" name="T80"/>
                <a:gd fmla="*/ 5 h 49" name="T81"/>
                <a:gd fmla="*/ 26 w 47" name="T82"/>
                <a:gd fmla="*/ 4 h 49" name="T83"/>
                <a:gd fmla="*/ 42 w 47" name="T84"/>
                <a:gd fmla="*/ 4 h 49" name="T85"/>
                <a:gd fmla="*/ 44 w 47" name="T86"/>
                <a:gd fmla="*/ 5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endParaRPr>
            </a:p>
          </p:txBody>
        </p:sp>
      </p:grpSp>
      <p:sp>
        <p:nvSpPr>
          <p:cNvPr id="20498" name="Freeform 18"/>
          <p:cNvSpPr/>
          <p:nvPr/>
        </p:nvSpPr>
        <p:spPr bwMode="auto">
          <a:xfrm>
            <a:off x="4968876" y="1637870"/>
            <a:ext cx="155575" cy="188970"/>
          </a:xfrm>
          <a:custGeom>
            <a:gdLst>
              <a:gd fmla="*/ 54 w 56" name="T0"/>
              <a:gd fmla="*/ 67 h 67" name="T1"/>
              <a:gd fmla="*/ 8 w 56" name="T2"/>
              <a:gd fmla="*/ 67 h 67" name="T3"/>
              <a:gd fmla="*/ 0 w 56" name="T4"/>
              <a:gd fmla="*/ 60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6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8F8F8"/>
          </a:solidFill>
          <a:ln>
            <a:noFill/>
          </a:ln>
        </p:spPr>
        <p:txBody>
          <a:bodyPr/>
          <a:lstStyle/>
          <a:p>
            <a:endParaRPr altLang="en-US" lang="zh-CN">
              <a:solidFill>
                <a:prstClr val="black"/>
              </a:solidFill>
            </a:endParaRPr>
          </a:p>
        </p:txBody>
      </p:sp>
      <p:sp>
        <p:nvSpPr>
          <p:cNvPr id="20499" name="Freeform 19"/>
          <p:cNvSpPr>
            <a:spLocks noEditPoints="1"/>
          </p:cNvSpPr>
          <p:nvPr/>
        </p:nvSpPr>
        <p:spPr bwMode="auto">
          <a:xfrm>
            <a:off x="1042988" y="2457272"/>
            <a:ext cx="200025" cy="235023"/>
          </a:xfrm>
          <a:custGeom>
            <a:gdLst>
              <a:gd fmla="*/ 24 w 72" name="T0"/>
              <a:gd fmla="*/ 71 h 85" name="T1"/>
              <a:gd fmla="*/ 30 w 72" name="T2"/>
              <a:gd fmla="*/ 73 h 85" name="T3"/>
              <a:gd fmla="*/ 18 w 72" name="T4"/>
              <a:gd fmla="*/ 30 h 85" name="T5"/>
              <a:gd fmla="*/ 18 w 72" name="T6"/>
              <a:gd fmla="*/ 32 h 85" name="T7"/>
              <a:gd fmla="*/ 4 w 72" name="T8"/>
              <a:gd fmla="*/ 55 h 85" name="T9"/>
              <a:gd fmla="*/ 3 w 72" name="T10"/>
              <a:gd fmla="*/ 55 h 85" name="T11"/>
              <a:gd fmla="*/ 17 w 72" name="T12"/>
              <a:gd fmla="*/ 29 h 85" name="T13"/>
              <a:gd fmla="*/ 18 w 72" name="T14"/>
              <a:gd fmla="*/ 30 h 85" name="T15"/>
              <a:gd fmla="*/ 68 w 72" name="T16"/>
              <a:gd fmla="*/ 59 h 85" name="T17"/>
              <a:gd fmla="*/ 54 w 72" name="T18"/>
              <a:gd fmla="*/ 82 h 85" name="T19"/>
              <a:gd fmla="*/ 54 w 72" name="T20"/>
              <a:gd fmla="*/ 84 h 85" name="T21"/>
              <a:gd fmla="*/ 55 w 72" name="T22"/>
              <a:gd fmla="*/ 84 h 85" name="T23"/>
              <a:gd fmla="*/ 69 w 72" name="T24"/>
              <a:gd fmla="*/ 59 h 85" name="T25"/>
              <a:gd fmla="*/ 60 w 72" name="T26"/>
              <a:gd fmla="*/ 59 h 85" name="T27"/>
              <a:gd fmla="*/ 59 w 72" name="T28"/>
              <a:gd fmla="*/ 59 h 85" name="T29"/>
              <a:gd fmla="*/ 50 w 72" name="T30"/>
              <a:gd fmla="*/ 75 h 85" name="T31"/>
              <a:gd fmla="*/ 50 w 72" name="T32"/>
              <a:gd fmla="*/ 76 h 85" name="T33"/>
              <a:gd fmla="*/ 51 w 72" name="T34"/>
              <a:gd fmla="*/ 78 h 85" name="T35"/>
              <a:gd fmla="*/ 60 w 72" name="T36"/>
              <a:gd fmla="*/ 59 h 85" name="T37"/>
              <a:gd fmla="*/ 22 w 72" name="T38"/>
              <a:gd fmla="*/ 37 h 85" name="T39"/>
              <a:gd fmla="*/ 22 w 72" name="T40"/>
              <a:gd fmla="*/ 39 h 85" name="T41"/>
              <a:gd fmla="*/ 13 w 72" name="T42"/>
              <a:gd fmla="*/ 54 h 85" name="T43"/>
              <a:gd fmla="*/ 12 w 72" name="T44"/>
              <a:gd fmla="*/ 55 h 85" name="T45"/>
              <a:gd fmla="*/ 21 w 72" name="T46"/>
              <a:gd fmla="*/ 36 h 85" name="T47"/>
              <a:gd fmla="*/ 51 w 72" name="T48"/>
              <a:gd fmla="*/ 57 h 85" name="T49"/>
              <a:gd fmla="*/ 46 w 72" name="T50"/>
              <a:gd fmla="*/ 76 h 85" name="T51"/>
              <a:gd fmla="*/ 14 w 72" name="T52"/>
              <a:gd fmla="*/ 62 h 85" name="T53"/>
              <a:gd fmla="*/ 22 w 72" name="T54"/>
              <a:gd fmla="*/ 53 h 85" name="T55"/>
              <a:gd fmla="*/ 41 w 72" name="T56"/>
              <a:gd fmla="*/ 38 h 85" name="T57"/>
              <a:gd fmla="*/ 45 w 72" name="T58"/>
              <a:gd fmla="*/ 33 h 85" name="T59"/>
              <a:gd fmla="*/ 52 w 72" name="T60"/>
              <a:gd fmla="*/ 35 h 85" name="T61"/>
              <a:gd fmla="*/ 51 w 72" name="T62"/>
              <a:gd fmla="*/ 37 h 85" name="T63"/>
              <a:gd fmla="*/ 51 w 72" name="T64"/>
              <a:gd fmla="*/ 57 h 85" name="T65"/>
              <a:gd fmla="*/ 59 w 72" name="T66"/>
              <a:gd fmla="*/ 7 h 85" name="T67"/>
              <a:gd fmla="*/ 67 w 72" name="T68"/>
              <a:gd fmla="*/ 11 h 85" name="T69"/>
              <a:gd fmla="*/ 54 w 72" name="T70"/>
              <a:gd fmla="*/ 34 h 85" name="T71"/>
              <a:gd fmla="*/ 47 w 72" name="T72"/>
              <a:gd fmla="*/ 31 h 85" name="T73"/>
              <a:gd fmla="*/ 61 w 72" name="T74"/>
              <a:gd fmla="*/ 5 h 85" name="T75"/>
              <a:gd fmla="*/ 68 w 72" name="T76"/>
              <a:gd fmla="*/ 9 h 85" name="T77"/>
              <a:gd fmla="*/ 61 w 72" name="T78"/>
              <a:gd fmla="*/ 6 h 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 w="72">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8F8F8"/>
          </a:solidFill>
          <a:ln>
            <a:noFill/>
          </a:ln>
        </p:spPr>
        <p:txBody>
          <a:bodyPr/>
          <a:lstStyle/>
          <a:p>
            <a:endParaRPr altLang="en-US" lang="zh-CN">
              <a:solidFill>
                <a:prstClr val="black"/>
              </a:solidFill>
            </a:endParaRPr>
          </a:p>
        </p:txBody>
      </p:sp>
      <p:sp>
        <p:nvSpPr>
          <p:cNvPr id="20500" name="Freeform 20"/>
          <p:cNvSpPr>
            <a:spLocks noEditPoints="1"/>
          </p:cNvSpPr>
          <p:nvPr/>
        </p:nvSpPr>
        <p:spPr bwMode="auto">
          <a:xfrm>
            <a:off x="1087439" y="3340195"/>
            <a:ext cx="168275" cy="187383"/>
          </a:xfrm>
          <a:custGeom>
            <a:gdLst>
              <a:gd fmla="*/ 6 w 60" name="T0"/>
              <a:gd fmla="*/ 52 h 67" name="T1"/>
              <a:gd fmla="*/ 0 w 60" name="T2"/>
              <a:gd fmla="*/ 6 h 67" name="T3"/>
              <a:gd fmla="*/ 42 w 60" name="T4"/>
              <a:gd fmla="*/ 0 h 67" name="T5"/>
              <a:gd fmla="*/ 43 w 60" name="T6"/>
              <a:gd fmla="*/ 8 h 67" name="T7"/>
              <a:gd fmla="*/ 42 w 60" name="T8"/>
              <a:gd fmla="*/ 9 h 67" name="T9"/>
              <a:gd fmla="*/ 41 w 60" name="T10"/>
              <a:gd fmla="*/ 3 h 67" name="T11"/>
              <a:gd fmla="*/ 6 w 60" name="T12"/>
              <a:gd fmla="*/ 1 h 67" name="T13"/>
              <a:gd fmla="*/ 42 w 60" name="T14"/>
              <a:gd fmla="*/ 10 h 67" name="T15"/>
              <a:gd fmla="*/ 43 w 60" name="T16"/>
              <a:gd fmla="*/ 12 h 67" name="T17"/>
              <a:gd fmla="*/ 22 w 60" name="T18"/>
              <a:gd fmla="*/ 13 h 67" name="T19"/>
              <a:gd fmla="*/ 15 w 60" name="T20"/>
              <a:gd fmla="*/ 51 h 67" name="T21"/>
              <a:gd fmla="*/ 58 w 60" name="T22"/>
              <a:gd fmla="*/ 67 h 67" name="T23"/>
              <a:gd fmla="*/ 16 w 60" name="T24"/>
              <a:gd fmla="*/ 61 h 67" name="T25"/>
              <a:gd fmla="*/ 22 w 60" name="T26"/>
              <a:gd fmla="*/ 14 h 67" name="T27"/>
              <a:gd fmla="*/ 60 w 60" name="T28"/>
              <a:gd fmla="*/ 16 h 67" name="T29"/>
              <a:gd fmla="*/ 59 w 60" name="T30"/>
              <a:gd fmla="*/ 24 h 67" name="T31"/>
              <a:gd fmla="*/ 57 w 60" name="T32"/>
              <a:gd fmla="*/ 23 h 67" name="T33"/>
              <a:gd fmla="*/ 56 w 60" name="T34"/>
              <a:gd fmla="*/ 16 h 67" name="T35"/>
              <a:gd fmla="*/ 22 w 60" name="T36"/>
              <a:gd fmla="*/ 25 h 67" name="T37"/>
              <a:gd fmla="*/ 60 w 60" name="T38"/>
              <a:gd fmla="*/ 27 h 67" name="T39"/>
              <a:gd fmla="*/ 58 w 60" name="T40"/>
              <a:gd fmla="*/ 67 h 67" name="T41"/>
              <a:gd fmla="*/ 23 w 60" name="T42"/>
              <a:gd fmla="*/ 18 h 67" name="T43"/>
              <a:gd fmla="*/ 22 w 60" name="T44"/>
              <a:gd fmla="*/ 17 h 67" name="T45"/>
              <a:gd fmla="*/ 55 w 60" name="T46"/>
              <a:gd fmla="*/ 16 h 67" name="T47"/>
              <a:gd fmla="*/ 56 w 60" name="T48"/>
              <a:gd fmla="*/ 17 h 67" name="T49"/>
              <a:gd fmla="*/ 55 w 60" name="T50"/>
              <a:gd fmla="*/ 20 h 67" name="T51"/>
              <a:gd fmla="*/ 22 w 60" name="T52"/>
              <a:gd fmla="*/ 19 h 67" name="T53"/>
              <a:gd fmla="*/ 23 w 60" name="T54"/>
              <a:gd fmla="*/ 18 h 67" name="T55"/>
              <a:gd fmla="*/ 56 w 60" name="T56"/>
              <a:gd fmla="*/ 19 h 67" name="T57"/>
              <a:gd fmla="*/ 55 w 60" name="T58"/>
              <a:gd fmla="*/ 20 h 67" name="T59"/>
              <a:gd fmla="*/ 23 w 60" name="T60"/>
              <a:gd fmla="*/ 22 h 67" name="T61"/>
              <a:gd fmla="*/ 22 w 60" name="T62"/>
              <a:gd fmla="*/ 21 h 67" name="T63"/>
              <a:gd fmla="*/ 55 w 60" name="T64"/>
              <a:gd fmla="*/ 21 h 67" name="T65"/>
              <a:gd fmla="*/ 56 w 60" name="T66"/>
              <a:gd fmla="*/ 22 h 67" name="T67"/>
              <a:gd fmla="*/ 55 w 60" name="T68"/>
              <a:gd fmla="*/ 25 h 67" name="T69"/>
              <a:gd fmla="*/ 22 w 60" name="T70"/>
              <a:gd fmla="*/ 24 h 67" name="T71"/>
              <a:gd fmla="*/ 23 w 60" name="T72"/>
              <a:gd fmla="*/ 23 h 67" name="T73"/>
              <a:gd fmla="*/ 56 w 60" name="T74"/>
              <a:gd fmla="*/ 24 h 67" name="T75"/>
              <a:gd fmla="*/ 55 w 60" name="T76"/>
              <a:gd fmla="*/ 25 h 67" name="T77"/>
              <a:gd fmla="*/ 7 w 60" name="T78"/>
              <a:gd fmla="*/ 3 h 67" name="T79"/>
              <a:gd fmla="*/ 6 w 60" name="T80"/>
              <a:gd fmla="*/ 2 h 67" name="T81"/>
              <a:gd fmla="*/ 39 w 60" name="T82"/>
              <a:gd fmla="*/ 2 h 67" name="T83"/>
              <a:gd fmla="*/ 40 w 60" name="T84"/>
              <a:gd fmla="*/ 2 h 67" name="T85"/>
              <a:gd fmla="*/ 39 w 60" name="T86"/>
              <a:gd fmla="*/ 5 h 67" name="T87"/>
              <a:gd fmla="*/ 6 w 60" name="T88"/>
              <a:gd fmla="*/ 5 h 67" name="T89"/>
              <a:gd fmla="*/ 7 w 60" name="T90"/>
              <a:gd fmla="*/ 4 h 67" name="T91"/>
              <a:gd fmla="*/ 40 w 60" name="T92"/>
              <a:gd fmla="*/ 5 h 67" name="T93"/>
              <a:gd fmla="*/ 39 w 60" name="T94"/>
              <a:gd fmla="*/ 5 h 67" name="T95"/>
              <a:gd fmla="*/ 7 w 60" name="T96"/>
              <a:gd fmla="*/ 8 h 67" name="T97"/>
              <a:gd fmla="*/ 6 w 60" name="T98"/>
              <a:gd fmla="*/ 7 h 67" name="T99"/>
              <a:gd fmla="*/ 39 w 60" name="T100"/>
              <a:gd fmla="*/ 6 h 67" name="T101"/>
              <a:gd fmla="*/ 40 w 60" name="T102"/>
              <a:gd fmla="*/ 7 h 67" name="T103"/>
              <a:gd fmla="*/ 39 w 60" name="T104"/>
              <a:gd fmla="*/ 10 h 67" name="T105"/>
              <a:gd fmla="*/ 6 w 60" name="T106"/>
              <a:gd fmla="*/ 9 h 67" name="T107"/>
              <a:gd fmla="*/ 7 w 60" name="T108"/>
              <a:gd fmla="*/ 8 h 67" name="T109"/>
              <a:gd fmla="*/ 40 w 60" name="T110"/>
              <a:gd fmla="*/ 9 h 67" name="T111"/>
              <a:gd fmla="*/ 39 w 60" name="T112"/>
              <a:gd fmla="*/ 10 h 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7" w="60">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8F8F8"/>
          </a:solidFill>
          <a:ln>
            <a:noFill/>
          </a:ln>
        </p:spPr>
        <p:txBody>
          <a:bodyPr/>
          <a:lstStyle/>
          <a:p>
            <a:endParaRPr altLang="en-US" lang="zh-CN">
              <a:solidFill>
                <a:prstClr val="black"/>
              </a:solidFill>
            </a:endParaRPr>
          </a:p>
        </p:txBody>
      </p:sp>
      <p:sp>
        <p:nvSpPr>
          <p:cNvPr id="20501" name="Freeform 21"/>
          <p:cNvSpPr>
            <a:spLocks noEditPoints="1"/>
          </p:cNvSpPr>
          <p:nvPr/>
        </p:nvSpPr>
        <p:spPr bwMode="auto">
          <a:xfrm>
            <a:off x="4972050" y="4153246"/>
            <a:ext cx="152400" cy="217554"/>
          </a:xfrm>
          <a:custGeom>
            <a:gdLst>
              <a:gd fmla="*/ 6 w 55" name="T0"/>
              <a:gd fmla="*/ 68 h 78" name="T1"/>
              <a:gd fmla="*/ 3 w 55" name="T2"/>
              <a:gd fmla="*/ 51 h 78" name="T3"/>
              <a:gd fmla="*/ 0 w 55" name="T4"/>
              <a:gd fmla="*/ 44 h 78" name="T5"/>
              <a:gd fmla="*/ 5 w 55" name="T6"/>
              <a:gd fmla="*/ 36 h 78" name="T7"/>
              <a:gd fmla="*/ 21 w 55" name="T8"/>
              <a:gd fmla="*/ 16 h 78" name="T9"/>
              <a:gd fmla="*/ 17 w 55" name="T10"/>
              <a:gd fmla="*/ 8 h 78" name="T11"/>
              <a:gd fmla="*/ 15 w 55" name="T12"/>
              <a:gd fmla="*/ 8 h 78" name="T13"/>
              <a:gd fmla="*/ 15 w 55" name="T14"/>
              <a:gd fmla="*/ 5 h 78" name="T15"/>
              <a:gd fmla="*/ 26 w 55" name="T16"/>
              <a:gd fmla="*/ 1 h 78" name="T17"/>
              <a:gd fmla="*/ 28 w 55" name="T18"/>
              <a:gd fmla="*/ 1 h 78" name="T19"/>
              <a:gd fmla="*/ 29 w 55" name="T20"/>
              <a:gd fmla="*/ 4 h 78" name="T21"/>
              <a:gd fmla="*/ 28 w 55" name="T22"/>
              <a:gd fmla="*/ 5 h 78" name="T23"/>
              <a:gd fmla="*/ 41 w 55" name="T24"/>
              <a:gd fmla="*/ 42 h 78" name="T25"/>
              <a:gd fmla="*/ 41 w 55" name="T26"/>
              <a:gd fmla="*/ 43 h 78" name="T27"/>
              <a:gd fmla="*/ 40 w 55" name="T28"/>
              <a:gd fmla="*/ 47 h 78" name="T29"/>
              <a:gd fmla="*/ 35 w 55" name="T30"/>
              <a:gd fmla="*/ 46 h 78" name="T31"/>
              <a:gd fmla="*/ 33 w 55" name="T32"/>
              <a:gd fmla="*/ 45 h 78" name="T33"/>
              <a:gd fmla="*/ 32 w 55" name="T34"/>
              <a:gd fmla="*/ 45 h 78" name="T35"/>
              <a:gd fmla="*/ 23 w 55" name="T36"/>
              <a:gd fmla="*/ 27 h 78" name="T37"/>
              <a:gd fmla="*/ 14 w 55" name="T38"/>
              <a:gd fmla="*/ 41 h 78" name="T39"/>
              <a:gd fmla="*/ 13 w 55" name="T40"/>
              <a:gd fmla="*/ 49 h 78" name="T41"/>
              <a:gd fmla="*/ 23 w 55" name="T42"/>
              <a:gd fmla="*/ 68 h 78" name="T43"/>
              <a:gd fmla="*/ 50 w 55" name="T44"/>
              <a:gd fmla="*/ 68 h 78" name="T45"/>
              <a:gd fmla="*/ 54 w 55" name="T46"/>
              <a:gd fmla="*/ 74 h 78" name="T47"/>
              <a:gd fmla="*/ 6 w 55" name="T48"/>
              <a:gd fmla="*/ 78 h 78" name="T49"/>
              <a:gd fmla="*/ 3 w 55" name="T50"/>
              <a:gd fmla="*/ 72 h 78" name="T51"/>
              <a:gd fmla="*/ 7 w 55" name="T52"/>
              <a:gd fmla="*/ 41 h 78" name="T53"/>
              <a:gd fmla="*/ 7 w 55" name="T54"/>
              <a:gd fmla="*/ 48 h 78" name="T55"/>
              <a:gd fmla="*/ 7 w 55" name="T56"/>
              <a:gd fmla="*/ 41 h 78" name="T57"/>
              <a:gd fmla="*/ 51 w 55" name="T58"/>
              <a:gd fmla="*/ 45 h 78" name="T59"/>
              <a:gd fmla="*/ 54 w 55" name="T60"/>
              <a:gd fmla="*/ 48 h 78" name="T61"/>
              <a:gd fmla="*/ 31 w 55" name="T62"/>
              <a:gd fmla="*/ 59 h 78" name="T63"/>
              <a:gd fmla="*/ 27 w 55" name="T64"/>
              <a:gd fmla="*/ 57 h 7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8" w="55">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8F8F8"/>
          </a:solidFill>
          <a:ln>
            <a:noFill/>
          </a:ln>
        </p:spPr>
        <p:txBody>
          <a:bodyPr/>
          <a:lstStyle/>
          <a:p>
            <a:endParaRPr altLang="en-US" lang="zh-CN">
              <a:solidFill>
                <a:prstClr val="black"/>
              </a:solidFill>
            </a:endParaRPr>
          </a:p>
        </p:txBody>
      </p:sp>
      <p:sp>
        <p:nvSpPr>
          <p:cNvPr id="20502" name="Freeform 22"/>
          <p:cNvSpPr>
            <a:spLocks noEditPoints="1"/>
          </p:cNvSpPr>
          <p:nvPr/>
        </p:nvSpPr>
        <p:spPr bwMode="auto">
          <a:xfrm>
            <a:off x="4930775" y="3317963"/>
            <a:ext cx="230188" cy="236610"/>
          </a:xfrm>
          <a:custGeom>
            <a:gdLst>
              <a:gd fmla="*/ 58 w 83" name="T0"/>
              <a:gd fmla="*/ 28 h 85" name="T1"/>
              <a:gd fmla="*/ 35 w 83" name="T2"/>
              <a:gd fmla="*/ 14 h 85" name="T3"/>
              <a:gd fmla="*/ 20 w 83" name="T4"/>
              <a:gd fmla="*/ 34 h 85" name="T5"/>
              <a:gd fmla="*/ 33 w 83" name="T6"/>
              <a:gd fmla="*/ 15 h 85" name="T7"/>
              <a:gd fmla="*/ 34 w 83" name="T8"/>
              <a:gd fmla="*/ 16 h 85" name="T9"/>
              <a:gd fmla="*/ 23 w 83" name="T10"/>
              <a:gd fmla="*/ 41 h 85" name="T11"/>
              <a:gd fmla="*/ 35 w 83" name="T12"/>
              <a:gd fmla="*/ 56 h 85" name="T13"/>
              <a:gd fmla="*/ 23 w 83" name="T14"/>
              <a:gd fmla="*/ 55 h 85" name="T15"/>
              <a:gd fmla="*/ 20 w 83" name="T16"/>
              <a:gd fmla="*/ 52 h 85" name="T17"/>
              <a:gd fmla="*/ 44 w 83" name="T18"/>
              <a:gd fmla="*/ 64 h 85" name="T19"/>
              <a:gd fmla="*/ 22 w 83" name="T20"/>
              <a:gd fmla="*/ 63 h 85" name="T21"/>
              <a:gd fmla="*/ 22 w 83" name="T22"/>
              <a:gd fmla="*/ 57 h 85" name="T23"/>
              <a:gd fmla="*/ 67 w 83" name="T24"/>
              <a:gd fmla="*/ 41 h 85" name="T25"/>
              <a:gd fmla="*/ 65 w 83" name="T26"/>
              <a:gd fmla="*/ 46 h 85" name="T27"/>
              <a:gd fmla="*/ 54 w 83" name="T28"/>
              <a:gd fmla="*/ 50 h 85" name="T29"/>
              <a:gd fmla="*/ 40 w 83" name="T30"/>
              <a:gd fmla="*/ 11 h 85" name="T31"/>
              <a:gd fmla="*/ 57 w 83" name="T32"/>
              <a:gd fmla="*/ 24 h 85" name="T33"/>
              <a:gd fmla="*/ 52 w 83" name="T34"/>
              <a:gd fmla="*/ 40 h 85" name="T35"/>
              <a:gd fmla="*/ 52 w 83" name="T36"/>
              <a:gd fmla="*/ 40 h 85" name="T37"/>
              <a:gd fmla="*/ 34 w 83" name="T38"/>
              <a:gd fmla="*/ 43 h 85" name="T39"/>
              <a:gd fmla="*/ 58 w 83" name="T40"/>
              <a:gd fmla="*/ 61 h 85" name="T41"/>
              <a:gd fmla="*/ 9 w 83" name="T42"/>
              <a:gd fmla="*/ 34 h 85" name="T43"/>
              <a:gd fmla="*/ 33 w 83" name="T44"/>
              <a:gd fmla="*/ 10 h 85" name="T45"/>
              <a:gd fmla="*/ 66 w 83" name="T46"/>
              <a:gd fmla="*/ 18 h 85" name="T47"/>
              <a:gd fmla="*/ 76 w 83" name="T48"/>
              <a:gd fmla="*/ 47 h 85" name="T49"/>
              <a:gd fmla="*/ 75 w 83" name="T50"/>
              <a:gd fmla="*/ 47 h 85" name="T51"/>
              <a:gd fmla="*/ 73 w 83" name="T52"/>
              <a:gd fmla="*/ 39 h 85" name="T53"/>
              <a:gd fmla="*/ 68 w 83" name="T54"/>
              <a:gd fmla="*/ 25 h 85" name="T55"/>
              <a:gd fmla="*/ 68 w 83" name="T56"/>
              <a:gd fmla="*/ 37 h 85" name="T57"/>
              <a:gd fmla="*/ 52 w 83" name="T58"/>
              <a:gd fmla="*/ 71 h 85" name="T59"/>
              <a:gd fmla="*/ 58 w 83" name="T60"/>
              <a:gd fmla="*/ 66 h 85" name="T61"/>
              <a:gd fmla="*/ 70 w 83" name="T62"/>
              <a:gd fmla="*/ 53 h 85" name="T63"/>
              <a:gd fmla="*/ 58 w 83" name="T64"/>
              <a:gd fmla="*/ 61 h 85" name="T65"/>
              <a:gd fmla="*/ 17 w 83" name="T66"/>
              <a:gd fmla="*/ 49 h 85" name="T67"/>
              <a:gd fmla="*/ 12 w 83" name="T68"/>
              <a:gd fmla="*/ 38 h 85" name="T69"/>
              <a:gd fmla="*/ 15 w 83" name="T70"/>
              <a:gd fmla="*/ 54 h 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8F8F8"/>
          </a:solidFill>
          <a:ln>
            <a:noFill/>
          </a:ln>
        </p:spPr>
        <p:txBody>
          <a:bodyPr/>
          <a:lstStyle/>
          <a:p>
            <a:endParaRPr altLang="en-US" lang="zh-CN">
              <a:solidFill>
                <a:prstClr val="black"/>
              </a:solidFill>
            </a:endParaRPr>
          </a:p>
        </p:txBody>
      </p:sp>
      <p:sp>
        <p:nvSpPr>
          <p:cNvPr id="20503" name="Freeform 23"/>
          <p:cNvSpPr>
            <a:spLocks noEditPoints="1"/>
          </p:cNvSpPr>
          <p:nvPr/>
        </p:nvSpPr>
        <p:spPr bwMode="auto">
          <a:xfrm>
            <a:off x="1042988" y="4146893"/>
            <a:ext cx="228600" cy="228671"/>
          </a:xfrm>
          <a:custGeom>
            <a:gdLst>
              <a:gd fmla="*/ 82 w 82" name="T0"/>
              <a:gd fmla="*/ 41 h 82" name="T1"/>
              <a:gd fmla="*/ 0 w 82" name="T2"/>
              <a:gd fmla="*/ 41 h 82" name="T3"/>
              <a:gd fmla="*/ 63 w 82" name="T4"/>
              <a:gd fmla="*/ 43 h 82" name="T5"/>
              <a:gd fmla="*/ 67 w 82" name="T6"/>
              <a:gd fmla="*/ 35 h 82" name="T7"/>
              <a:gd fmla="*/ 74 w 82" name="T8"/>
              <a:gd fmla="*/ 39 h 82" name="T9"/>
              <a:gd fmla="*/ 76 w 82" name="T10"/>
              <a:gd fmla="*/ 33 h 82" name="T11"/>
              <a:gd fmla="*/ 76 w 82" name="T12"/>
              <a:gd fmla="*/ 41 h 82" name="T13"/>
              <a:gd fmla="*/ 76 w 82" name="T14"/>
              <a:gd fmla="*/ 44 h 82" name="T15"/>
              <a:gd fmla="*/ 76 w 82" name="T16"/>
              <a:gd fmla="*/ 46 h 82" name="T17"/>
              <a:gd fmla="*/ 75 w 82" name="T18"/>
              <a:gd fmla="*/ 46 h 82" name="T19"/>
              <a:gd fmla="*/ 72 w 82" name="T20"/>
              <a:gd fmla="*/ 44 h 82" name="T21"/>
              <a:gd fmla="*/ 72 w 82" name="T22"/>
              <a:gd fmla="*/ 47 h 82" name="T23"/>
              <a:gd fmla="*/ 75 w 82" name="T24"/>
              <a:gd fmla="*/ 49 h 82" name="T25"/>
              <a:gd fmla="*/ 41 w 82" name="T26"/>
              <a:gd fmla="*/ 76 h 82" name="T27"/>
              <a:gd fmla="*/ 41 w 82" name="T28"/>
              <a:gd fmla="*/ 5 h 82" name="T29"/>
              <a:gd fmla="*/ 52 w 82" name="T30"/>
              <a:gd fmla="*/ 8 h 82" name="T31"/>
              <a:gd fmla="*/ 37 w 82" name="T32"/>
              <a:gd fmla="*/ 15 h 82" name="T33"/>
              <a:gd fmla="*/ 30 w 82" name="T34"/>
              <a:gd fmla="*/ 17 h 82" name="T35"/>
              <a:gd fmla="*/ 29 w 82" name="T36"/>
              <a:gd fmla="*/ 24 h 82" name="T37"/>
              <a:gd fmla="*/ 26 w 82" name="T38"/>
              <a:gd fmla="*/ 29 h 82" name="T39"/>
              <a:gd fmla="*/ 24 w 82" name="T40"/>
              <a:gd fmla="*/ 31 h 82" name="T41"/>
              <a:gd fmla="*/ 26 w 82" name="T42"/>
              <a:gd fmla="*/ 33 h 82" name="T43"/>
              <a:gd fmla="*/ 29 w 82" name="T44"/>
              <a:gd fmla="*/ 32 h 82" name="T45"/>
              <a:gd fmla="*/ 33 w 82" name="T46"/>
              <a:gd fmla="*/ 28 h 82" name="T47"/>
              <a:gd fmla="*/ 38 w 82" name="T48"/>
              <a:gd fmla="*/ 30 h 82" name="T49"/>
              <a:gd fmla="*/ 41 w 82" name="T50"/>
              <a:gd fmla="*/ 34 h 82" name="T51"/>
              <a:gd fmla="*/ 35 w 82" name="T52"/>
              <a:gd fmla="*/ 34 h 82" name="T53"/>
              <a:gd fmla="*/ 32 w 82" name="T54"/>
              <a:gd fmla="*/ 32 h 82" name="T55"/>
              <a:gd fmla="*/ 25 w 82" name="T56"/>
              <a:gd fmla="*/ 37 h 82" name="T57"/>
              <a:gd fmla="*/ 23 w 82" name="T58"/>
              <a:gd fmla="*/ 46 h 82" name="T59"/>
              <a:gd fmla="*/ 28 w 82" name="T60"/>
              <a:gd fmla="*/ 51 h 82" name="T61"/>
              <a:gd fmla="*/ 35 w 82" name="T62"/>
              <a:gd fmla="*/ 51 h 82" name="T63"/>
              <a:gd fmla="*/ 43 w 82" name="T64"/>
              <a:gd fmla="*/ 70 h 82" name="T65"/>
              <a:gd fmla="*/ 49 w 82" name="T66"/>
              <a:gd fmla="*/ 57 h 82" name="T67"/>
              <a:gd fmla="*/ 49 w 82" name="T68"/>
              <a:gd fmla="*/ 44 h 82" name="T69"/>
              <a:gd fmla="*/ 44 w 82" name="T70"/>
              <a:gd fmla="*/ 38 h 82" name="T71"/>
              <a:gd fmla="*/ 47 w 82" name="T72"/>
              <a:gd fmla="*/ 41 h 82" name="T73"/>
              <a:gd fmla="*/ 53 w 82" name="T74"/>
              <a:gd fmla="*/ 37 h 82" name="T75"/>
              <a:gd fmla="*/ 50 w 82" name="T76"/>
              <a:gd fmla="*/ 34 h 82" name="T77"/>
              <a:gd fmla="*/ 55 w 82" name="T78"/>
              <a:gd fmla="*/ 34 h 82" name="T79"/>
              <a:gd fmla="*/ 62 w 82" name="T80"/>
              <a:gd fmla="*/ 43 h 82" name="T81"/>
              <a:gd fmla="*/ 51 w 82" name="T82"/>
              <a:gd fmla="*/ 58 h 82" name="T83"/>
              <a:gd fmla="*/ 49 w 82" name="T84"/>
              <a:gd fmla="*/ 63 h 82" name="T85"/>
              <a:gd fmla="*/ 52 w 82" name="T86"/>
              <a:gd fmla="*/ 58 h 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2" w="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8F8F8"/>
          </a:solidFill>
          <a:ln>
            <a:noFill/>
          </a:ln>
        </p:spPr>
        <p:txBody>
          <a:bodyPr/>
          <a:lstStyle/>
          <a:p>
            <a:endParaRPr altLang="en-US" lang="zh-CN">
              <a:solidFill>
                <a:prstClr val="black"/>
              </a:solidFill>
            </a:endParaRPr>
          </a:p>
        </p:txBody>
      </p:sp>
      <p:sp>
        <p:nvSpPr>
          <p:cNvPr id="20504" name="Rectangle 24"/>
          <p:cNvSpPr>
            <a:spLocks noChangeArrowheads="1"/>
          </p:cNvSpPr>
          <p:nvPr/>
        </p:nvSpPr>
        <p:spPr bwMode="auto">
          <a:xfrm>
            <a:off x="1501775" y="1499714"/>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0505" name="Rectangle 25"/>
          <p:cNvSpPr>
            <a:spLocks noChangeArrowheads="1"/>
          </p:cNvSpPr>
          <p:nvPr/>
        </p:nvSpPr>
        <p:spPr bwMode="auto">
          <a:xfrm>
            <a:off x="1501775" y="2350876"/>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0506" name="Rectangle 26"/>
          <p:cNvSpPr>
            <a:spLocks noChangeArrowheads="1"/>
          </p:cNvSpPr>
          <p:nvPr/>
        </p:nvSpPr>
        <p:spPr bwMode="auto">
          <a:xfrm>
            <a:off x="1501775" y="3182983"/>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0507" name="Rectangle 27"/>
          <p:cNvSpPr>
            <a:spLocks noChangeArrowheads="1"/>
          </p:cNvSpPr>
          <p:nvPr/>
        </p:nvSpPr>
        <p:spPr bwMode="auto">
          <a:xfrm>
            <a:off x="1501775" y="4040498"/>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0508" name="Rectangle 28"/>
          <p:cNvSpPr>
            <a:spLocks noChangeArrowheads="1"/>
          </p:cNvSpPr>
          <p:nvPr/>
        </p:nvSpPr>
        <p:spPr bwMode="auto">
          <a:xfrm>
            <a:off x="5389564" y="1499714"/>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0509" name="Rectangle 29"/>
          <p:cNvSpPr>
            <a:spLocks noChangeArrowheads="1"/>
          </p:cNvSpPr>
          <p:nvPr/>
        </p:nvSpPr>
        <p:spPr bwMode="auto">
          <a:xfrm>
            <a:off x="5389564" y="2350876"/>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0510" name="Rectangle 30"/>
          <p:cNvSpPr>
            <a:spLocks noChangeArrowheads="1"/>
          </p:cNvSpPr>
          <p:nvPr/>
        </p:nvSpPr>
        <p:spPr bwMode="auto">
          <a:xfrm>
            <a:off x="5389564" y="3182983"/>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0511" name="Rectangle 31"/>
          <p:cNvSpPr>
            <a:spLocks noChangeArrowheads="1"/>
          </p:cNvSpPr>
          <p:nvPr/>
        </p:nvSpPr>
        <p:spPr bwMode="auto">
          <a:xfrm>
            <a:off x="5389564" y="4040498"/>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3"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34"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35"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57" name="Freeform 21"/>
          <p:cNvSpPr/>
          <p:nvPr/>
        </p:nvSpPr>
        <p:spPr bwMode="auto">
          <a:xfrm>
            <a:off x="5154613" y="3231559"/>
            <a:ext cx="914400" cy="539917"/>
          </a:xfrm>
          <a:custGeom>
            <a:gdLst>
              <a:gd fmla="*/ 0 w 576" name="T0"/>
              <a:gd fmla="*/ 340 h 340" name="T1"/>
              <a:gd fmla="*/ 576 w 576" name="T2"/>
              <a:gd fmla="*/ 340 h 340" name="T3"/>
              <a:gd fmla="*/ 576 w 576" name="T4"/>
              <a:gd fmla="*/ 0 h 340" name="T5"/>
            </a:gdLst>
            <a:cxnLst>
              <a:cxn ang="0">
                <a:pos x="T0" y="T1"/>
              </a:cxn>
              <a:cxn ang="0">
                <a:pos x="T2" y="T3"/>
              </a:cxn>
              <a:cxn ang="0">
                <a:pos x="T4" y="T5"/>
              </a:cxn>
            </a:cxnLst>
            <a:rect b="b" l="0" r="r" t="0"/>
            <a:pathLst>
              <a:path h="340" w="576">
                <a:moveTo>
                  <a:pt x="0" y="340"/>
                </a:moveTo>
                <a:lnTo>
                  <a:pt x="576" y="340"/>
                </a:lnTo>
                <a:lnTo>
                  <a:pt x="576" y="0"/>
                </a:lnTo>
              </a:path>
            </a:pathLst>
          </a:custGeom>
          <a:noFill/>
          <a:ln cap="flat" cmpd="sng" w="6350">
            <a:solidFill>
              <a:schemeClr val="bg1">
                <a:lumMod val="50000"/>
              </a:schemeClr>
            </a:solidFill>
            <a:prstDash val="dash"/>
            <a:round/>
            <a:tailEnd len="sm" type="oval" w="sm"/>
          </a:ln>
          <a:extLst>
            <a:ext uri="{909E8E84-426E-40DD-AFC4-6F175D3DCCD1}">
              <a14:hiddenFill>
                <a:solidFill>
                  <a:srgbClr val="FFFFFF"/>
                </a:solidFill>
              </a14:hiddenFill>
            </a:ext>
          </a:extLst>
        </p:spPr>
        <p:txBody>
          <a:bodyPr/>
          <a:lstStyle/>
          <a:p>
            <a:endParaRPr altLang="en-US" lang="zh-CN"/>
          </a:p>
        </p:txBody>
      </p:sp>
      <p:sp>
        <p:nvSpPr>
          <p:cNvPr id="39958" name="Line 22"/>
          <p:cNvSpPr>
            <a:spLocks noChangeShapeType="1"/>
          </p:cNvSpPr>
          <p:nvPr/>
        </p:nvSpPr>
        <p:spPr bwMode="auto">
          <a:xfrm>
            <a:off x="5154613" y="1603870"/>
            <a:ext cx="914400" cy="0"/>
          </a:xfrm>
          <a:prstGeom prst="line">
            <a:avLst/>
          </a:prstGeom>
          <a:noFill/>
          <a:ln cmpd="sng" w="6350">
            <a:solidFill>
              <a:schemeClr val="bg1">
                <a:lumMod val="50000"/>
              </a:schemeClr>
            </a:solidFill>
            <a:prstDash val="dash"/>
            <a:round/>
            <a:tailEnd len="sm" type="oval" w="sm"/>
          </a:ln>
          <a:extLst>
            <a:ext uri="{909E8E84-426E-40DD-AFC4-6F175D3DCCD1}">
              <a14:hiddenFill>
                <a:noFill/>
              </a14:hiddenFill>
            </a:ext>
          </a:extLst>
        </p:spPr>
        <p:txBody>
          <a:bodyPr/>
          <a:lstStyle/>
          <a:p>
            <a:endParaRPr altLang="en-US" lang="zh-CN"/>
          </a:p>
        </p:txBody>
      </p:sp>
      <p:sp>
        <p:nvSpPr>
          <p:cNvPr id="39959" name="Freeform 23"/>
          <p:cNvSpPr/>
          <p:nvPr/>
        </p:nvSpPr>
        <p:spPr bwMode="auto">
          <a:xfrm>
            <a:off x="5154613" y="2070739"/>
            <a:ext cx="914400" cy="346182"/>
          </a:xfrm>
          <a:custGeom>
            <a:gdLst>
              <a:gd fmla="*/ 0 w 576" name="T0"/>
              <a:gd fmla="*/ 0 h 218" name="T1"/>
              <a:gd fmla="*/ 576 w 576" name="T2"/>
              <a:gd fmla="*/ 0 h 218" name="T3"/>
              <a:gd fmla="*/ 576 w 576" name="T4"/>
              <a:gd fmla="*/ 218 h 218" name="T5"/>
            </a:gdLst>
            <a:cxnLst>
              <a:cxn ang="0">
                <a:pos x="T0" y="T1"/>
              </a:cxn>
              <a:cxn ang="0">
                <a:pos x="T2" y="T3"/>
              </a:cxn>
              <a:cxn ang="0">
                <a:pos x="T4" y="T5"/>
              </a:cxn>
            </a:cxnLst>
            <a:rect b="b" l="0" r="r" t="0"/>
            <a:pathLst>
              <a:path h="218" w="576">
                <a:moveTo>
                  <a:pt x="0" y="0"/>
                </a:moveTo>
                <a:lnTo>
                  <a:pt x="576" y="0"/>
                </a:lnTo>
                <a:lnTo>
                  <a:pt x="576" y="218"/>
                </a:lnTo>
              </a:path>
            </a:pathLst>
          </a:custGeom>
          <a:noFill/>
          <a:ln cap="flat" cmpd="sng" w="6350">
            <a:solidFill>
              <a:schemeClr val="bg1">
                <a:lumMod val="50000"/>
              </a:schemeClr>
            </a:solidFill>
            <a:prstDash val="dash"/>
            <a:round/>
            <a:tailEnd len="sm" type="oval" w="sm"/>
          </a:ln>
          <a:extLst>
            <a:ext uri="{909E8E84-426E-40DD-AFC4-6F175D3DCCD1}">
              <a14:hiddenFill>
                <a:solidFill>
                  <a:srgbClr val="FFFFFF"/>
                </a:solidFill>
              </a14:hiddenFill>
            </a:ext>
          </a:extLst>
        </p:spPr>
        <p:txBody>
          <a:bodyPr/>
          <a:lstStyle/>
          <a:p>
            <a:endParaRPr altLang="en-US" lang="zh-CN"/>
          </a:p>
        </p:txBody>
      </p:sp>
      <p:grpSp>
        <p:nvGrpSpPr>
          <p:cNvPr id="39960" name="Group 24"/>
          <p:cNvGrpSpPr/>
          <p:nvPr/>
        </p:nvGrpSpPr>
        <p:grpSpPr>
          <a:xfrm>
            <a:off x="4572001" y="1240220"/>
            <a:ext cx="676275" cy="3395123"/>
            <a:chExt cx="426" cy="2138"/>
          </a:xfrm>
        </p:grpSpPr>
        <p:grpSp>
          <p:nvGrpSpPr>
            <p:cNvPr id="39961" name="Group 25"/>
            <p:cNvGrpSpPr/>
            <p:nvPr/>
          </p:nvGrpSpPr>
          <p:grpSpPr>
            <a:xfrm>
              <a:off x="0" y="0"/>
              <a:ext cx="426" cy="1653"/>
              <a:chExt cx="426" cy="1653"/>
            </a:xfrm>
          </p:grpSpPr>
          <p:sp>
            <p:nvSpPr>
              <p:cNvPr id="39962" name="Rectangle 26"/>
              <p:cNvSpPr>
                <a:spLocks noChangeArrowheads="1"/>
              </p:cNvSpPr>
              <p:nvPr/>
            </p:nvSpPr>
            <p:spPr bwMode="auto">
              <a:xfrm>
                <a:off x="60" y="59"/>
                <a:ext cx="307" cy="1535"/>
              </a:xfrm>
              <a:prstGeom prst="rect">
                <a:avLst/>
              </a:prstGeom>
              <a:noFill/>
              <a:ln cmpd="sng" w="6350">
                <a:solidFill>
                  <a:schemeClr val="bg1">
                    <a:lumMod val="50000"/>
                  </a:schemeClr>
                </a:solidFill>
                <a:prstDash val="dash"/>
                <a:miter lim="800000"/>
              </a:ln>
              <a:extLst>
                <a:ext uri="{909E8E84-426E-40DD-AFC4-6F175D3DCCD1}">
                  <a14:hiddenFill>
                    <a:solidFill>
                      <a:srgbClr val="FFFFFF"/>
                    </a:solidFill>
                  </a14:hiddenFill>
                </a:ext>
              </a:extLst>
            </p:spPr>
            <p:txBody>
              <a:bodyPr/>
              <a:lstStyle/>
              <a:p>
                <a:endParaRPr altLang="en-US" lang="zh-CN"/>
              </a:p>
            </p:txBody>
          </p:sp>
          <p:sp>
            <p:nvSpPr>
              <p:cNvPr id="39963" name="Freeform 27"/>
              <p:cNvSpPr/>
              <p:nvPr/>
            </p:nvSpPr>
            <p:spPr bwMode="auto">
              <a:xfrm>
                <a:off x="60" y="59"/>
                <a:ext cx="307" cy="1535"/>
              </a:xfrm>
              <a:custGeom>
                <a:gdLst>
                  <a:gd fmla="*/ 307 w 307" name="T0"/>
                  <a:gd fmla="*/ 0 h 1535" name="T1"/>
                  <a:gd fmla="*/ 0 w 307" name="T2"/>
                  <a:gd fmla="*/ 217 h 1535" name="T3"/>
                  <a:gd fmla="*/ 143 w 307" name="T4"/>
                  <a:gd fmla="*/ 321 h 1535" name="T5"/>
                  <a:gd fmla="*/ 307 w 307" name="T6"/>
                  <a:gd fmla="*/ 464 h 1535" name="T7"/>
                  <a:gd fmla="*/ 143 w 307" name="T8"/>
                  <a:gd fmla="*/ 631 h 1535" name="T9"/>
                  <a:gd fmla="*/ 0 w 307" name="T10"/>
                  <a:gd fmla="*/ 853 h 1535" name="T11"/>
                  <a:gd fmla="*/ 111 w 307" name="T12"/>
                  <a:gd fmla="*/ 1058 h 1535" name="T13"/>
                  <a:gd fmla="*/ 307 w 307" name="T14"/>
                  <a:gd fmla="*/ 957 h 1535" name="T15"/>
                  <a:gd fmla="*/ 126 w 307" name="T16"/>
                  <a:gd fmla="*/ 1269 h 1535" name="T17"/>
                  <a:gd fmla="*/ 307 w 307" name="T18"/>
                  <a:gd fmla="*/ 1535 h 15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35" w="307">
                    <a:moveTo>
                      <a:pt x="307" y="0"/>
                    </a:moveTo>
                    <a:lnTo>
                      <a:pt x="0" y="217"/>
                    </a:lnTo>
                    <a:lnTo>
                      <a:pt x="143" y="321"/>
                    </a:lnTo>
                    <a:lnTo>
                      <a:pt x="307" y="464"/>
                    </a:lnTo>
                    <a:lnTo>
                      <a:pt x="143" y="631"/>
                    </a:lnTo>
                    <a:lnTo>
                      <a:pt x="0" y="853"/>
                    </a:lnTo>
                    <a:lnTo>
                      <a:pt x="111" y="1058"/>
                    </a:lnTo>
                    <a:lnTo>
                      <a:pt x="307" y="957"/>
                    </a:lnTo>
                    <a:lnTo>
                      <a:pt x="126" y="1269"/>
                    </a:lnTo>
                    <a:lnTo>
                      <a:pt x="307" y="1535"/>
                    </a:lnTo>
                  </a:path>
                </a:pathLst>
              </a:custGeom>
              <a:noFill/>
              <a:ln cap="flat" cmpd="sng" w="6350">
                <a:solidFill>
                  <a:schemeClr val="bg1">
                    <a:lumMod val="50000"/>
                  </a:schemeClr>
                </a:solidFill>
                <a:prstDash val="dash"/>
                <a:round/>
              </a:ln>
              <a:extLst>
                <a:ext uri="{909E8E84-426E-40DD-AFC4-6F175D3DCCD1}">
                  <a14:hiddenFill>
                    <a:solidFill>
                      <a:srgbClr val="FFFFFF"/>
                    </a:solidFill>
                  </a14:hiddenFill>
                </a:ext>
              </a:extLst>
            </p:spPr>
            <p:txBody>
              <a:bodyPr/>
              <a:lstStyle/>
              <a:p>
                <a:endParaRPr altLang="en-US" lang="zh-CN"/>
              </a:p>
            </p:txBody>
          </p:sp>
          <p:sp>
            <p:nvSpPr>
              <p:cNvPr id="39964" name="Freeform 28"/>
              <p:cNvSpPr/>
              <p:nvPr/>
            </p:nvSpPr>
            <p:spPr bwMode="auto">
              <a:xfrm>
                <a:off x="60" y="1328"/>
                <a:ext cx="307" cy="266"/>
              </a:xfrm>
              <a:custGeom>
                <a:gdLst>
                  <a:gd fmla="*/ 0 w 307" name="T0"/>
                  <a:gd fmla="*/ 266 h 266" name="T1"/>
                  <a:gd fmla="*/ 126 w 307" name="T2"/>
                  <a:gd fmla="*/ 0 h 266" name="T3"/>
                  <a:gd fmla="*/ 307 w 307" name="T4"/>
                  <a:gd fmla="*/ 64 h 266" name="T5"/>
                </a:gdLst>
                <a:cxnLst>
                  <a:cxn ang="0">
                    <a:pos x="T0" y="T1"/>
                  </a:cxn>
                  <a:cxn ang="0">
                    <a:pos x="T2" y="T3"/>
                  </a:cxn>
                  <a:cxn ang="0">
                    <a:pos x="T4" y="T5"/>
                  </a:cxn>
                </a:cxnLst>
                <a:rect b="b" l="0" r="r" t="0"/>
                <a:pathLst>
                  <a:path h="266" w="307">
                    <a:moveTo>
                      <a:pt x="0" y="266"/>
                    </a:moveTo>
                    <a:lnTo>
                      <a:pt x="126" y="0"/>
                    </a:lnTo>
                    <a:lnTo>
                      <a:pt x="307" y="64"/>
                    </a:lnTo>
                  </a:path>
                </a:pathLst>
              </a:custGeom>
              <a:noFill/>
              <a:ln cap="flat" cmpd="sng" w="6350">
                <a:solidFill>
                  <a:schemeClr val="bg1">
                    <a:lumMod val="50000"/>
                  </a:schemeClr>
                </a:solidFill>
                <a:prstDash val="dash"/>
                <a:round/>
              </a:ln>
              <a:extLst>
                <a:ext uri="{909E8E84-426E-40DD-AFC4-6F175D3DCCD1}">
                  <a14:hiddenFill>
                    <a:solidFill>
                      <a:srgbClr val="FFFFFF"/>
                    </a:solidFill>
                  </a14:hiddenFill>
                </a:ext>
              </a:extLst>
            </p:spPr>
            <p:txBody>
              <a:bodyPr/>
              <a:lstStyle/>
              <a:p>
                <a:endParaRPr altLang="en-US" lang="zh-CN"/>
              </a:p>
            </p:txBody>
          </p:sp>
          <p:sp>
            <p:nvSpPr>
              <p:cNvPr id="39965" name="Freeform 29"/>
              <p:cNvSpPr/>
              <p:nvPr/>
            </p:nvSpPr>
            <p:spPr bwMode="auto">
              <a:xfrm>
                <a:off x="60" y="229"/>
                <a:ext cx="307" cy="683"/>
              </a:xfrm>
              <a:custGeom>
                <a:gdLst>
                  <a:gd fmla="*/ 0 w 307" name="T0"/>
                  <a:gd fmla="*/ 683 h 683" name="T1"/>
                  <a:gd fmla="*/ 307 w 307" name="T2"/>
                  <a:gd fmla="*/ 553 h 683" name="T3"/>
                  <a:gd fmla="*/ 143 w 307" name="T4"/>
                  <a:gd fmla="*/ 461 h 683" name="T5"/>
                  <a:gd fmla="*/ 0 w 307" name="T6"/>
                  <a:gd fmla="*/ 345 h 683" name="T7"/>
                  <a:gd fmla="*/ 143 w 307" name="T8"/>
                  <a:gd fmla="*/ 151 h 683" name="T9"/>
                  <a:gd fmla="*/ 307 w 307" name="T10"/>
                  <a:gd fmla="*/ 0 h 683" name="T11"/>
                </a:gdLst>
                <a:cxnLst>
                  <a:cxn ang="0">
                    <a:pos x="T0" y="T1"/>
                  </a:cxn>
                  <a:cxn ang="0">
                    <a:pos x="T2" y="T3"/>
                  </a:cxn>
                  <a:cxn ang="0">
                    <a:pos x="T4" y="T5"/>
                  </a:cxn>
                  <a:cxn ang="0">
                    <a:pos x="T6" y="T7"/>
                  </a:cxn>
                  <a:cxn ang="0">
                    <a:pos x="T8" y="T9"/>
                  </a:cxn>
                  <a:cxn ang="0">
                    <a:pos x="T10" y="T11"/>
                  </a:cxn>
                </a:cxnLst>
                <a:rect b="b" l="0" r="r" t="0"/>
                <a:pathLst>
                  <a:path h="683" w="307">
                    <a:moveTo>
                      <a:pt x="0" y="683"/>
                    </a:moveTo>
                    <a:lnTo>
                      <a:pt x="307" y="553"/>
                    </a:lnTo>
                    <a:lnTo>
                      <a:pt x="143" y="461"/>
                    </a:lnTo>
                    <a:lnTo>
                      <a:pt x="0" y="345"/>
                    </a:lnTo>
                    <a:lnTo>
                      <a:pt x="143" y="151"/>
                    </a:lnTo>
                    <a:lnTo>
                      <a:pt x="307" y="0"/>
                    </a:lnTo>
                  </a:path>
                </a:pathLst>
              </a:custGeom>
              <a:noFill/>
              <a:ln cap="flat" cmpd="sng" w="6350">
                <a:solidFill>
                  <a:schemeClr val="bg1">
                    <a:lumMod val="50000"/>
                  </a:schemeClr>
                </a:solidFill>
                <a:prstDash val="dash"/>
                <a:round/>
              </a:ln>
              <a:extLst>
                <a:ext uri="{909E8E84-426E-40DD-AFC4-6F175D3DCCD1}">
                  <a14:hiddenFill>
                    <a:solidFill>
                      <a:srgbClr val="FFFFFF"/>
                    </a:solidFill>
                  </a14:hiddenFill>
                </a:ext>
              </a:extLst>
            </p:spPr>
            <p:txBody>
              <a:bodyPr/>
              <a:lstStyle/>
              <a:p>
                <a:endParaRPr altLang="en-US" lang="zh-CN"/>
              </a:p>
            </p:txBody>
          </p:sp>
          <p:sp>
            <p:nvSpPr>
              <p:cNvPr id="39966" name="Oval 30"/>
              <p:cNvSpPr>
                <a:spLocks noChangeArrowheads="1"/>
              </p:cNvSpPr>
              <p:nvPr/>
            </p:nvSpPr>
            <p:spPr bwMode="auto">
              <a:xfrm>
                <a:off x="0" y="0"/>
                <a:ext cx="119" cy="119"/>
              </a:xfrm>
              <a:prstGeom prst="ellipse">
                <a:avLst/>
              </a:pr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p>
            </p:txBody>
          </p:sp>
          <p:sp>
            <p:nvSpPr>
              <p:cNvPr id="39967" name="Oval 31"/>
              <p:cNvSpPr>
                <a:spLocks noChangeArrowheads="1"/>
              </p:cNvSpPr>
              <p:nvPr/>
            </p:nvSpPr>
            <p:spPr bwMode="auto">
              <a:xfrm>
                <a:off x="143" y="322"/>
                <a:ext cx="119" cy="117"/>
              </a:xfrm>
              <a:prstGeom prst="ellipse">
                <a:avLst/>
              </a:pr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solidFill>
                    <a:schemeClr val="accent6"/>
                  </a:solidFill>
                </a:endParaRPr>
              </a:p>
            </p:txBody>
          </p:sp>
          <p:sp>
            <p:nvSpPr>
              <p:cNvPr id="39968" name="Oval 32"/>
              <p:cNvSpPr>
                <a:spLocks noChangeArrowheads="1"/>
              </p:cNvSpPr>
              <p:nvPr/>
            </p:nvSpPr>
            <p:spPr bwMode="auto">
              <a:xfrm>
                <a:off x="143" y="631"/>
                <a:ext cx="119" cy="118"/>
              </a:xfrm>
              <a:prstGeom prst="ellipse">
                <a:avLst/>
              </a:pr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p>
            </p:txBody>
          </p:sp>
          <p:sp>
            <p:nvSpPr>
              <p:cNvPr id="39969" name="Oval 33"/>
              <p:cNvSpPr>
                <a:spLocks noChangeArrowheads="1"/>
              </p:cNvSpPr>
              <p:nvPr/>
            </p:nvSpPr>
            <p:spPr bwMode="auto">
              <a:xfrm>
                <a:off x="0" y="853"/>
                <a:ext cx="119" cy="118"/>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schemeClr val="accent6"/>
                  </a:solidFill>
                </a:endParaRPr>
              </a:p>
            </p:txBody>
          </p:sp>
          <p:sp>
            <p:nvSpPr>
              <p:cNvPr id="39970" name="Oval 34"/>
              <p:cNvSpPr>
                <a:spLocks noChangeArrowheads="1"/>
              </p:cNvSpPr>
              <p:nvPr/>
            </p:nvSpPr>
            <p:spPr bwMode="auto">
              <a:xfrm>
                <a:off x="112" y="1060"/>
                <a:ext cx="117" cy="117"/>
              </a:xfrm>
              <a:prstGeom prst="ellipse">
                <a:avLst/>
              </a:pr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p>
            </p:txBody>
          </p:sp>
          <p:sp>
            <p:nvSpPr>
              <p:cNvPr id="39971" name="Oval 35"/>
              <p:cNvSpPr>
                <a:spLocks noChangeArrowheads="1"/>
              </p:cNvSpPr>
              <p:nvPr/>
            </p:nvSpPr>
            <p:spPr bwMode="auto">
              <a:xfrm>
                <a:off x="310" y="464"/>
                <a:ext cx="116" cy="118"/>
              </a:xfrm>
              <a:prstGeom prst="ellipse">
                <a:avLst/>
              </a:prstGeom>
              <a:solidFill>
                <a:schemeClr val="accent5"/>
              </a:solidFill>
              <a:ln>
                <a:noFill/>
              </a:ln>
              <a:extLst>
                <a:ext uri="{91240B29-F687-4F45-9708-019B960494DF}">
                  <a14:hiddenLine w="9525">
                    <a:solidFill>
                      <a:srgbClr val="000000"/>
                    </a:solidFill>
                    <a:round/>
                  </a14:hiddenLine>
                </a:ext>
              </a:extLst>
            </p:spPr>
            <p:txBody>
              <a:bodyPr/>
              <a:lstStyle/>
              <a:p>
                <a:endParaRPr altLang="en-US" lang="zh-CN"/>
              </a:p>
            </p:txBody>
          </p:sp>
          <p:sp>
            <p:nvSpPr>
              <p:cNvPr id="39972" name="Oval 36"/>
              <p:cNvSpPr>
                <a:spLocks noChangeArrowheads="1"/>
              </p:cNvSpPr>
              <p:nvPr/>
            </p:nvSpPr>
            <p:spPr bwMode="auto">
              <a:xfrm>
                <a:off x="310" y="958"/>
                <a:ext cx="116" cy="117"/>
              </a:xfrm>
              <a:prstGeom prst="ellipse">
                <a:avLst/>
              </a:pr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p>
            </p:txBody>
          </p:sp>
          <p:sp>
            <p:nvSpPr>
              <p:cNvPr id="39973" name="Oval 37"/>
              <p:cNvSpPr>
                <a:spLocks noChangeArrowheads="1"/>
              </p:cNvSpPr>
              <p:nvPr/>
            </p:nvSpPr>
            <p:spPr bwMode="auto">
              <a:xfrm>
                <a:off x="129" y="1269"/>
                <a:ext cx="116" cy="118"/>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39974" name="Oval 38"/>
              <p:cNvSpPr>
                <a:spLocks noChangeArrowheads="1"/>
              </p:cNvSpPr>
              <p:nvPr/>
            </p:nvSpPr>
            <p:spPr bwMode="auto">
              <a:xfrm>
                <a:off x="310" y="0"/>
                <a:ext cx="116" cy="119"/>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39975" name="Oval 39"/>
              <p:cNvSpPr>
                <a:spLocks noChangeArrowheads="1"/>
              </p:cNvSpPr>
              <p:nvPr/>
            </p:nvSpPr>
            <p:spPr bwMode="auto">
              <a:xfrm>
                <a:off x="173" y="18"/>
                <a:ext cx="82" cy="83"/>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accent6"/>
                  </a:solidFill>
                </a:endParaRPr>
              </a:p>
            </p:txBody>
          </p:sp>
          <p:sp>
            <p:nvSpPr>
              <p:cNvPr id="39976" name="Oval 40"/>
              <p:cNvSpPr>
                <a:spLocks noChangeArrowheads="1"/>
              </p:cNvSpPr>
              <p:nvPr/>
            </p:nvSpPr>
            <p:spPr bwMode="auto">
              <a:xfrm>
                <a:off x="0" y="1535"/>
                <a:ext cx="119" cy="118"/>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schemeClr val="accent6"/>
                  </a:solidFill>
                </a:endParaRPr>
              </a:p>
            </p:txBody>
          </p:sp>
          <p:sp>
            <p:nvSpPr>
              <p:cNvPr id="39977" name="Oval 41"/>
              <p:cNvSpPr>
                <a:spLocks noChangeArrowheads="1"/>
              </p:cNvSpPr>
              <p:nvPr/>
            </p:nvSpPr>
            <p:spPr bwMode="auto">
              <a:xfrm>
                <a:off x="310" y="1535"/>
                <a:ext cx="116" cy="118"/>
              </a:xfrm>
              <a:prstGeom prst="ellipse">
                <a:avLst/>
              </a:pr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p>
            </p:txBody>
          </p:sp>
          <p:sp>
            <p:nvSpPr>
              <p:cNvPr id="39978" name="Oval 42"/>
              <p:cNvSpPr>
                <a:spLocks noChangeArrowheads="1"/>
              </p:cNvSpPr>
              <p:nvPr/>
            </p:nvSpPr>
            <p:spPr bwMode="auto">
              <a:xfrm>
                <a:off x="173" y="1553"/>
                <a:ext cx="82" cy="82"/>
              </a:xfrm>
              <a:prstGeom prst="ellipse">
                <a:avLst/>
              </a:pr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p>
            </p:txBody>
          </p:sp>
          <p:sp>
            <p:nvSpPr>
              <p:cNvPr id="39979" name="Oval 43"/>
              <p:cNvSpPr>
                <a:spLocks noChangeArrowheads="1"/>
              </p:cNvSpPr>
              <p:nvPr/>
            </p:nvSpPr>
            <p:spPr bwMode="auto">
              <a:xfrm>
                <a:off x="18" y="235"/>
                <a:ext cx="83" cy="82"/>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accent6"/>
                  </a:solidFill>
                </a:endParaRPr>
              </a:p>
            </p:txBody>
          </p:sp>
          <p:sp>
            <p:nvSpPr>
              <p:cNvPr id="39980" name="Oval 44"/>
              <p:cNvSpPr>
                <a:spLocks noChangeArrowheads="1"/>
              </p:cNvSpPr>
              <p:nvPr/>
            </p:nvSpPr>
            <p:spPr bwMode="auto">
              <a:xfrm>
                <a:off x="18" y="533"/>
                <a:ext cx="83" cy="82"/>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39981" name="Oval 45"/>
              <p:cNvSpPr>
                <a:spLocks noChangeArrowheads="1"/>
              </p:cNvSpPr>
              <p:nvPr/>
            </p:nvSpPr>
            <p:spPr bwMode="auto">
              <a:xfrm>
                <a:off x="18" y="1181"/>
                <a:ext cx="83" cy="83"/>
              </a:xfrm>
              <a:prstGeom prst="ellipse">
                <a:avLst/>
              </a:prstGeom>
              <a:solidFill>
                <a:schemeClr val="accent5"/>
              </a:solidFill>
              <a:ln>
                <a:noFill/>
              </a:ln>
              <a:extLst>
                <a:ext uri="{91240B29-F687-4F45-9708-019B960494DF}">
                  <a14:hiddenLine w="9525">
                    <a:solidFill>
                      <a:srgbClr val="000000"/>
                    </a:solidFill>
                    <a:round/>
                  </a14:hiddenLine>
                </a:ext>
              </a:extLst>
            </p:spPr>
            <p:txBody>
              <a:bodyPr/>
              <a:lstStyle/>
              <a:p>
                <a:endParaRPr altLang="en-US" lang="zh-CN"/>
              </a:p>
            </p:txBody>
          </p:sp>
          <p:sp>
            <p:nvSpPr>
              <p:cNvPr id="39982" name="Oval 46"/>
              <p:cNvSpPr>
                <a:spLocks noChangeArrowheads="1"/>
              </p:cNvSpPr>
              <p:nvPr/>
            </p:nvSpPr>
            <p:spPr bwMode="auto">
              <a:xfrm>
                <a:off x="328" y="188"/>
                <a:ext cx="80" cy="82"/>
              </a:xfrm>
              <a:prstGeom prst="ellipse">
                <a:avLst/>
              </a:pr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p>
            </p:txBody>
          </p:sp>
          <p:sp>
            <p:nvSpPr>
              <p:cNvPr id="39983" name="Oval 47"/>
              <p:cNvSpPr>
                <a:spLocks noChangeArrowheads="1"/>
              </p:cNvSpPr>
              <p:nvPr/>
            </p:nvSpPr>
            <p:spPr bwMode="auto">
              <a:xfrm>
                <a:off x="328" y="741"/>
                <a:ext cx="80" cy="82"/>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schemeClr val="accent6"/>
                  </a:solidFill>
                </a:endParaRPr>
              </a:p>
            </p:txBody>
          </p:sp>
          <p:sp>
            <p:nvSpPr>
              <p:cNvPr id="39984" name="Oval 48"/>
              <p:cNvSpPr>
                <a:spLocks noChangeArrowheads="1"/>
              </p:cNvSpPr>
              <p:nvPr/>
            </p:nvSpPr>
            <p:spPr bwMode="auto">
              <a:xfrm>
                <a:off x="328" y="1351"/>
                <a:ext cx="80" cy="82"/>
              </a:xfrm>
              <a:prstGeom prst="ellipse">
                <a:avLst/>
              </a:prstGeom>
              <a:solidFill>
                <a:schemeClr val="accent5"/>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9985" name="Group 49"/>
            <p:cNvGrpSpPr/>
            <p:nvPr/>
          </p:nvGrpSpPr>
          <p:grpSpPr>
            <a:xfrm>
              <a:off x="60" y="1719"/>
              <a:ext cx="307" cy="419"/>
              <a:chExt cx="307" cy="419"/>
            </a:xfrm>
          </p:grpSpPr>
          <p:sp>
            <p:nvSpPr>
              <p:cNvPr id="39986" name="Freeform 50"/>
              <p:cNvSpPr/>
              <p:nvPr/>
            </p:nvSpPr>
            <p:spPr bwMode="auto">
              <a:xfrm>
                <a:off x="105" y="284"/>
                <a:ext cx="99" cy="135"/>
              </a:xfrm>
              <a:custGeom>
                <a:gdLst>
                  <a:gd fmla="*/ 0 w 60" name="T0"/>
                  <a:gd fmla="*/ 0 h 82" name="T1"/>
                  <a:gd fmla="*/ 30 w 60" name="T2"/>
                  <a:gd fmla="*/ 82 h 82" name="T3"/>
                  <a:gd fmla="*/ 60 w 60" name="T4"/>
                  <a:gd fmla="*/ 0 h 82" name="T5"/>
                  <a:gd fmla="*/ 30 w 60" name="T6"/>
                  <a:gd fmla="*/ 3 h 82" name="T7"/>
                  <a:gd fmla="*/ 0 w 60" name="T8"/>
                  <a:gd fmla="*/ 0 h 82" name="T9"/>
                </a:gdLst>
                <a:cxnLst>
                  <a:cxn ang="0">
                    <a:pos x="T0" y="T1"/>
                  </a:cxn>
                  <a:cxn ang="0">
                    <a:pos x="T2" y="T3"/>
                  </a:cxn>
                  <a:cxn ang="0">
                    <a:pos x="T4" y="T5"/>
                  </a:cxn>
                  <a:cxn ang="0">
                    <a:pos x="T6" y="T7"/>
                  </a:cxn>
                  <a:cxn ang="0">
                    <a:pos x="T8" y="T9"/>
                  </a:cxn>
                </a:cxnLst>
                <a:rect b="b" l="0" r="r" t="0"/>
                <a:pathLst>
                  <a:path h="82" w="60">
                    <a:moveTo>
                      <a:pt x="0" y="0"/>
                    </a:moveTo>
                    <a:cubicBezTo>
                      <a:pt x="30" y="82"/>
                      <a:pt x="30" y="82"/>
                      <a:pt x="30" y="82"/>
                    </a:cubicBezTo>
                    <a:cubicBezTo>
                      <a:pt x="60" y="0"/>
                      <a:pt x="60" y="0"/>
                      <a:pt x="60" y="0"/>
                    </a:cubicBezTo>
                    <a:cubicBezTo>
                      <a:pt x="50" y="2"/>
                      <a:pt x="40" y="3"/>
                      <a:pt x="30" y="3"/>
                    </a:cubicBezTo>
                    <a:cubicBezTo>
                      <a:pt x="20" y="3"/>
                      <a:pt x="10" y="2"/>
                      <a:pt x="0" y="0"/>
                    </a:cubicBez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39987" name="Freeform 51"/>
              <p:cNvSpPr/>
              <p:nvPr/>
            </p:nvSpPr>
            <p:spPr bwMode="auto">
              <a:xfrm>
                <a:off x="0" y="0"/>
                <a:ext cx="307" cy="289"/>
              </a:xfrm>
              <a:custGeom>
                <a:gdLst>
                  <a:gd fmla="*/ 0 w 187" name="T0"/>
                  <a:gd fmla="*/ 0 h 176" name="T1"/>
                  <a:gd fmla="*/ 64 w 187" name="T2"/>
                  <a:gd fmla="*/ 173 h 176" name="T3"/>
                  <a:gd fmla="*/ 94 w 187" name="T4"/>
                  <a:gd fmla="*/ 176 h 176" name="T5"/>
                  <a:gd fmla="*/ 124 w 187" name="T6"/>
                  <a:gd fmla="*/ 173 h 176" name="T7"/>
                  <a:gd fmla="*/ 187 w 187" name="T8"/>
                  <a:gd fmla="*/ 0 h 176" name="T9"/>
                  <a:gd fmla="*/ 0 w 187" name="T10"/>
                  <a:gd fmla="*/ 0 h 176" name="T11"/>
                </a:gdLst>
                <a:cxnLst>
                  <a:cxn ang="0">
                    <a:pos x="T0" y="T1"/>
                  </a:cxn>
                  <a:cxn ang="0">
                    <a:pos x="T2" y="T3"/>
                  </a:cxn>
                  <a:cxn ang="0">
                    <a:pos x="T4" y="T5"/>
                  </a:cxn>
                  <a:cxn ang="0">
                    <a:pos x="T6" y="T7"/>
                  </a:cxn>
                  <a:cxn ang="0">
                    <a:pos x="T8" y="T9"/>
                  </a:cxn>
                  <a:cxn ang="0">
                    <a:pos x="T10" y="T11"/>
                  </a:cxn>
                </a:cxnLst>
                <a:rect b="b" l="0" r="r" t="0"/>
                <a:pathLst>
                  <a:path h="176" w="187">
                    <a:moveTo>
                      <a:pt x="0" y="0"/>
                    </a:moveTo>
                    <a:cubicBezTo>
                      <a:pt x="64" y="173"/>
                      <a:pt x="64" y="173"/>
                      <a:pt x="64" y="173"/>
                    </a:cubicBezTo>
                    <a:cubicBezTo>
                      <a:pt x="74" y="175"/>
                      <a:pt x="84" y="176"/>
                      <a:pt x="94" y="176"/>
                    </a:cubicBezTo>
                    <a:cubicBezTo>
                      <a:pt x="104" y="176"/>
                      <a:pt x="114" y="175"/>
                      <a:pt x="124" y="173"/>
                    </a:cubicBezTo>
                    <a:cubicBezTo>
                      <a:pt x="187" y="0"/>
                      <a:pt x="187" y="0"/>
                      <a:pt x="187" y="0"/>
                    </a:cubicBezTo>
                    <a:lnTo>
                      <a:pt x="0" y="0"/>
                    </a:lnTo>
                    <a:close/>
                  </a:path>
                </a:pathLst>
              </a:custGeom>
              <a:solidFill>
                <a:schemeClr val="bg1">
                  <a:lumMod val="95000"/>
                </a:schemeClr>
              </a:solidFill>
              <a:ln>
                <a:noFill/>
              </a:ln>
              <a:extLst>
                <a:ext uri="{91240B29-F687-4F45-9708-019B960494DF}">
                  <a14:hiddenLine w="9525">
                    <a:solidFill>
                      <a:srgbClr val="000000"/>
                    </a:solidFill>
                    <a:round/>
                  </a14:hiddenLine>
                </a:ext>
              </a:extLst>
            </p:spPr>
            <p:txBody>
              <a:bodyPr/>
              <a:lstStyle/>
              <a:p>
                <a:endParaRPr altLang="en-US" lang="zh-CN"/>
              </a:p>
            </p:txBody>
          </p:sp>
        </p:grpSp>
      </p:grpSp>
      <p:sp>
        <p:nvSpPr>
          <p:cNvPr id="39988" name="Oval 52"/>
          <p:cNvSpPr>
            <a:spLocks noChangeArrowheads="1"/>
          </p:cNvSpPr>
          <p:nvPr/>
        </p:nvSpPr>
        <p:spPr bwMode="auto">
          <a:xfrm>
            <a:off x="684214" y="3761948"/>
            <a:ext cx="579437" cy="579617"/>
          </a:xfrm>
          <a:prstGeom prst="ellipse">
            <a:avLst/>
          </a:prstGeom>
          <a:solidFill>
            <a:schemeClr val="accent1"/>
          </a:solidFill>
          <a:ln>
            <a:noFill/>
          </a:ln>
        </p:spPr>
        <p:txBody>
          <a:bodyPr/>
          <a:lstStyle/>
          <a:p>
            <a:endParaRPr altLang="en-US" lang="zh-CN"/>
          </a:p>
        </p:txBody>
      </p:sp>
      <p:sp>
        <p:nvSpPr>
          <p:cNvPr id="39989" name="Oval 53"/>
          <p:cNvSpPr>
            <a:spLocks noChangeArrowheads="1"/>
          </p:cNvSpPr>
          <p:nvPr/>
        </p:nvSpPr>
        <p:spPr bwMode="auto">
          <a:xfrm>
            <a:off x="1619250" y="3761948"/>
            <a:ext cx="579438" cy="579617"/>
          </a:xfrm>
          <a:prstGeom prst="ellipse">
            <a:avLst/>
          </a:prstGeom>
          <a:solidFill>
            <a:schemeClr val="accent2"/>
          </a:solidFill>
          <a:ln>
            <a:noFill/>
          </a:ln>
        </p:spPr>
        <p:txBody>
          <a:bodyPr/>
          <a:lstStyle/>
          <a:p>
            <a:endParaRPr altLang="en-US" lang="zh-CN"/>
          </a:p>
        </p:txBody>
      </p:sp>
      <p:sp>
        <p:nvSpPr>
          <p:cNvPr id="39990" name="Oval 54"/>
          <p:cNvSpPr>
            <a:spLocks noChangeArrowheads="1"/>
          </p:cNvSpPr>
          <p:nvPr/>
        </p:nvSpPr>
        <p:spPr bwMode="auto">
          <a:xfrm>
            <a:off x="2552700" y="3761948"/>
            <a:ext cx="579438" cy="579617"/>
          </a:xfrm>
          <a:prstGeom prst="ellipse">
            <a:avLst/>
          </a:prstGeom>
          <a:solidFill>
            <a:schemeClr val="accent3"/>
          </a:solidFill>
          <a:ln>
            <a:noFill/>
          </a:ln>
        </p:spPr>
        <p:txBody>
          <a:bodyPr/>
          <a:lstStyle/>
          <a:p>
            <a:endParaRPr altLang="en-US" lang="zh-CN"/>
          </a:p>
        </p:txBody>
      </p:sp>
      <p:grpSp>
        <p:nvGrpSpPr>
          <p:cNvPr id="39991" name="Group 55"/>
          <p:cNvGrpSpPr/>
          <p:nvPr/>
        </p:nvGrpSpPr>
        <p:grpSpPr>
          <a:xfrm>
            <a:off x="2743201" y="3920747"/>
            <a:ext cx="201613" cy="255667"/>
            <a:chExt cx="127" cy="161"/>
          </a:xfrm>
        </p:grpSpPr>
        <p:sp>
          <p:nvSpPr>
            <p:cNvPr id="39992" name="Freeform 56"/>
            <p:cNvSpPr/>
            <p:nvPr/>
          </p:nvSpPr>
          <p:spPr bwMode="auto">
            <a:xfrm>
              <a:off x="0" y="0"/>
              <a:ext cx="127" cy="161"/>
            </a:xfrm>
            <a:custGeom>
              <a:gdLst>
                <a:gd fmla="*/ 17 w 77" name="T0"/>
                <a:gd fmla="*/ 90 h 98" name="T1"/>
                <a:gd fmla="*/ 9 w 77" name="T2"/>
                <a:gd fmla="*/ 90 h 98" name="T3"/>
                <a:gd fmla="*/ 9 w 77" name="T4"/>
                <a:gd fmla="*/ 8 h 98" name="T5"/>
                <a:gd fmla="*/ 72 w 77" name="T6"/>
                <a:gd fmla="*/ 8 h 98" name="T7"/>
                <a:gd fmla="*/ 77 w 77" name="T8"/>
                <a:gd fmla="*/ 4 h 98" name="T9"/>
                <a:gd fmla="*/ 72 w 77" name="T10"/>
                <a:gd fmla="*/ 0 h 98" name="T11"/>
                <a:gd fmla="*/ 4 w 77" name="T12"/>
                <a:gd fmla="*/ 0 h 98" name="T13"/>
                <a:gd fmla="*/ 0 w 77" name="T14"/>
                <a:gd fmla="*/ 4 h 98" name="T15"/>
                <a:gd fmla="*/ 0 w 77" name="T16"/>
                <a:gd fmla="*/ 94 h 98" name="T17"/>
                <a:gd fmla="*/ 4 w 77" name="T18"/>
                <a:gd fmla="*/ 98 h 98" name="T19"/>
                <a:gd fmla="*/ 17 w 77" name="T20"/>
                <a:gd fmla="*/ 98 h 98" name="T21"/>
                <a:gd fmla="*/ 21 w 77" name="T22"/>
                <a:gd fmla="*/ 94 h 98" name="T23"/>
                <a:gd fmla="*/ 17 w 77" name="T24"/>
                <a:gd fmla="*/ 90 h 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8" w="77">
                  <a:moveTo>
                    <a:pt x="17" y="90"/>
                  </a:moveTo>
                  <a:cubicBezTo>
                    <a:pt x="9" y="90"/>
                    <a:pt x="9" y="90"/>
                    <a:pt x="9" y="90"/>
                  </a:cubicBezTo>
                  <a:cubicBezTo>
                    <a:pt x="9" y="8"/>
                    <a:pt x="9" y="8"/>
                    <a:pt x="9" y="8"/>
                  </a:cubicBezTo>
                  <a:cubicBezTo>
                    <a:pt x="72" y="8"/>
                    <a:pt x="72" y="8"/>
                    <a:pt x="72" y="8"/>
                  </a:cubicBezTo>
                  <a:cubicBezTo>
                    <a:pt x="75" y="8"/>
                    <a:pt x="77" y="6"/>
                    <a:pt x="77" y="4"/>
                  </a:cubicBezTo>
                  <a:cubicBezTo>
                    <a:pt x="77" y="1"/>
                    <a:pt x="75" y="0"/>
                    <a:pt x="72" y="0"/>
                  </a:cubicBezTo>
                  <a:cubicBezTo>
                    <a:pt x="4" y="0"/>
                    <a:pt x="4" y="0"/>
                    <a:pt x="4" y="0"/>
                  </a:cubicBezTo>
                  <a:cubicBezTo>
                    <a:pt x="2" y="0"/>
                    <a:pt x="0" y="1"/>
                    <a:pt x="0" y="4"/>
                  </a:cubicBezTo>
                  <a:cubicBezTo>
                    <a:pt x="0" y="94"/>
                    <a:pt x="0" y="94"/>
                    <a:pt x="0" y="94"/>
                  </a:cubicBezTo>
                  <a:cubicBezTo>
                    <a:pt x="0" y="97"/>
                    <a:pt x="2" y="98"/>
                    <a:pt x="4" y="98"/>
                  </a:cubicBezTo>
                  <a:cubicBezTo>
                    <a:pt x="17" y="98"/>
                    <a:pt x="17" y="98"/>
                    <a:pt x="17" y="98"/>
                  </a:cubicBezTo>
                  <a:cubicBezTo>
                    <a:pt x="19" y="98"/>
                    <a:pt x="21" y="97"/>
                    <a:pt x="21" y="94"/>
                  </a:cubicBezTo>
                  <a:cubicBezTo>
                    <a:pt x="21" y="92"/>
                    <a:pt x="19" y="90"/>
                    <a:pt x="17" y="9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9993" name="Freeform 57"/>
            <p:cNvSpPr/>
            <p:nvPr/>
          </p:nvSpPr>
          <p:spPr bwMode="auto">
            <a:xfrm>
              <a:off x="79" y="94"/>
              <a:ext cx="48" cy="67"/>
            </a:xfrm>
            <a:custGeom>
              <a:gdLst>
                <a:gd fmla="*/ 24 w 29" name="T0"/>
                <a:gd fmla="*/ 0 h 41" name="T1"/>
                <a:gd fmla="*/ 20 w 29" name="T2"/>
                <a:gd fmla="*/ 5 h 41" name="T3"/>
                <a:gd fmla="*/ 20 w 29" name="T4"/>
                <a:gd fmla="*/ 33 h 41" name="T5"/>
                <a:gd fmla="*/ 4 w 29" name="T6"/>
                <a:gd fmla="*/ 33 h 41" name="T7"/>
                <a:gd fmla="*/ 0 w 29" name="T8"/>
                <a:gd fmla="*/ 37 h 41" name="T9"/>
                <a:gd fmla="*/ 4 w 29" name="T10"/>
                <a:gd fmla="*/ 41 h 41" name="T11"/>
                <a:gd fmla="*/ 24 w 29" name="T12"/>
                <a:gd fmla="*/ 41 h 41" name="T13"/>
                <a:gd fmla="*/ 27 w 29" name="T14"/>
                <a:gd fmla="*/ 40 h 41" name="T15"/>
                <a:gd fmla="*/ 29 w 29" name="T16"/>
                <a:gd fmla="*/ 37 h 41" name="T17"/>
                <a:gd fmla="*/ 29 w 29" name="T18"/>
                <a:gd fmla="*/ 5 h 41" name="T19"/>
                <a:gd fmla="*/ 24 w 29"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28">
                  <a:moveTo>
                    <a:pt x="24" y="0"/>
                  </a:moveTo>
                  <a:cubicBezTo>
                    <a:pt x="22" y="0"/>
                    <a:pt x="20" y="2"/>
                    <a:pt x="20" y="5"/>
                  </a:cubicBezTo>
                  <a:cubicBezTo>
                    <a:pt x="20" y="33"/>
                    <a:pt x="20" y="33"/>
                    <a:pt x="20" y="33"/>
                  </a:cubicBezTo>
                  <a:cubicBezTo>
                    <a:pt x="4" y="33"/>
                    <a:pt x="4" y="33"/>
                    <a:pt x="4" y="33"/>
                  </a:cubicBezTo>
                  <a:cubicBezTo>
                    <a:pt x="2" y="33"/>
                    <a:pt x="0" y="35"/>
                    <a:pt x="0" y="37"/>
                  </a:cubicBezTo>
                  <a:cubicBezTo>
                    <a:pt x="0" y="40"/>
                    <a:pt x="2" y="41"/>
                    <a:pt x="4" y="41"/>
                  </a:cubicBezTo>
                  <a:cubicBezTo>
                    <a:pt x="24" y="41"/>
                    <a:pt x="24" y="41"/>
                    <a:pt x="24" y="41"/>
                  </a:cubicBezTo>
                  <a:cubicBezTo>
                    <a:pt x="26" y="41"/>
                    <a:pt x="27" y="41"/>
                    <a:pt x="27" y="40"/>
                  </a:cubicBezTo>
                  <a:cubicBezTo>
                    <a:pt x="28" y="39"/>
                    <a:pt x="29" y="38"/>
                    <a:pt x="29" y="37"/>
                  </a:cubicBezTo>
                  <a:cubicBezTo>
                    <a:pt x="29" y="5"/>
                    <a:pt x="29" y="5"/>
                    <a:pt x="29" y="5"/>
                  </a:cubicBezTo>
                  <a:cubicBezTo>
                    <a:pt x="29" y="2"/>
                    <a:pt x="27" y="0"/>
                    <a:pt x="24"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9994" name="Freeform 58"/>
            <p:cNvSpPr>
              <a:spLocks noEditPoints="1"/>
            </p:cNvSpPr>
            <p:nvPr/>
          </p:nvSpPr>
          <p:spPr bwMode="auto">
            <a:xfrm>
              <a:off x="45" y="33"/>
              <a:ext cx="78" cy="115"/>
            </a:xfrm>
            <a:custGeom>
              <a:gdLst>
                <a:gd fmla="*/ 42 w 48" name="T0"/>
                <a:gd fmla="*/ 2 h 70" name="T1"/>
                <a:gd fmla="*/ 37 w 48" name="T2"/>
                <a:gd fmla="*/ 0 h 70" name="T3"/>
                <a:gd fmla="*/ 28 w 48" name="T4"/>
                <a:gd fmla="*/ 5 h 70" name="T5"/>
                <a:gd fmla="*/ 1 w 48" name="T6"/>
                <a:gd fmla="*/ 53 h 70" name="T7"/>
                <a:gd fmla="*/ 0 w 48" name="T8"/>
                <a:gd fmla="*/ 55 h 70" name="T9"/>
                <a:gd fmla="*/ 1 w 48" name="T10"/>
                <a:gd fmla="*/ 66 h 70" name="T11"/>
                <a:gd fmla="*/ 3 w 48" name="T12"/>
                <a:gd fmla="*/ 69 h 70" name="T13"/>
                <a:gd fmla="*/ 5 w 48" name="T14"/>
                <a:gd fmla="*/ 70 h 70" name="T15"/>
                <a:gd fmla="*/ 7 w 48" name="T16"/>
                <a:gd fmla="*/ 69 h 70" name="T17"/>
                <a:gd fmla="*/ 17 w 48" name="T18"/>
                <a:gd fmla="*/ 64 h 70" name="T19"/>
                <a:gd fmla="*/ 18 w 48" name="T20"/>
                <a:gd fmla="*/ 63 h 70" name="T21"/>
                <a:gd fmla="*/ 46 w 48" name="T22"/>
                <a:gd fmla="*/ 15 h 70" name="T23"/>
                <a:gd fmla="*/ 42 w 48" name="T24"/>
                <a:gd fmla="*/ 2 h 70" name="T25"/>
                <a:gd fmla="*/ 38 w 48" name="T26"/>
                <a:gd fmla="*/ 11 h 70" name="T27"/>
                <a:gd fmla="*/ 11 w 48" name="T28"/>
                <a:gd fmla="*/ 57 h 70" name="T29"/>
                <a:gd fmla="*/ 9 w 48" name="T30"/>
                <a:gd fmla="*/ 59 h 70" name="T31"/>
                <a:gd fmla="*/ 9 w 48" name="T32"/>
                <a:gd fmla="*/ 56 h 70" name="T33"/>
                <a:gd fmla="*/ 36 w 48" name="T34"/>
                <a:gd fmla="*/ 9 h 70" name="T35"/>
                <a:gd fmla="*/ 38 w 48" name="T36"/>
                <a:gd fmla="*/ 9 h 70" name="T37"/>
                <a:gd fmla="*/ 38 w 48" name="T38"/>
                <a:gd fmla="*/ 11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48">
                  <a:moveTo>
                    <a:pt x="42" y="2"/>
                  </a:moveTo>
                  <a:cubicBezTo>
                    <a:pt x="40" y="1"/>
                    <a:pt x="39" y="0"/>
                    <a:pt x="37" y="0"/>
                  </a:cubicBezTo>
                  <a:cubicBezTo>
                    <a:pt x="33" y="0"/>
                    <a:pt x="30" y="2"/>
                    <a:pt x="28" y="5"/>
                  </a:cubicBezTo>
                  <a:cubicBezTo>
                    <a:pt x="1" y="53"/>
                    <a:pt x="1" y="53"/>
                    <a:pt x="1" y="53"/>
                  </a:cubicBezTo>
                  <a:cubicBezTo>
                    <a:pt x="0" y="53"/>
                    <a:pt x="0" y="54"/>
                    <a:pt x="0" y="55"/>
                  </a:cubicBezTo>
                  <a:cubicBezTo>
                    <a:pt x="1" y="66"/>
                    <a:pt x="1" y="66"/>
                    <a:pt x="1" y="66"/>
                  </a:cubicBezTo>
                  <a:cubicBezTo>
                    <a:pt x="1" y="67"/>
                    <a:pt x="2" y="69"/>
                    <a:pt x="3" y="69"/>
                  </a:cubicBezTo>
                  <a:cubicBezTo>
                    <a:pt x="3" y="70"/>
                    <a:pt x="4" y="70"/>
                    <a:pt x="5" y="70"/>
                  </a:cubicBezTo>
                  <a:cubicBezTo>
                    <a:pt x="6" y="70"/>
                    <a:pt x="6" y="70"/>
                    <a:pt x="7" y="69"/>
                  </a:cubicBezTo>
                  <a:cubicBezTo>
                    <a:pt x="17" y="64"/>
                    <a:pt x="17" y="64"/>
                    <a:pt x="17" y="64"/>
                  </a:cubicBezTo>
                  <a:cubicBezTo>
                    <a:pt x="17" y="64"/>
                    <a:pt x="18" y="63"/>
                    <a:pt x="18" y="63"/>
                  </a:cubicBezTo>
                  <a:cubicBezTo>
                    <a:pt x="46" y="15"/>
                    <a:pt x="46" y="15"/>
                    <a:pt x="46" y="15"/>
                  </a:cubicBezTo>
                  <a:cubicBezTo>
                    <a:pt x="48" y="10"/>
                    <a:pt x="47" y="4"/>
                    <a:pt x="42" y="2"/>
                  </a:cubicBezTo>
                  <a:moveTo>
                    <a:pt x="38" y="11"/>
                  </a:moveTo>
                  <a:cubicBezTo>
                    <a:pt x="11" y="57"/>
                    <a:pt x="11" y="57"/>
                    <a:pt x="11" y="57"/>
                  </a:cubicBezTo>
                  <a:cubicBezTo>
                    <a:pt x="9" y="59"/>
                    <a:pt x="9" y="59"/>
                    <a:pt x="9" y="59"/>
                  </a:cubicBezTo>
                  <a:cubicBezTo>
                    <a:pt x="9" y="56"/>
                    <a:pt x="9" y="56"/>
                    <a:pt x="9" y="56"/>
                  </a:cubicBezTo>
                  <a:cubicBezTo>
                    <a:pt x="36" y="9"/>
                    <a:pt x="36" y="9"/>
                    <a:pt x="36" y="9"/>
                  </a:cubicBezTo>
                  <a:cubicBezTo>
                    <a:pt x="36" y="9"/>
                    <a:pt x="37" y="8"/>
                    <a:pt x="38" y="9"/>
                  </a:cubicBezTo>
                  <a:cubicBezTo>
                    <a:pt x="38" y="9"/>
                    <a:pt x="39" y="10"/>
                    <a:pt x="38" y="1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9995" name="Freeform 59"/>
            <p:cNvSpPr/>
            <p:nvPr/>
          </p:nvSpPr>
          <p:spPr bwMode="auto">
            <a:xfrm>
              <a:off x="23" y="46"/>
              <a:ext cx="49" cy="13"/>
            </a:xfrm>
            <a:custGeom>
              <a:gdLst>
                <a:gd fmla="*/ 30 w 30" name="T0"/>
                <a:gd fmla="*/ 4 h 8" name="T1"/>
                <a:gd fmla="*/ 26 w 30" name="T2"/>
                <a:gd fmla="*/ 0 h 8" name="T3"/>
                <a:gd fmla="*/ 4 w 30" name="T4"/>
                <a:gd fmla="*/ 0 h 8" name="T5"/>
                <a:gd fmla="*/ 0 w 30" name="T6"/>
                <a:gd fmla="*/ 4 h 8" name="T7"/>
                <a:gd fmla="*/ 4 w 30" name="T8"/>
                <a:gd fmla="*/ 8 h 8" name="T9"/>
                <a:gd fmla="*/ 26 w 30" name="T10"/>
                <a:gd fmla="*/ 8 h 8" name="T11"/>
                <a:gd fmla="*/ 30 w 30"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30">
                  <a:moveTo>
                    <a:pt x="30" y="4"/>
                  </a:moveTo>
                  <a:cubicBezTo>
                    <a:pt x="30" y="2"/>
                    <a:pt x="28" y="0"/>
                    <a:pt x="26" y="0"/>
                  </a:cubicBezTo>
                  <a:cubicBezTo>
                    <a:pt x="4" y="0"/>
                    <a:pt x="4" y="0"/>
                    <a:pt x="4" y="0"/>
                  </a:cubicBezTo>
                  <a:cubicBezTo>
                    <a:pt x="2" y="0"/>
                    <a:pt x="0" y="2"/>
                    <a:pt x="0" y="4"/>
                  </a:cubicBezTo>
                  <a:cubicBezTo>
                    <a:pt x="0" y="6"/>
                    <a:pt x="2" y="8"/>
                    <a:pt x="4" y="8"/>
                  </a:cubicBezTo>
                  <a:cubicBezTo>
                    <a:pt x="26" y="8"/>
                    <a:pt x="26" y="8"/>
                    <a:pt x="26" y="8"/>
                  </a:cubicBezTo>
                  <a:cubicBezTo>
                    <a:pt x="28" y="8"/>
                    <a:pt x="30" y="6"/>
                    <a:pt x="30" y="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9996" name="Freeform 60"/>
            <p:cNvSpPr/>
            <p:nvPr/>
          </p:nvSpPr>
          <p:spPr bwMode="auto">
            <a:xfrm>
              <a:off x="23" y="72"/>
              <a:ext cx="31" cy="15"/>
            </a:xfrm>
            <a:custGeom>
              <a:gdLst>
                <a:gd fmla="*/ 4 w 19" name="T0"/>
                <a:gd fmla="*/ 0 h 9" name="T1"/>
                <a:gd fmla="*/ 0 w 19" name="T2"/>
                <a:gd fmla="*/ 5 h 9" name="T3"/>
                <a:gd fmla="*/ 4 w 19" name="T4"/>
                <a:gd fmla="*/ 9 h 9" name="T5"/>
                <a:gd fmla="*/ 15 w 19" name="T6"/>
                <a:gd fmla="*/ 9 h 9" name="T7"/>
                <a:gd fmla="*/ 19 w 19" name="T8"/>
                <a:gd fmla="*/ 5 h 9" name="T9"/>
                <a:gd fmla="*/ 15 w 19" name="T10"/>
                <a:gd fmla="*/ 0 h 9" name="T11"/>
                <a:gd fmla="*/ 4 w 19"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19">
                  <a:moveTo>
                    <a:pt x="4" y="0"/>
                  </a:moveTo>
                  <a:cubicBezTo>
                    <a:pt x="2" y="0"/>
                    <a:pt x="0" y="2"/>
                    <a:pt x="0" y="5"/>
                  </a:cubicBezTo>
                  <a:cubicBezTo>
                    <a:pt x="0" y="7"/>
                    <a:pt x="2" y="9"/>
                    <a:pt x="4" y="9"/>
                  </a:cubicBezTo>
                  <a:cubicBezTo>
                    <a:pt x="15" y="9"/>
                    <a:pt x="15" y="9"/>
                    <a:pt x="15" y="9"/>
                  </a:cubicBezTo>
                  <a:cubicBezTo>
                    <a:pt x="17" y="9"/>
                    <a:pt x="19" y="7"/>
                    <a:pt x="19" y="5"/>
                  </a:cubicBezTo>
                  <a:cubicBezTo>
                    <a:pt x="19" y="2"/>
                    <a:pt x="17" y="0"/>
                    <a:pt x="15" y="0"/>
                  </a:cubicBez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9997" name="Group 61"/>
          <p:cNvGrpSpPr/>
          <p:nvPr/>
        </p:nvGrpSpPr>
        <p:grpSpPr>
          <a:xfrm>
            <a:off x="1778001" y="3920747"/>
            <a:ext cx="258763" cy="258843"/>
            <a:chExt cx="163" cy="163"/>
          </a:xfrm>
        </p:grpSpPr>
        <p:sp>
          <p:nvSpPr>
            <p:cNvPr id="39998" name="Freeform 62"/>
            <p:cNvSpPr>
              <a:spLocks noEditPoints="1"/>
            </p:cNvSpPr>
            <p:nvPr/>
          </p:nvSpPr>
          <p:spPr bwMode="auto">
            <a:xfrm>
              <a:off x="0" y="0"/>
              <a:ext cx="163" cy="163"/>
            </a:xfrm>
            <a:custGeom>
              <a:gdLst>
                <a:gd fmla="*/ 96 w 99" name="T0"/>
                <a:gd fmla="*/ 39 h 99" name="T1"/>
                <a:gd fmla="*/ 86 w 99" name="T2"/>
                <a:gd fmla="*/ 33 h 99" name="T3"/>
                <a:gd fmla="*/ 89 w 99" name="T4"/>
                <a:gd fmla="*/ 21 h 99" name="T5"/>
                <a:gd fmla="*/ 75 w 99" name="T6"/>
                <a:gd fmla="*/ 10 h 99" name="T7"/>
                <a:gd fmla="*/ 63 w 99" name="T8"/>
                <a:gd fmla="*/ 12 h 99" name="T9"/>
                <a:gd fmla="*/ 57 w 99" name="T10"/>
                <a:gd fmla="*/ 1 h 99" name="T11"/>
                <a:gd fmla="*/ 39 w 99" name="T12"/>
                <a:gd fmla="*/ 4 h 99" name="T13"/>
                <a:gd fmla="*/ 32 w 99" name="T14"/>
                <a:gd fmla="*/ 13 h 99" name="T15"/>
                <a:gd fmla="*/ 20 w 99" name="T16"/>
                <a:gd fmla="*/ 10 h 99" name="T17"/>
                <a:gd fmla="*/ 9 w 99" name="T18"/>
                <a:gd fmla="*/ 25 h 99" name="T19"/>
                <a:gd fmla="*/ 11 w 99" name="T20"/>
                <a:gd fmla="*/ 36 h 99" name="T21"/>
                <a:gd fmla="*/ 1 w 99" name="T22"/>
                <a:gd fmla="*/ 43 h 99" name="T23"/>
                <a:gd fmla="*/ 1 w 99" name="T24"/>
                <a:gd fmla="*/ 58 h 99" name="T25"/>
                <a:gd fmla="*/ 11 w 99" name="T26"/>
                <a:gd fmla="*/ 64 h 99" name="T27"/>
                <a:gd fmla="*/ 9 w 99" name="T28"/>
                <a:gd fmla="*/ 75 h 99" name="T29"/>
                <a:gd fmla="*/ 20 w 99" name="T30"/>
                <a:gd fmla="*/ 90 h 99" name="T31"/>
                <a:gd fmla="*/ 32 w 99" name="T32"/>
                <a:gd fmla="*/ 87 h 99" name="T33"/>
                <a:gd fmla="*/ 39 w 99" name="T34"/>
                <a:gd fmla="*/ 96 h 99" name="T35"/>
                <a:gd fmla="*/ 50 w 99" name="T36"/>
                <a:gd fmla="*/ 99 h 99" name="T37"/>
                <a:gd fmla="*/ 61 w 99" name="T38"/>
                <a:gd fmla="*/ 96 h 99" name="T39"/>
                <a:gd fmla="*/ 67 w 99" name="T40"/>
                <a:gd fmla="*/ 87 h 99" name="T41"/>
                <a:gd fmla="*/ 79 w 99" name="T42"/>
                <a:gd fmla="*/ 90 h 99" name="T43"/>
                <a:gd fmla="*/ 90 w 99" name="T44"/>
                <a:gd fmla="*/ 75 h 99" name="T45"/>
                <a:gd fmla="*/ 88 w 99" name="T46"/>
                <a:gd fmla="*/ 64 h 99" name="T47"/>
                <a:gd fmla="*/ 98 w 99" name="T48"/>
                <a:gd fmla="*/ 58 h 99" name="T49"/>
                <a:gd fmla="*/ 98 w 99" name="T50"/>
                <a:gd fmla="*/ 43 h 99" name="T51"/>
                <a:gd fmla="*/ 83 w 99" name="T52"/>
                <a:gd fmla="*/ 56 h 99" name="T53"/>
                <a:gd fmla="*/ 78 w 99" name="T54"/>
                <a:gd fmla="*/ 65 h 99" name="T55"/>
                <a:gd fmla="*/ 81 w 99" name="T56"/>
                <a:gd fmla="*/ 76 h 99" name="T57"/>
                <a:gd fmla="*/ 69 w 99" name="T58"/>
                <a:gd fmla="*/ 78 h 99" name="T59"/>
                <a:gd fmla="*/ 59 w 99" name="T60"/>
                <a:gd fmla="*/ 81 h 99" name="T61"/>
                <a:gd fmla="*/ 53 w 99" name="T62"/>
                <a:gd fmla="*/ 91 h 99" name="T63"/>
                <a:gd fmla="*/ 43 w 99" name="T64"/>
                <a:gd fmla="*/ 83 h 99" name="T65"/>
                <a:gd fmla="*/ 34 w 99" name="T66"/>
                <a:gd fmla="*/ 78 h 99" name="T67"/>
                <a:gd fmla="*/ 24 w 99" name="T68"/>
                <a:gd fmla="*/ 81 h 99" name="T69"/>
                <a:gd fmla="*/ 22 w 99" name="T70"/>
                <a:gd fmla="*/ 69 h 99" name="T71"/>
                <a:gd fmla="*/ 19 w 99" name="T72"/>
                <a:gd fmla="*/ 59 h 99" name="T73"/>
                <a:gd fmla="*/ 9 w 99" name="T74"/>
                <a:gd fmla="*/ 54 h 99" name="T75"/>
                <a:gd fmla="*/ 9 w 99" name="T76"/>
                <a:gd fmla="*/ 46 h 99" name="T77"/>
                <a:gd fmla="*/ 19 w 99" name="T78"/>
                <a:gd fmla="*/ 41 h 99" name="T79"/>
                <a:gd fmla="*/ 22 w 99" name="T80"/>
                <a:gd fmla="*/ 31 h 99" name="T81"/>
                <a:gd fmla="*/ 24 w 99" name="T82"/>
                <a:gd fmla="*/ 19 h 99" name="T83"/>
                <a:gd fmla="*/ 34 w 99" name="T84"/>
                <a:gd fmla="*/ 22 h 99" name="T85"/>
                <a:gd fmla="*/ 43 w 99" name="T86"/>
                <a:gd fmla="*/ 17 h 99" name="T87"/>
                <a:gd fmla="*/ 53 w 99" name="T88"/>
                <a:gd fmla="*/ 9 h 99" name="T89"/>
                <a:gd fmla="*/ 59 w 99" name="T90"/>
                <a:gd fmla="*/ 19 h 99" name="T91"/>
                <a:gd fmla="*/ 69 w 99" name="T92"/>
                <a:gd fmla="*/ 22 h 99" name="T93"/>
                <a:gd fmla="*/ 81 w 99" name="T94"/>
                <a:gd fmla="*/ 24 h 99" name="T95"/>
                <a:gd fmla="*/ 78 w 99" name="T96"/>
                <a:gd fmla="*/ 35 h 99" name="T97"/>
                <a:gd fmla="*/ 83 w 99" name="T98"/>
                <a:gd fmla="*/ 44 h 99" name="T99"/>
                <a:gd fmla="*/ 91 w 99" name="T100"/>
                <a:gd fmla="*/ 50 h 9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9" w="99">
                  <a:moveTo>
                    <a:pt x="98" y="43"/>
                  </a:moveTo>
                  <a:cubicBezTo>
                    <a:pt x="98" y="41"/>
                    <a:pt x="97" y="40"/>
                    <a:pt x="96" y="39"/>
                  </a:cubicBezTo>
                  <a:cubicBezTo>
                    <a:pt x="88" y="36"/>
                    <a:pt x="88" y="36"/>
                    <a:pt x="88" y="36"/>
                  </a:cubicBezTo>
                  <a:cubicBezTo>
                    <a:pt x="87" y="35"/>
                    <a:pt x="87" y="34"/>
                    <a:pt x="86" y="33"/>
                  </a:cubicBezTo>
                  <a:cubicBezTo>
                    <a:pt x="90" y="25"/>
                    <a:pt x="90" y="25"/>
                    <a:pt x="90" y="25"/>
                  </a:cubicBezTo>
                  <a:cubicBezTo>
                    <a:pt x="91" y="24"/>
                    <a:pt x="90" y="22"/>
                    <a:pt x="89" y="21"/>
                  </a:cubicBezTo>
                  <a:cubicBezTo>
                    <a:pt x="86" y="17"/>
                    <a:pt x="83" y="13"/>
                    <a:pt x="79" y="10"/>
                  </a:cubicBezTo>
                  <a:cubicBezTo>
                    <a:pt x="78" y="9"/>
                    <a:pt x="76" y="9"/>
                    <a:pt x="75" y="10"/>
                  </a:cubicBezTo>
                  <a:cubicBezTo>
                    <a:pt x="67" y="13"/>
                    <a:pt x="67" y="13"/>
                    <a:pt x="67" y="13"/>
                  </a:cubicBezTo>
                  <a:cubicBezTo>
                    <a:pt x="66" y="13"/>
                    <a:pt x="65" y="12"/>
                    <a:pt x="63" y="12"/>
                  </a:cubicBezTo>
                  <a:cubicBezTo>
                    <a:pt x="61" y="4"/>
                    <a:pt x="61" y="4"/>
                    <a:pt x="61" y="4"/>
                  </a:cubicBezTo>
                  <a:cubicBezTo>
                    <a:pt x="60" y="2"/>
                    <a:pt x="59" y="1"/>
                    <a:pt x="57" y="1"/>
                  </a:cubicBezTo>
                  <a:cubicBezTo>
                    <a:pt x="52" y="0"/>
                    <a:pt x="48" y="0"/>
                    <a:pt x="42" y="1"/>
                  </a:cubicBezTo>
                  <a:cubicBezTo>
                    <a:pt x="41" y="1"/>
                    <a:pt x="39" y="2"/>
                    <a:pt x="39" y="4"/>
                  </a:cubicBezTo>
                  <a:cubicBezTo>
                    <a:pt x="36" y="12"/>
                    <a:pt x="36" y="12"/>
                    <a:pt x="36" y="12"/>
                  </a:cubicBezTo>
                  <a:cubicBezTo>
                    <a:pt x="35" y="12"/>
                    <a:pt x="33" y="13"/>
                    <a:pt x="32" y="13"/>
                  </a:cubicBezTo>
                  <a:cubicBezTo>
                    <a:pt x="25" y="10"/>
                    <a:pt x="25" y="10"/>
                    <a:pt x="25" y="10"/>
                  </a:cubicBezTo>
                  <a:cubicBezTo>
                    <a:pt x="23" y="9"/>
                    <a:pt x="22" y="9"/>
                    <a:pt x="20" y="10"/>
                  </a:cubicBezTo>
                  <a:cubicBezTo>
                    <a:pt x="16" y="13"/>
                    <a:pt x="13" y="17"/>
                    <a:pt x="10" y="21"/>
                  </a:cubicBezTo>
                  <a:cubicBezTo>
                    <a:pt x="9" y="22"/>
                    <a:pt x="9" y="24"/>
                    <a:pt x="9" y="25"/>
                  </a:cubicBezTo>
                  <a:cubicBezTo>
                    <a:pt x="13" y="33"/>
                    <a:pt x="13" y="33"/>
                    <a:pt x="13" y="33"/>
                  </a:cubicBezTo>
                  <a:cubicBezTo>
                    <a:pt x="12" y="34"/>
                    <a:pt x="12" y="35"/>
                    <a:pt x="11" y="36"/>
                  </a:cubicBezTo>
                  <a:cubicBezTo>
                    <a:pt x="4" y="39"/>
                    <a:pt x="4" y="39"/>
                    <a:pt x="4" y="39"/>
                  </a:cubicBezTo>
                  <a:cubicBezTo>
                    <a:pt x="2" y="40"/>
                    <a:pt x="1" y="41"/>
                    <a:pt x="1" y="43"/>
                  </a:cubicBezTo>
                  <a:cubicBezTo>
                    <a:pt x="0" y="45"/>
                    <a:pt x="0" y="48"/>
                    <a:pt x="0" y="50"/>
                  </a:cubicBezTo>
                  <a:cubicBezTo>
                    <a:pt x="0" y="52"/>
                    <a:pt x="0" y="55"/>
                    <a:pt x="1" y="58"/>
                  </a:cubicBezTo>
                  <a:cubicBezTo>
                    <a:pt x="1" y="59"/>
                    <a:pt x="2" y="60"/>
                    <a:pt x="4" y="61"/>
                  </a:cubicBezTo>
                  <a:cubicBezTo>
                    <a:pt x="11" y="64"/>
                    <a:pt x="11" y="64"/>
                    <a:pt x="11" y="64"/>
                  </a:cubicBezTo>
                  <a:cubicBezTo>
                    <a:pt x="12" y="65"/>
                    <a:pt x="12" y="66"/>
                    <a:pt x="13" y="67"/>
                  </a:cubicBezTo>
                  <a:cubicBezTo>
                    <a:pt x="9" y="75"/>
                    <a:pt x="9" y="75"/>
                    <a:pt x="9" y="75"/>
                  </a:cubicBezTo>
                  <a:cubicBezTo>
                    <a:pt x="9" y="76"/>
                    <a:pt x="9" y="78"/>
                    <a:pt x="10" y="79"/>
                  </a:cubicBezTo>
                  <a:cubicBezTo>
                    <a:pt x="13" y="83"/>
                    <a:pt x="16" y="87"/>
                    <a:pt x="20" y="90"/>
                  </a:cubicBezTo>
                  <a:cubicBezTo>
                    <a:pt x="22" y="91"/>
                    <a:pt x="23" y="91"/>
                    <a:pt x="25" y="90"/>
                  </a:cubicBezTo>
                  <a:cubicBezTo>
                    <a:pt x="32" y="87"/>
                    <a:pt x="32" y="87"/>
                    <a:pt x="32" y="87"/>
                  </a:cubicBezTo>
                  <a:cubicBezTo>
                    <a:pt x="33" y="87"/>
                    <a:pt x="35" y="88"/>
                    <a:pt x="36" y="88"/>
                  </a:cubicBezTo>
                  <a:cubicBezTo>
                    <a:pt x="39" y="96"/>
                    <a:pt x="39" y="96"/>
                    <a:pt x="39" y="96"/>
                  </a:cubicBezTo>
                  <a:cubicBezTo>
                    <a:pt x="39" y="98"/>
                    <a:pt x="41" y="99"/>
                    <a:pt x="42" y="99"/>
                  </a:cubicBezTo>
                  <a:cubicBezTo>
                    <a:pt x="45" y="99"/>
                    <a:pt x="47" y="99"/>
                    <a:pt x="50" y="99"/>
                  </a:cubicBezTo>
                  <a:cubicBezTo>
                    <a:pt x="52" y="99"/>
                    <a:pt x="54" y="99"/>
                    <a:pt x="57" y="99"/>
                  </a:cubicBezTo>
                  <a:cubicBezTo>
                    <a:pt x="59" y="99"/>
                    <a:pt x="60" y="98"/>
                    <a:pt x="61" y="96"/>
                  </a:cubicBezTo>
                  <a:cubicBezTo>
                    <a:pt x="63" y="88"/>
                    <a:pt x="63" y="88"/>
                    <a:pt x="63" y="88"/>
                  </a:cubicBezTo>
                  <a:cubicBezTo>
                    <a:pt x="65" y="88"/>
                    <a:pt x="66" y="87"/>
                    <a:pt x="67" y="87"/>
                  </a:cubicBezTo>
                  <a:cubicBezTo>
                    <a:pt x="75" y="90"/>
                    <a:pt x="75" y="90"/>
                    <a:pt x="75" y="90"/>
                  </a:cubicBezTo>
                  <a:cubicBezTo>
                    <a:pt x="76" y="91"/>
                    <a:pt x="78" y="91"/>
                    <a:pt x="79" y="90"/>
                  </a:cubicBezTo>
                  <a:cubicBezTo>
                    <a:pt x="83" y="87"/>
                    <a:pt x="87" y="83"/>
                    <a:pt x="89" y="79"/>
                  </a:cubicBezTo>
                  <a:cubicBezTo>
                    <a:pt x="90" y="78"/>
                    <a:pt x="91" y="76"/>
                    <a:pt x="90" y="75"/>
                  </a:cubicBezTo>
                  <a:cubicBezTo>
                    <a:pt x="86" y="67"/>
                    <a:pt x="86" y="67"/>
                    <a:pt x="86" y="67"/>
                  </a:cubicBezTo>
                  <a:cubicBezTo>
                    <a:pt x="87" y="66"/>
                    <a:pt x="87" y="65"/>
                    <a:pt x="88" y="64"/>
                  </a:cubicBezTo>
                  <a:cubicBezTo>
                    <a:pt x="96" y="61"/>
                    <a:pt x="96" y="61"/>
                    <a:pt x="96" y="61"/>
                  </a:cubicBezTo>
                  <a:cubicBezTo>
                    <a:pt x="97" y="60"/>
                    <a:pt x="98" y="59"/>
                    <a:pt x="98" y="58"/>
                  </a:cubicBezTo>
                  <a:cubicBezTo>
                    <a:pt x="99" y="55"/>
                    <a:pt x="99" y="52"/>
                    <a:pt x="99" y="50"/>
                  </a:cubicBezTo>
                  <a:cubicBezTo>
                    <a:pt x="99" y="48"/>
                    <a:pt x="99" y="45"/>
                    <a:pt x="98" y="43"/>
                  </a:cubicBezTo>
                  <a:moveTo>
                    <a:pt x="90" y="54"/>
                  </a:moveTo>
                  <a:cubicBezTo>
                    <a:pt x="83" y="56"/>
                    <a:pt x="83" y="56"/>
                    <a:pt x="83" y="56"/>
                  </a:cubicBezTo>
                  <a:cubicBezTo>
                    <a:pt x="82" y="57"/>
                    <a:pt x="81" y="58"/>
                    <a:pt x="80" y="59"/>
                  </a:cubicBezTo>
                  <a:cubicBezTo>
                    <a:pt x="80" y="61"/>
                    <a:pt x="79" y="63"/>
                    <a:pt x="78" y="65"/>
                  </a:cubicBezTo>
                  <a:cubicBezTo>
                    <a:pt x="77" y="67"/>
                    <a:pt x="77" y="68"/>
                    <a:pt x="78" y="69"/>
                  </a:cubicBezTo>
                  <a:cubicBezTo>
                    <a:pt x="81" y="76"/>
                    <a:pt x="81" y="76"/>
                    <a:pt x="81" y="76"/>
                  </a:cubicBezTo>
                  <a:cubicBezTo>
                    <a:pt x="80" y="78"/>
                    <a:pt x="78" y="80"/>
                    <a:pt x="76" y="81"/>
                  </a:cubicBezTo>
                  <a:cubicBezTo>
                    <a:pt x="69" y="78"/>
                    <a:pt x="69" y="78"/>
                    <a:pt x="69" y="78"/>
                  </a:cubicBezTo>
                  <a:cubicBezTo>
                    <a:pt x="68" y="78"/>
                    <a:pt x="66" y="78"/>
                    <a:pt x="65" y="78"/>
                  </a:cubicBezTo>
                  <a:cubicBezTo>
                    <a:pt x="63" y="79"/>
                    <a:pt x="61" y="80"/>
                    <a:pt x="59" y="81"/>
                  </a:cubicBezTo>
                  <a:cubicBezTo>
                    <a:pt x="57" y="81"/>
                    <a:pt x="56" y="82"/>
                    <a:pt x="56" y="83"/>
                  </a:cubicBezTo>
                  <a:cubicBezTo>
                    <a:pt x="53" y="91"/>
                    <a:pt x="53" y="91"/>
                    <a:pt x="53" y="91"/>
                  </a:cubicBezTo>
                  <a:cubicBezTo>
                    <a:pt x="51" y="91"/>
                    <a:pt x="49" y="91"/>
                    <a:pt x="46" y="91"/>
                  </a:cubicBezTo>
                  <a:cubicBezTo>
                    <a:pt x="43" y="83"/>
                    <a:pt x="43" y="83"/>
                    <a:pt x="43" y="83"/>
                  </a:cubicBezTo>
                  <a:cubicBezTo>
                    <a:pt x="43" y="82"/>
                    <a:pt x="42" y="81"/>
                    <a:pt x="41" y="81"/>
                  </a:cubicBezTo>
                  <a:cubicBezTo>
                    <a:pt x="38" y="80"/>
                    <a:pt x="36" y="79"/>
                    <a:pt x="34" y="78"/>
                  </a:cubicBezTo>
                  <a:cubicBezTo>
                    <a:pt x="33" y="78"/>
                    <a:pt x="32" y="78"/>
                    <a:pt x="30" y="78"/>
                  </a:cubicBezTo>
                  <a:cubicBezTo>
                    <a:pt x="24" y="81"/>
                    <a:pt x="24" y="81"/>
                    <a:pt x="24" y="81"/>
                  </a:cubicBezTo>
                  <a:cubicBezTo>
                    <a:pt x="22" y="80"/>
                    <a:pt x="20" y="78"/>
                    <a:pt x="18" y="76"/>
                  </a:cubicBezTo>
                  <a:cubicBezTo>
                    <a:pt x="22" y="69"/>
                    <a:pt x="22" y="69"/>
                    <a:pt x="22" y="69"/>
                  </a:cubicBezTo>
                  <a:cubicBezTo>
                    <a:pt x="22" y="68"/>
                    <a:pt x="22" y="67"/>
                    <a:pt x="21" y="65"/>
                  </a:cubicBezTo>
                  <a:cubicBezTo>
                    <a:pt x="20" y="63"/>
                    <a:pt x="20" y="61"/>
                    <a:pt x="19" y="59"/>
                  </a:cubicBezTo>
                  <a:cubicBezTo>
                    <a:pt x="18" y="58"/>
                    <a:pt x="17" y="57"/>
                    <a:pt x="16" y="56"/>
                  </a:cubicBezTo>
                  <a:cubicBezTo>
                    <a:pt x="9" y="54"/>
                    <a:pt x="9" y="54"/>
                    <a:pt x="9" y="54"/>
                  </a:cubicBezTo>
                  <a:cubicBezTo>
                    <a:pt x="9" y="52"/>
                    <a:pt x="9" y="51"/>
                    <a:pt x="9" y="50"/>
                  </a:cubicBezTo>
                  <a:cubicBezTo>
                    <a:pt x="9" y="49"/>
                    <a:pt x="9" y="48"/>
                    <a:pt x="9" y="46"/>
                  </a:cubicBezTo>
                  <a:cubicBezTo>
                    <a:pt x="16" y="44"/>
                    <a:pt x="16" y="44"/>
                    <a:pt x="16" y="44"/>
                  </a:cubicBezTo>
                  <a:cubicBezTo>
                    <a:pt x="17" y="43"/>
                    <a:pt x="18" y="42"/>
                    <a:pt x="19" y="41"/>
                  </a:cubicBezTo>
                  <a:cubicBezTo>
                    <a:pt x="20" y="39"/>
                    <a:pt x="20" y="37"/>
                    <a:pt x="21" y="35"/>
                  </a:cubicBezTo>
                  <a:cubicBezTo>
                    <a:pt x="22" y="33"/>
                    <a:pt x="22" y="32"/>
                    <a:pt x="22" y="31"/>
                  </a:cubicBezTo>
                  <a:cubicBezTo>
                    <a:pt x="18" y="24"/>
                    <a:pt x="18" y="24"/>
                    <a:pt x="18" y="24"/>
                  </a:cubicBezTo>
                  <a:cubicBezTo>
                    <a:pt x="20" y="22"/>
                    <a:pt x="22" y="20"/>
                    <a:pt x="24" y="19"/>
                  </a:cubicBezTo>
                  <a:cubicBezTo>
                    <a:pt x="30" y="22"/>
                    <a:pt x="30" y="22"/>
                    <a:pt x="30" y="22"/>
                  </a:cubicBezTo>
                  <a:cubicBezTo>
                    <a:pt x="32" y="22"/>
                    <a:pt x="33" y="22"/>
                    <a:pt x="34" y="22"/>
                  </a:cubicBezTo>
                  <a:cubicBezTo>
                    <a:pt x="36" y="21"/>
                    <a:pt x="38" y="20"/>
                    <a:pt x="41" y="19"/>
                  </a:cubicBezTo>
                  <a:cubicBezTo>
                    <a:pt x="42" y="19"/>
                    <a:pt x="43" y="18"/>
                    <a:pt x="43" y="17"/>
                  </a:cubicBezTo>
                  <a:cubicBezTo>
                    <a:pt x="46" y="9"/>
                    <a:pt x="46" y="9"/>
                    <a:pt x="46" y="9"/>
                  </a:cubicBezTo>
                  <a:cubicBezTo>
                    <a:pt x="49" y="9"/>
                    <a:pt x="51" y="9"/>
                    <a:pt x="53" y="9"/>
                  </a:cubicBezTo>
                  <a:cubicBezTo>
                    <a:pt x="56" y="17"/>
                    <a:pt x="56" y="17"/>
                    <a:pt x="56" y="17"/>
                  </a:cubicBezTo>
                  <a:cubicBezTo>
                    <a:pt x="56" y="18"/>
                    <a:pt x="57" y="19"/>
                    <a:pt x="59" y="19"/>
                  </a:cubicBezTo>
                  <a:cubicBezTo>
                    <a:pt x="61" y="20"/>
                    <a:pt x="63" y="21"/>
                    <a:pt x="65" y="22"/>
                  </a:cubicBezTo>
                  <a:cubicBezTo>
                    <a:pt x="66" y="22"/>
                    <a:pt x="68" y="22"/>
                    <a:pt x="69" y="22"/>
                  </a:cubicBezTo>
                  <a:cubicBezTo>
                    <a:pt x="76" y="19"/>
                    <a:pt x="76" y="19"/>
                    <a:pt x="76" y="19"/>
                  </a:cubicBezTo>
                  <a:cubicBezTo>
                    <a:pt x="78" y="20"/>
                    <a:pt x="80" y="22"/>
                    <a:pt x="81" y="24"/>
                  </a:cubicBezTo>
                  <a:cubicBezTo>
                    <a:pt x="78" y="31"/>
                    <a:pt x="78" y="31"/>
                    <a:pt x="78" y="31"/>
                  </a:cubicBezTo>
                  <a:cubicBezTo>
                    <a:pt x="77" y="32"/>
                    <a:pt x="77" y="33"/>
                    <a:pt x="78" y="35"/>
                  </a:cubicBezTo>
                  <a:cubicBezTo>
                    <a:pt x="79" y="37"/>
                    <a:pt x="80" y="39"/>
                    <a:pt x="80" y="41"/>
                  </a:cubicBezTo>
                  <a:cubicBezTo>
                    <a:pt x="81" y="42"/>
                    <a:pt x="82" y="43"/>
                    <a:pt x="83" y="44"/>
                  </a:cubicBezTo>
                  <a:cubicBezTo>
                    <a:pt x="90" y="46"/>
                    <a:pt x="90" y="46"/>
                    <a:pt x="90" y="46"/>
                  </a:cubicBezTo>
                  <a:cubicBezTo>
                    <a:pt x="91" y="48"/>
                    <a:pt x="91" y="49"/>
                    <a:pt x="91" y="50"/>
                  </a:cubicBezTo>
                  <a:cubicBezTo>
                    <a:pt x="91" y="51"/>
                    <a:pt x="91" y="52"/>
                    <a:pt x="90" y="5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9999" name="Freeform 63"/>
            <p:cNvSpPr>
              <a:spLocks noEditPoints="1"/>
            </p:cNvSpPr>
            <p:nvPr/>
          </p:nvSpPr>
          <p:spPr bwMode="auto">
            <a:xfrm>
              <a:off x="50" y="48"/>
              <a:ext cx="64" cy="65"/>
            </a:xfrm>
            <a:custGeom>
              <a:gdLst>
                <a:gd fmla="*/ 20 w 39" name="T0"/>
                <a:gd fmla="*/ 0 h 40" name="T1"/>
                <a:gd fmla="*/ 0 w 39" name="T2"/>
                <a:gd fmla="*/ 20 h 40" name="T3"/>
                <a:gd fmla="*/ 20 w 39" name="T4"/>
                <a:gd fmla="*/ 40 h 40" name="T5"/>
                <a:gd fmla="*/ 39 w 39" name="T6"/>
                <a:gd fmla="*/ 20 h 40" name="T7"/>
                <a:gd fmla="*/ 20 w 39" name="T8"/>
                <a:gd fmla="*/ 0 h 40" name="T9"/>
                <a:gd fmla="*/ 20 w 39" name="T10"/>
                <a:gd fmla="*/ 31 h 40" name="T11"/>
                <a:gd fmla="*/ 9 w 39" name="T12"/>
                <a:gd fmla="*/ 20 h 40" name="T13"/>
                <a:gd fmla="*/ 20 w 39" name="T14"/>
                <a:gd fmla="*/ 9 h 40" name="T15"/>
                <a:gd fmla="*/ 31 w 39" name="T16"/>
                <a:gd fmla="*/ 20 h 40" name="T17"/>
                <a:gd fmla="*/ 20 w 39" name="T18"/>
                <a:gd fmla="*/ 31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39">
                  <a:moveTo>
                    <a:pt x="20" y="0"/>
                  </a:moveTo>
                  <a:cubicBezTo>
                    <a:pt x="9" y="0"/>
                    <a:pt x="0" y="9"/>
                    <a:pt x="0" y="20"/>
                  </a:cubicBezTo>
                  <a:cubicBezTo>
                    <a:pt x="0" y="31"/>
                    <a:pt x="9" y="40"/>
                    <a:pt x="20" y="40"/>
                  </a:cubicBezTo>
                  <a:cubicBezTo>
                    <a:pt x="30" y="40"/>
                    <a:pt x="39" y="31"/>
                    <a:pt x="39" y="20"/>
                  </a:cubicBezTo>
                  <a:cubicBezTo>
                    <a:pt x="39" y="9"/>
                    <a:pt x="30" y="0"/>
                    <a:pt x="20" y="0"/>
                  </a:cubicBezTo>
                  <a:moveTo>
                    <a:pt x="20" y="31"/>
                  </a:moveTo>
                  <a:cubicBezTo>
                    <a:pt x="14" y="31"/>
                    <a:pt x="9" y="26"/>
                    <a:pt x="9" y="20"/>
                  </a:cubicBezTo>
                  <a:cubicBezTo>
                    <a:pt x="9" y="14"/>
                    <a:pt x="14" y="9"/>
                    <a:pt x="20" y="9"/>
                  </a:cubicBezTo>
                  <a:cubicBezTo>
                    <a:pt x="26" y="9"/>
                    <a:pt x="31" y="14"/>
                    <a:pt x="31" y="20"/>
                  </a:cubicBezTo>
                  <a:cubicBezTo>
                    <a:pt x="31" y="26"/>
                    <a:pt x="26" y="31"/>
                    <a:pt x="20" y="31"/>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0000" name="Group 64"/>
          <p:cNvGrpSpPr/>
          <p:nvPr/>
        </p:nvGrpSpPr>
        <p:grpSpPr>
          <a:xfrm>
            <a:off x="846139" y="3923923"/>
            <a:ext cx="255587" cy="255667"/>
            <a:chExt cx="161" cy="161"/>
          </a:xfrm>
        </p:grpSpPr>
        <p:sp>
          <p:nvSpPr>
            <p:cNvPr id="40001" name="Freeform 65"/>
            <p:cNvSpPr/>
            <p:nvPr/>
          </p:nvSpPr>
          <p:spPr bwMode="auto">
            <a:xfrm>
              <a:off x="0" y="0"/>
              <a:ext cx="161" cy="116"/>
            </a:xfrm>
            <a:custGeom>
              <a:gdLst>
                <a:gd fmla="*/ 75 w 98" name="T0"/>
                <a:gd fmla="*/ 26 h 71" name="T1"/>
                <a:gd fmla="*/ 71 w 98" name="T2"/>
                <a:gd fmla="*/ 26 h 71" name="T3"/>
                <a:gd fmla="*/ 71 w 98" name="T4"/>
                <a:gd fmla="*/ 24 h 71" name="T5"/>
                <a:gd fmla="*/ 47 w 98" name="T6"/>
                <a:gd fmla="*/ 0 h 71" name="T7"/>
                <a:gd fmla="*/ 23 w 98" name="T8"/>
                <a:gd fmla="*/ 20 h 71" name="T9"/>
                <a:gd fmla="*/ 16 w 98" name="T10"/>
                <a:gd fmla="*/ 21 h 71" name="T11"/>
                <a:gd fmla="*/ 16 w 98" name="T12"/>
                <a:gd fmla="*/ 21 h 71" name="T13"/>
                <a:gd fmla="*/ 6 w 98" name="T14"/>
                <a:gd fmla="*/ 35 h 71" name="T15"/>
                <a:gd fmla="*/ 7 w 98" name="T16"/>
                <a:gd fmla="*/ 42 h 71" name="T17"/>
                <a:gd fmla="*/ 0 w 98" name="T18"/>
                <a:gd fmla="*/ 55 h 71" name="T19"/>
                <a:gd fmla="*/ 16 w 98" name="T20"/>
                <a:gd fmla="*/ 71 h 71" name="T21"/>
                <a:gd fmla="*/ 32 w 98" name="T22"/>
                <a:gd fmla="*/ 71 h 71" name="T23"/>
                <a:gd fmla="*/ 36 w 98" name="T24"/>
                <a:gd fmla="*/ 66 h 71" name="T25"/>
                <a:gd fmla="*/ 32 w 98" name="T26"/>
                <a:gd fmla="*/ 62 h 71" name="T27"/>
                <a:gd fmla="*/ 16 w 98" name="T28"/>
                <a:gd fmla="*/ 62 h 71" name="T29"/>
                <a:gd fmla="*/ 9 w 98" name="T30"/>
                <a:gd fmla="*/ 55 h 71" name="T31"/>
                <a:gd fmla="*/ 15 w 98" name="T32"/>
                <a:gd fmla="*/ 48 h 71" name="T33"/>
                <a:gd fmla="*/ 18 w 98" name="T34"/>
                <a:gd fmla="*/ 45 h 71" name="T35"/>
                <a:gd fmla="*/ 17 w 98" name="T36"/>
                <a:gd fmla="*/ 41 h 71" name="T37"/>
                <a:gd fmla="*/ 14 w 98" name="T38"/>
                <a:gd fmla="*/ 35 h 71" name="T39"/>
                <a:gd fmla="*/ 19 w 98" name="T40"/>
                <a:gd fmla="*/ 28 h 71" name="T41"/>
                <a:gd fmla="*/ 19 w 98" name="T42"/>
                <a:gd fmla="*/ 28 h 71" name="T43"/>
                <a:gd fmla="*/ 25 w 98" name="T44"/>
                <a:gd fmla="*/ 29 h 71" name="T45"/>
                <a:gd fmla="*/ 29 w 98" name="T46"/>
                <a:gd fmla="*/ 29 h 71" name="T47"/>
                <a:gd fmla="*/ 31 w 98" name="T48"/>
                <a:gd fmla="*/ 25 h 71" name="T49"/>
                <a:gd fmla="*/ 31 w 98" name="T50"/>
                <a:gd fmla="*/ 24 h 71" name="T51"/>
                <a:gd fmla="*/ 31 w 98" name="T52"/>
                <a:gd fmla="*/ 24 h 71" name="T53"/>
                <a:gd fmla="*/ 47 w 98" name="T54"/>
                <a:gd fmla="*/ 8 h 71" name="T55"/>
                <a:gd fmla="*/ 62 w 98" name="T56"/>
                <a:gd fmla="*/ 24 h 71" name="T57"/>
                <a:gd fmla="*/ 60 w 98" name="T58"/>
                <a:gd fmla="*/ 32 h 71" name="T59"/>
                <a:gd fmla="*/ 61 w 98" name="T60"/>
                <a:gd fmla="*/ 37 h 71" name="T61"/>
                <a:gd fmla="*/ 66 w 98" name="T62"/>
                <a:gd fmla="*/ 37 h 71" name="T63"/>
                <a:gd fmla="*/ 75 w 98" name="T64"/>
                <a:gd fmla="*/ 34 h 71" name="T65"/>
                <a:gd fmla="*/ 89 w 98" name="T66"/>
                <a:gd fmla="*/ 48 h 71" name="T67"/>
                <a:gd fmla="*/ 75 w 98" name="T68"/>
                <a:gd fmla="*/ 62 h 71" name="T69"/>
                <a:gd fmla="*/ 66 w 98" name="T70"/>
                <a:gd fmla="*/ 62 h 71" name="T71"/>
                <a:gd fmla="*/ 62 w 98" name="T72"/>
                <a:gd fmla="*/ 66 h 71" name="T73"/>
                <a:gd fmla="*/ 66 w 98" name="T74"/>
                <a:gd fmla="*/ 71 h 71" name="T75"/>
                <a:gd fmla="*/ 75 w 98" name="T76"/>
                <a:gd fmla="*/ 71 h 71" name="T77"/>
                <a:gd fmla="*/ 98 w 98" name="T78"/>
                <a:gd fmla="*/ 48 h 71" name="T79"/>
                <a:gd fmla="*/ 75 w 98" name="T80"/>
                <a:gd fmla="*/ 26 h 7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1" w="98">
                  <a:moveTo>
                    <a:pt x="75" y="26"/>
                  </a:moveTo>
                  <a:cubicBezTo>
                    <a:pt x="74" y="26"/>
                    <a:pt x="72" y="26"/>
                    <a:pt x="71" y="26"/>
                  </a:cubicBezTo>
                  <a:cubicBezTo>
                    <a:pt x="71" y="25"/>
                    <a:pt x="71" y="25"/>
                    <a:pt x="71" y="24"/>
                  </a:cubicBezTo>
                  <a:cubicBezTo>
                    <a:pt x="71" y="10"/>
                    <a:pt x="60" y="0"/>
                    <a:pt x="47" y="0"/>
                  </a:cubicBezTo>
                  <a:cubicBezTo>
                    <a:pt x="35" y="0"/>
                    <a:pt x="25" y="8"/>
                    <a:pt x="23" y="20"/>
                  </a:cubicBezTo>
                  <a:cubicBezTo>
                    <a:pt x="20" y="19"/>
                    <a:pt x="18" y="20"/>
                    <a:pt x="16" y="21"/>
                  </a:cubicBezTo>
                  <a:cubicBezTo>
                    <a:pt x="16" y="21"/>
                    <a:pt x="16" y="21"/>
                    <a:pt x="16" y="21"/>
                  </a:cubicBezTo>
                  <a:cubicBezTo>
                    <a:pt x="10" y="23"/>
                    <a:pt x="6" y="29"/>
                    <a:pt x="6" y="35"/>
                  </a:cubicBezTo>
                  <a:cubicBezTo>
                    <a:pt x="6" y="37"/>
                    <a:pt x="6" y="40"/>
                    <a:pt x="7" y="42"/>
                  </a:cubicBezTo>
                  <a:cubicBezTo>
                    <a:pt x="3" y="45"/>
                    <a:pt x="0" y="50"/>
                    <a:pt x="0" y="55"/>
                  </a:cubicBezTo>
                  <a:cubicBezTo>
                    <a:pt x="0" y="64"/>
                    <a:pt x="7" y="71"/>
                    <a:pt x="16" y="71"/>
                  </a:cubicBezTo>
                  <a:cubicBezTo>
                    <a:pt x="32" y="71"/>
                    <a:pt x="32" y="71"/>
                    <a:pt x="32" y="71"/>
                  </a:cubicBezTo>
                  <a:cubicBezTo>
                    <a:pt x="34" y="71"/>
                    <a:pt x="36" y="69"/>
                    <a:pt x="36" y="66"/>
                  </a:cubicBezTo>
                  <a:cubicBezTo>
                    <a:pt x="36" y="64"/>
                    <a:pt x="34" y="62"/>
                    <a:pt x="32" y="62"/>
                  </a:cubicBezTo>
                  <a:cubicBezTo>
                    <a:pt x="16" y="62"/>
                    <a:pt x="16" y="62"/>
                    <a:pt x="16" y="62"/>
                  </a:cubicBezTo>
                  <a:cubicBezTo>
                    <a:pt x="12" y="62"/>
                    <a:pt x="9" y="59"/>
                    <a:pt x="9" y="55"/>
                  </a:cubicBezTo>
                  <a:cubicBezTo>
                    <a:pt x="9" y="52"/>
                    <a:pt x="11" y="49"/>
                    <a:pt x="15" y="48"/>
                  </a:cubicBezTo>
                  <a:cubicBezTo>
                    <a:pt x="16" y="48"/>
                    <a:pt x="18" y="47"/>
                    <a:pt x="18" y="45"/>
                  </a:cubicBezTo>
                  <a:cubicBezTo>
                    <a:pt x="19" y="43"/>
                    <a:pt x="18" y="42"/>
                    <a:pt x="17" y="41"/>
                  </a:cubicBezTo>
                  <a:cubicBezTo>
                    <a:pt x="15" y="39"/>
                    <a:pt x="14" y="37"/>
                    <a:pt x="14" y="35"/>
                  </a:cubicBezTo>
                  <a:cubicBezTo>
                    <a:pt x="14" y="32"/>
                    <a:pt x="16" y="29"/>
                    <a:pt x="19" y="28"/>
                  </a:cubicBezTo>
                  <a:cubicBezTo>
                    <a:pt x="19" y="28"/>
                    <a:pt x="19" y="28"/>
                    <a:pt x="19" y="28"/>
                  </a:cubicBezTo>
                  <a:cubicBezTo>
                    <a:pt x="21" y="28"/>
                    <a:pt x="23" y="28"/>
                    <a:pt x="25" y="29"/>
                  </a:cubicBezTo>
                  <a:cubicBezTo>
                    <a:pt x="26" y="30"/>
                    <a:pt x="28" y="30"/>
                    <a:pt x="29" y="29"/>
                  </a:cubicBezTo>
                  <a:cubicBezTo>
                    <a:pt x="30" y="28"/>
                    <a:pt x="31" y="27"/>
                    <a:pt x="31" y="25"/>
                  </a:cubicBezTo>
                  <a:cubicBezTo>
                    <a:pt x="31" y="25"/>
                    <a:pt x="31" y="24"/>
                    <a:pt x="31" y="24"/>
                  </a:cubicBezTo>
                  <a:cubicBezTo>
                    <a:pt x="31" y="24"/>
                    <a:pt x="31" y="24"/>
                    <a:pt x="31" y="24"/>
                  </a:cubicBezTo>
                  <a:cubicBezTo>
                    <a:pt x="31" y="15"/>
                    <a:pt x="38" y="8"/>
                    <a:pt x="47" y="8"/>
                  </a:cubicBezTo>
                  <a:cubicBezTo>
                    <a:pt x="55" y="8"/>
                    <a:pt x="62" y="15"/>
                    <a:pt x="62" y="24"/>
                  </a:cubicBezTo>
                  <a:cubicBezTo>
                    <a:pt x="62" y="27"/>
                    <a:pt x="62" y="29"/>
                    <a:pt x="60" y="32"/>
                  </a:cubicBezTo>
                  <a:cubicBezTo>
                    <a:pt x="59" y="34"/>
                    <a:pt x="59" y="36"/>
                    <a:pt x="61" y="37"/>
                  </a:cubicBezTo>
                  <a:cubicBezTo>
                    <a:pt x="62" y="39"/>
                    <a:pt x="65" y="39"/>
                    <a:pt x="66" y="37"/>
                  </a:cubicBezTo>
                  <a:cubicBezTo>
                    <a:pt x="68" y="36"/>
                    <a:pt x="71" y="34"/>
                    <a:pt x="75" y="34"/>
                  </a:cubicBezTo>
                  <a:cubicBezTo>
                    <a:pt x="83" y="34"/>
                    <a:pt x="89" y="40"/>
                    <a:pt x="89" y="48"/>
                  </a:cubicBezTo>
                  <a:cubicBezTo>
                    <a:pt x="89" y="56"/>
                    <a:pt x="83" y="62"/>
                    <a:pt x="75" y="62"/>
                  </a:cubicBezTo>
                  <a:cubicBezTo>
                    <a:pt x="66" y="62"/>
                    <a:pt x="66" y="62"/>
                    <a:pt x="66" y="62"/>
                  </a:cubicBezTo>
                  <a:cubicBezTo>
                    <a:pt x="64" y="62"/>
                    <a:pt x="62" y="64"/>
                    <a:pt x="62" y="66"/>
                  </a:cubicBezTo>
                  <a:cubicBezTo>
                    <a:pt x="62" y="69"/>
                    <a:pt x="64" y="71"/>
                    <a:pt x="66" y="71"/>
                  </a:cubicBezTo>
                  <a:cubicBezTo>
                    <a:pt x="75" y="71"/>
                    <a:pt x="75" y="71"/>
                    <a:pt x="75" y="71"/>
                  </a:cubicBezTo>
                  <a:cubicBezTo>
                    <a:pt x="88" y="71"/>
                    <a:pt x="98" y="60"/>
                    <a:pt x="98" y="48"/>
                  </a:cubicBezTo>
                  <a:cubicBezTo>
                    <a:pt x="98" y="36"/>
                    <a:pt x="88" y="26"/>
                    <a:pt x="75" y="2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0002" name="Freeform 66"/>
            <p:cNvSpPr/>
            <p:nvPr/>
          </p:nvSpPr>
          <p:spPr bwMode="auto">
            <a:xfrm>
              <a:off x="49" y="64"/>
              <a:ext cx="62" cy="97"/>
            </a:xfrm>
            <a:custGeom>
              <a:gdLst>
                <a:gd fmla="*/ 30 w 38" name="T0"/>
                <a:gd fmla="*/ 38 h 59" name="T1"/>
                <a:gd fmla="*/ 23 w 38" name="T2"/>
                <a:gd fmla="*/ 45 h 59" name="T3"/>
                <a:gd fmla="*/ 23 w 38" name="T4"/>
                <a:gd fmla="*/ 5 h 59" name="T5"/>
                <a:gd fmla="*/ 19 w 38" name="T6"/>
                <a:gd fmla="*/ 0 h 59" name="T7"/>
                <a:gd fmla="*/ 15 w 38" name="T8"/>
                <a:gd fmla="*/ 5 h 59" name="T9"/>
                <a:gd fmla="*/ 15 w 38" name="T10"/>
                <a:gd fmla="*/ 45 h 59" name="T11"/>
                <a:gd fmla="*/ 8 w 38" name="T12"/>
                <a:gd fmla="*/ 38 h 59" name="T13"/>
                <a:gd fmla="*/ 2 w 38" name="T14"/>
                <a:gd fmla="*/ 38 h 59" name="T15"/>
                <a:gd fmla="*/ 2 w 38" name="T16"/>
                <a:gd fmla="*/ 44 h 59" name="T17"/>
                <a:gd fmla="*/ 16 w 38" name="T18"/>
                <a:gd fmla="*/ 58 h 59" name="T19"/>
                <a:gd fmla="*/ 19 w 38" name="T20"/>
                <a:gd fmla="*/ 59 h 59" name="T21"/>
                <a:gd fmla="*/ 22 w 38" name="T22"/>
                <a:gd fmla="*/ 58 h 59" name="T23"/>
                <a:gd fmla="*/ 36 w 38" name="T24"/>
                <a:gd fmla="*/ 44 h 59" name="T25"/>
                <a:gd fmla="*/ 36 w 38" name="T26"/>
                <a:gd fmla="*/ 38 h 59" name="T27"/>
                <a:gd fmla="*/ 30 w 38" name="T28"/>
                <a:gd fmla="*/ 38 h 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 w="38">
                  <a:moveTo>
                    <a:pt x="30" y="38"/>
                  </a:moveTo>
                  <a:cubicBezTo>
                    <a:pt x="23" y="45"/>
                    <a:pt x="23" y="45"/>
                    <a:pt x="23" y="45"/>
                  </a:cubicBezTo>
                  <a:cubicBezTo>
                    <a:pt x="23" y="5"/>
                    <a:pt x="23" y="5"/>
                    <a:pt x="23" y="5"/>
                  </a:cubicBezTo>
                  <a:cubicBezTo>
                    <a:pt x="23" y="2"/>
                    <a:pt x="21" y="0"/>
                    <a:pt x="19" y="0"/>
                  </a:cubicBezTo>
                  <a:cubicBezTo>
                    <a:pt x="17" y="0"/>
                    <a:pt x="15" y="2"/>
                    <a:pt x="15" y="5"/>
                  </a:cubicBezTo>
                  <a:cubicBezTo>
                    <a:pt x="15" y="45"/>
                    <a:pt x="15" y="45"/>
                    <a:pt x="15" y="45"/>
                  </a:cubicBezTo>
                  <a:cubicBezTo>
                    <a:pt x="8" y="38"/>
                    <a:pt x="8" y="38"/>
                    <a:pt x="8" y="38"/>
                  </a:cubicBezTo>
                  <a:cubicBezTo>
                    <a:pt x="6" y="36"/>
                    <a:pt x="3" y="36"/>
                    <a:pt x="2" y="38"/>
                  </a:cubicBezTo>
                  <a:cubicBezTo>
                    <a:pt x="0" y="39"/>
                    <a:pt x="0" y="42"/>
                    <a:pt x="2" y="44"/>
                  </a:cubicBezTo>
                  <a:cubicBezTo>
                    <a:pt x="16" y="58"/>
                    <a:pt x="16" y="58"/>
                    <a:pt x="16" y="58"/>
                  </a:cubicBezTo>
                  <a:cubicBezTo>
                    <a:pt x="17" y="59"/>
                    <a:pt x="18" y="59"/>
                    <a:pt x="19" y="59"/>
                  </a:cubicBezTo>
                  <a:cubicBezTo>
                    <a:pt x="20" y="59"/>
                    <a:pt x="21" y="59"/>
                    <a:pt x="22" y="58"/>
                  </a:cubicBezTo>
                  <a:cubicBezTo>
                    <a:pt x="36" y="44"/>
                    <a:pt x="36" y="44"/>
                    <a:pt x="36" y="44"/>
                  </a:cubicBezTo>
                  <a:cubicBezTo>
                    <a:pt x="38" y="42"/>
                    <a:pt x="38" y="39"/>
                    <a:pt x="36" y="38"/>
                  </a:cubicBezTo>
                  <a:cubicBezTo>
                    <a:pt x="35" y="36"/>
                    <a:pt x="32" y="36"/>
                    <a:pt x="30" y="38"/>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40003" name="Rectangle 67"/>
          <p:cNvSpPr>
            <a:spLocks noChangeArrowheads="1"/>
          </p:cNvSpPr>
          <p:nvPr/>
        </p:nvSpPr>
        <p:spPr bwMode="auto">
          <a:xfrm>
            <a:off x="6191250" y="1522882"/>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40004" name="Rectangle 68"/>
          <p:cNvSpPr>
            <a:spLocks noChangeArrowheads="1"/>
          </p:cNvSpPr>
          <p:nvPr/>
        </p:nvSpPr>
        <p:spPr bwMode="auto">
          <a:xfrm>
            <a:off x="6191250" y="2335933"/>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40005" name="Rectangle 69"/>
          <p:cNvSpPr>
            <a:spLocks noChangeArrowheads="1"/>
          </p:cNvSpPr>
          <p:nvPr/>
        </p:nvSpPr>
        <p:spPr bwMode="auto">
          <a:xfrm>
            <a:off x="6191250" y="3155336"/>
            <a:ext cx="24479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Head Title</a:t>
            </a:r>
          </a:p>
          <a:p>
            <a:r>
              <a:rPr altLang="en-US" b="1" lang="zh-CN" sz="10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40006" name="Rectangle 70"/>
          <p:cNvSpPr>
            <a:spLocks noChangeArrowheads="1"/>
          </p:cNvSpPr>
          <p:nvPr/>
        </p:nvSpPr>
        <p:spPr bwMode="auto">
          <a:xfrm>
            <a:off x="684213" y="1672154"/>
            <a:ext cx="3382962" cy="2560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000">
                <a:solidFill>
                  <a:schemeClr val="accent1"/>
                </a:solidFill>
                <a:latin charset="-122" panose="020b0502040204020203" pitchFamily="34" typeface="微软雅黑 Light"/>
                <a:ea charset="-122" panose="020b0502040204020203" pitchFamily="34" typeface="微软雅黑 Light"/>
              </a:rPr>
              <a:t>WHAT MAKES US DIFFERENT？</a:t>
            </a:r>
          </a:p>
          <a:p>
            <a:pPr>
              <a:lnSpc>
                <a:spcPct val="120000"/>
              </a:lnSpc>
            </a:pPr>
            <a:endParaRPr altLang="en-US" lang="zh-CN" sz="1000">
              <a:solidFill>
                <a:schemeClr val="accent1"/>
              </a:solidFill>
              <a:latin charset="-122" panose="020b0502040204020203" pitchFamily="34" typeface="微软雅黑 Light"/>
              <a:ea charset="-122" panose="020b0502040204020203" pitchFamily="34" typeface="微软雅黑 Light"/>
            </a:endParaRPr>
          </a:p>
          <a:p>
            <a:pPr>
              <a:lnSpc>
                <a:spcPct val="120000"/>
              </a:lnSpc>
            </a:pPr>
            <a:r>
              <a:rPr altLang="en-US" lang="zh-CN" sz="1000">
                <a:solidFill>
                  <a:schemeClr val="accent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55"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56"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57" name="Picture 2"/>
          <p:cNvPicPr>
            <a:picLocks noChangeArrowheads="1" noChangeAspect="1"/>
          </p:cNvPicPr>
          <p:nvPr/>
        </p:nvPicPr>
        <p:blipFill>
          <a:blip r:embed="rId2">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1619672" y="1919322"/>
            <a:ext cx="5904656" cy="579120"/>
          </a:xfrm>
          <a:prstGeom prst="rect">
            <a:avLst/>
          </a:prstGeom>
          <a:noFill/>
        </p:spPr>
        <p:txBody>
          <a:bodyPr lIns="0" rIns="0" rtlCol="0" wrap="square">
            <a:spAutoFit/>
          </a:bodyPr>
          <a:lstStyle/>
          <a:p>
            <a:pPr algn="dist"/>
            <a:r>
              <a:rPr altLang="en-US" lang="zh-CN" smtClean="0" sz="3200">
                <a:ln w="6350">
                  <a:noFill/>
                </a:ln>
                <a:solidFill>
                  <a:schemeClr val="bg1">
                    <a:lumMod val="50000"/>
                  </a:schemeClr>
                </a:solidFill>
                <a:latin charset="-122" panose="020b0502040204020203" pitchFamily="34" typeface="微软雅黑 Light"/>
                <a:ea charset="-122" panose="020b0502040204020203" pitchFamily="34" typeface="微软雅黑 Light"/>
              </a:rPr>
              <a:t>敬请各位领导批评指正</a:t>
            </a:r>
          </a:p>
        </p:txBody>
      </p:sp>
      <p:sp>
        <p:nvSpPr>
          <p:cNvPr id="8" name="矩形 7"/>
          <p:cNvSpPr/>
          <p:nvPr/>
        </p:nvSpPr>
        <p:spPr>
          <a:xfrm>
            <a:off x="1619672" y="2567394"/>
            <a:ext cx="5904656" cy="274320"/>
          </a:xfrm>
          <a:prstGeom prst="rect">
            <a:avLst/>
          </a:prstGeom>
          <a:ln w="6350">
            <a:solidFill>
              <a:schemeClr val="bg1">
                <a:lumMod val="50000"/>
              </a:schemeClr>
            </a:solidFill>
          </a:ln>
        </p:spPr>
        <p:txBody>
          <a:bodyPr wrap="square">
            <a:spAutoFit/>
          </a:bodyPr>
          <a:lstStyle/>
          <a:p>
            <a:pPr algn="dist"/>
            <a:r>
              <a:rPr altLang="zh-CN" lang="en-US" smtClean="0" sz="1200">
                <a:solidFill>
                  <a:schemeClr val="bg1">
                    <a:lumMod val="50000"/>
                  </a:schemeClr>
                </a:solidFill>
                <a:latin charset="-122" panose="020b0502040204020203" pitchFamily="34" typeface="微软雅黑 Light"/>
                <a:ea charset="-122" panose="020b0502040204020203" pitchFamily="34" typeface="微软雅黑 Light"/>
              </a:rPr>
              <a:t>THESIS DEFENSE POWERPOINT TEMPLATE</a:t>
            </a:r>
          </a:p>
        </p:txBody>
      </p:sp>
      <p:pic>
        <p:nvPicPr>
          <p:cNvPr descr="D:\1稻壳模板\ppt\2016.4\小清新水彩花卉毕业答辩模板\小清新水彩花卉毕业答辩模板.png" id="2" name="Picture 2"/>
          <p:cNvPicPr>
            <a:picLocks noChangeArrowheads="1" noChangeAspect="1"/>
          </p:cNvPicPr>
          <p:nvPr/>
        </p:nvPicPr>
        <p:blipFill>
          <a:blip r:embed="rId2">
            <a:extLst>
              <a:ext uri="{28A0092B-C50C-407E-A947-70E740481C1C}">
                <a14:useLocalDpi val="0"/>
              </a:ext>
            </a:extLst>
          </a:blip>
          <a:stretch>
            <a:fillRect/>
          </a:stretch>
        </p:blipFill>
        <p:spPr bwMode="auto">
          <a:xfrm rot="10800000">
            <a:off x="894522" y="3773806"/>
            <a:ext cx="7354956" cy="1369694"/>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65" name="Rectangle 21"/>
          <p:cNvSpPr>
            <a:spLocks noChangeArrowheads="1"/>
          </p:cNvSpPr>
          <p:nvPr/>
        </p:nvSpPr>
        <p:spPr bwMode="auto">
          <a:xfrm>
            <a:off x="0" y="1626496"/>
            <a:ext cx="2460625" cy="2644003"/>
          </a:xfrm>
          <a:prstGeom prst="rect">
            <a:avLst/>
          </a:prstGeom>
          <a:solidFill>
            <a:schemeClr val="bg1">
              <a:lumMod val="95000"/>
              <a:alpha val="50000"/>
            </a:schemeClr>
          </a:solidFill>
          <a:ln>
            <a:noFill/>
          </a:ln>
        </p:spPr>
        <p:txBody>
          <a:bodyPr/>
          <a:lstStyle/>
          <a:p>
            <a:endParaRPr altLang="en-US" lang="zh-CN">
              <a:solidFill>
                <a:prstClr val="black"/>
              </a:solidFill>
            </a:endParaRPr>
          </a:p>
        </p:txBody>
      </p:sp>
      <p:sp>
        <p:nvSpPr>
          <p:cNvPr descr="psb" id="31766" name="Rectangle 22"/>
          <p:cNvSpPr>
            <a:spLocks noChangeArrowheads="1"/>
          </p:cNvSpPr>
          <p:nvPr/>
        </p:nvSpPr>
        <p:spPr bwMode="auto">
          <a:xfrm>
            <a:off x="2460626" y="1626496"/>
            <a:ext cx="2532063" cy="2644003"/>
          </a:xfrm>
          <a:prstGeom prst="rect">
            <a:avLst/>
          </a:prstGeom>
          <a:blipFill dpi="0" rotWithShape="1">
            <a:blip r:embed="rId3">
              <a:extLst>
                <a:ext uri="{BEBA8EAE-BF5A-486C-A8C5-ECC9F3942E4B}">
                  <a14:imgProps>
                    <a14:imgLayer xmlns:d3p1="http://schemas.openxmlformats.org/officeDocument/2006/relationships" d3p1:embed="">
                      <a14:imgEffect>
                        <a14:colorTemperature colorTemp="4700"/>
                      </a14:imgEffect>
                      <a14:imgEffect>
                        <a14:saturation sat="66000"/>
                      </a14:imgEffect>
                      <a14:imgEffect>
                        <a14:sharpenSoften amount="-25000"/>
                      </a14:imgEffect>
                    </a14:imgLayer>
                  </a14:imgProps>
                </a:ext>
                <a:ext uri="{28A0092B-C50C-407E-A947-70E740481C1C}">
                  <a14:useLocalDpi val="0"/>
                </a:ext>
              </a:extLst>
            </a:blip>
            <a:stretch>
              <a:fillRect l="-27486" r="-27486"/>
            </a:stretch>
          </a:blipFill>
          <a:ln>
            <a:noFill/>
          </a:ln>
        </p:spPr>
        <p:txBody>
          <a:bodyPr/>
          <a:lstStyle/>
          <a:p>
            <a:endParaRPr altLang="en-US" lang="zh-CN">
              <a:solidFill>
                <a:prstClr val="black"/>
              </a:solidFill>
            </a:endParaRPr>
          </a:p>
        </p:txBody>
      </p:sp>
      <p:sp>
        <p:nvSpPr>
          <p:cNvPr id="31767" name="Rectangle 23"/>
          <p:cNvSpPr>
            <a:spLocks noChangeArrowheads="1"/>
          </p:cNvSpPr>
          <p:nvPr/>
        </p:nvSpPr>
        <p:spPr bwMode="auto">
          <a:xfrm>
            <a:off x="7104063" y="1626496"/>
            <a:ext cx="2036762" cy="2644003"/>
          </a:xfrm>
          <a:prstGeom prst="rect">
            <a:avLst/>
          </a:prstGeom>
          <a:solidFill>
            <a:schemeClr val="bg1">
              <a:lumMod val="95000"/>
              <a:alpha val="50000"/>
            </a:schemeClr>
          </a:solidFill>
          <a:ln>
            <a:noFill/>
          </a:ln>
        </p:spPr>
        <p:txBody>
          <a:bodyPr/>
          <a:lstStyle/>
          <a:p>
            <a:endParaRPr altLang="en-US" lang="zh-CN">
              <a:solidFill>
                <a:prstClr val="black"/>
              </a:solidFill>
            </a:endParaRPr>
          </a:p>
        </p:txBody>
      </p:sp>
      <p:sp>
        <p:nvSpPr>
          <p:cNvPr id="31768" name="Rectangle 24"/>
          <p:cNvSpPr>
            <a:spLocks noChangeArrowheads="1"/>
          </p:cNvSpPr>
          <p:nvPr/>
        </p:nvSpPr>
        <p:spPr bwMode="auto">
          <a:xfrm>
            <a:off x="4992689" y="1626496"/>
            <a:ext cx="2111375" cy="3517004"/>
          </a:xfrm>
          <a:prstGeom prst="rect">
            <a:avLst/>
          </a:prstGeom>
          <a:solidFill>
            <a:schemeClr val="accent1"/>
          </a:solidFill>
          <a:ln>
            <a:noFill/>
          </a:ln>
        </p:spPr>
        <p:txBody>
          <a:bodyPr/>
          <a:lstStyle/>
          <a:p>
            <a:endParaRPr altLang="en-US" lang="zh-CN">
              <a:solidFill>
                <a:prstClr val="black"/>
              </a:solidFill>
            </a:endParaRPr>
          </a:p>
        </p:txBody>
      </p:sp>
      <p:sp>
        <p:nvSpPr>
          <p:cNvPr id="31771" name="Rectangle 27"/>
          <p:cNvSpPr>
            <a:spLocks noChangeArrowheads="1"/>
          </p:cNvSpPr>
          <p:nvPr/>
        </p:nvSpPr>
        <p:spPr bwMode="auto">
          <a:xfrm>
            <a:off x="5111404" y="3323739"/>
            <a:ext cx="1908868" cy="14081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lnSpc>
                <a:spcPct val="120000"/>
              </a:lnSpc>
            </a:pPr>
            <a:r>
              <a:rPr altLang="zh-CN" lang="en-US" sz="800">
                <a:solidFill>
                  <a:srgbClr val="F8F8F8"/>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1772" name="Rectangle 28"/>
          <p:cNvSpPr>
            <a:spLocks noChangeArrowheads="1"/>
          </p:cNvSpPr>
          <p:nvPr/>
        </p:nvSpPr>
        <p:spPr bwMode="auto">
          <a:xfrm>
            <a:off x="5360988" y="2853694"/>
            <a:ext cx="13716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1000">
                <a:solidFill>
                  <a:srgbClr val="F8F8F8"/>
                </a:solidFill>
                <a:latin charset="-122" panose="020b0502040204020203" pitchFamily="34" typeface="微软雅黑 Light"/>
                <a:ea charset="-122" panose="020b0502040204020203" pitchFamily="34" typeface="微软雅黑 Light"/>
              </a:rPr>
              <a:t>WHAT MAKES US</a:t>
            </a:r>
          </a:p>
          <a:p>
            <a:pPr algn="ctr"/>
            <a:r>
              <a:rPr altLang="zh-CN" lang="zh-CN" sz="1000">
                <a:solidFill>
                  <a:srgbClr val="F8F8F8"/>
                </a:solidFill>
                <a:latin charset="-122" panose="020b0502040204020203" pitchFamily="34" typeface="微软雅黑 Light"/>
                <a:ea charset="-122" panose="020b0502040204020203" pitchFamily="34" typeface="微软雅黑 Light"/>
              </a:rPr>
              <a:t>DIFFERENT?</a:t>
            </a:r>
          </a:p>
        </p:txBody>
      </p:sp>
      <p:sp>
        <p:nvSpPr>
          <p:cNvPr id="31773" name="Freeform 29"/>
          <p:cNvSpPr>
            <a:spLocks noEditPoints="1"/>
          </p:cNvSpPr>
          <p:nvPr/>
        </p:nvSpPr>
        <p:spPr bwMode="auto">
          <a:xfrm>
            <a:off x="7308850" y="3107772"/>
            <a:ext cx="171450" cy="215967"/>
          </a:xfrm>
          <a:custGeom>
            <a:gdLst>
              <a:gd fmla="*/ 60 w 67" name="T0"/>
              <a:gd fmla="*/ 77 h 86" name="T1"/>
              <a:gd fmla="*/ 55 w 67" name="T2"/>
              <a:gd fmla="*/ 82 h 86" name="T3"/>
              <a:gd fmla="*/ 38 w 67" name="T4"/>
              <a:gd fmla="*/ 86 h 86" name="T5"/>
              <a:gd fmla="*/ 22 w 67" name="T6"/>
              <a:gd fmla="*/ 79 h 86" name="T7"/>
              <a:gd fmla="*/ 22 w 67" name="T8"/>
              <a:gd fmla="*/ 79 h 86" name="T9"/>
              <a:gd fmla="*/ 22 w 67" name="T10"/>
              <a:gd fmla="*/ 79 h 86" name="T11"/>
              <a:gd fmla="*/ 17 w 67" name="T12"/>
              <a:gd fmla="*/ 73 h 86" name="T13"/>
              <a:gd fmla="*/ 8 w 67" name="T14"/>
              <a:gd fmla="*/ 58 h 86" name="T15"/>
              <a:gd fmla="*/ 8 w 67" name="T16"/>
              <a:gd fmla="*/ 58 h 86" name="T17"/>
              <a:gd fmla="*/ 3 w 67" name="T18"/>
              <a:gd fmla="*/ 49 h 86" name="T19"/>
              <a:gd fmla="*/ 9 w 67" name="T20"/>
              <a:gd fmla="*/ 37 h 86" name="T21"/>
              <a:gd fmla="*/ 17 w 67" name="T22"/>
              <a:gd fmla="*/ 41 h 86" name="T23"/>
              <a:gd fmla="*/ 18 w 67" name="T24"/>
              <a:gd fmla="*/ 41 h 86" name="T25"/>
              <a:gd fmla="*/ 18 w 67" name="T26"/>
              <a:gd fmla="*/ 42 h 86" name="T27"/>
              <a:gd fmla="*/ 18 w 67" name="T28"/>
              <a:gd fmla="*/ 14 h 86" name="T29"/>
              <a:gd fmla="*/ 30 w 67" name="T30"/>
              <a:gd fmla="*/ 7 h 86" name="T31"/>
              <a:gd fmla="*/ 44 w 67" name="T32"/>
              <a:gd fmla="*/ 7 h 86" name="T33"/>
              <a:gd fmla="*/ 56 w 67" name="T34"/>
              <a:gd fmla="*/ 14 h 86" name="T35"/>
              <a:gd fmla="*/ 56 w 67" name="T36"/>
              <a:gd fmla="*/ 14 h 86" name="T37"/>
              <a:gd fmla="*/ 56 w 67" name="T38"/>
              <a:gd fmla="*/ 14 h 86" name="T39"/>
              <a:gd fmla="*/ 67 w 67" name="T40"/>
              <a:gd fmla="*/ 21 h 86" name="T41"/>
              <a:gd fmla="*/ 67 w 67" name="T42"/>
              <a:gd fmla="*/ 59 h 86" name="T43"/>
              <a:gd fmla="*/ 65 w 67" name="T44"/>
              <a:gd fmla="*/ 69 h 86" name="T45"/>
              <a:gd fmla="*/ 60 w 67" name="T46"/>
              <a:gd fmla="*/ 77 h 86" name="T47"/>
              <a:gd fmla="*/ 52 w 67" name="T48"/>
              <a:gd fmla="*/ 76 h 86" name="T49"/>
              <a:gd fmla="*/ 52 w 67" name="T50"/>
              <a:gd fmla="*/ 76 h 86" name="T51"/>
              <a:gd fmla="*/ 56 w 67" name="T52"/>
              <a:gd fmla="*/ 73 h 86" name="T53"/>
              <a:gd fmla="*/ 60 w 67" name="T54"/>
              <a:gd fmla="*/ 67 h 86" name="T55"/>
              <a:gd fmla="*/ 61 w 67" name="T56"/>
              <a:gd fmla="*/ 59 h 86" name="T57"/>
              <a:gd fmla="*/ 61 w 67" name="T58"/>
              <a:gd fmla="*/ 21 h 86" name="T59"/>
              <a:gd fmla="*/ 58 w 67" name="T60"/>
              <a:gd fmla="*/ 21 h 86" name="T61"/>
              <a:gd fmla="*/ 58 w 67" name="T62"/>
              <a:gd fmla="*/ 39 h 86" name="T63"/>
              <a:gd fmla="*/ 50 w 67" name="T64"/>
              <a:gd fmla="*/ 39 h 86" name="T65"/>
              <a:gd fmla="*/ 50 w 67" name="T66"/>
              <a:gd fmla="*/ 14 h 86" name="T67"/>
              <a:gd fmla="*/ 47 w 67" name="T68"/>
              <a:gd fmla="*/ 14 h 86" name="T69"/>
              <a:gd fmla="*/ 47 w 67" name="T70"/>
              <a:gd fmla="*/ 14 h 86" name="T71"/>
              <a:gd fmla="*/ 47 w 67" name="T72"/>
              <a:gd fmla="*/ 39 h 86" name="T73"/>
              <a:gd fmla="*/ 39 w 67" name="T74"/>
              <a:gd fmla="*/ 39 h 86" name="T75"/>
              <a:gd fmla="*/ 39 w 67" name="T76"/>
              <a:gd fmla="*/ 10 h 86" name="T77"/>
              <a:gd fmla="*/ 35 w 67" name="T78"/>
              <a:gd fmla="*/ 10 h 86" name="T79"/>
              <a:gd fmla="*/ 35 w 67" name="T80"/>
              <a:gd fmla="*/ 39 h 86" name="T81"/>
              <a:gd fmla="*/ 28 w 67" name="T82"/>
              <a:gd fmla="*/ 39 h 86" name="T83"/>
              <a:gd fmla="*/ 28 w 67" name="T84"/>
              <a:gd fmla="*/ 14 h 86" name="T85"/>
              <a:gd fmla="*/ 24 w 67" name="T86"/>
              <a:gd fmla="*/ 14 h 86" name="T87"/>
              <a:gd fmla="*/ 24 w 67" name="T88"/>
              <a:gd fmla="*/ 49 h 86" name="T89"/>
              <a:gd fmla="*/ 16 w 67" name="T90"/>
              <a:gd fmla="*/ 51 h 86" name="T91"/>
              <a:gd fmla="*/ 12 w 67" name="T92"/>
              <a:gd fmla="*/ 44 h 86" name="T93"/>
              <a:gd fmla="*/ 8 w 67" name="T94"/>
              <a:gd fmla="*/ 46 h 86" name="T95"/>
              <a:gd fmla="*/ 13 w 67" name="T96"/>
              <a:gd fmla="*/ 55 h 86" name="T97"/>
              <a:gd fmla="*/ 13 w 67" name="T98"/>
              <a:gd fmla="*/ 55 h 86" name="T99"/>
              <a:gd fmla="*/ 22 w 67" name="T100"/>
              <a:gd fmla="*/ 70 h 86" name="T101"/>
              <a:gd fmla="*/ 26 w 67" name="T102"/>
              <a:gd fmla="*/ 74 h 86" name="T103"/>
              <a:gd fmla="*/ 38 w 67" name="T104"/>
              <a:gd fmla="*/ 80 h 86" name="T105"/>
              <a:gd fmla="*/ 52 w 67" name="T106"/>
              <a:gd fmla="*/ 76 h 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6" w="67">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lumMod val="50000"/>
            </a:schemeClr>
          </a:solidFill>
          <a:ln>
            <a:noFill/>
          </a:ln>
        </p:spPr>
        <p:txBody>
          <a:bodyPr/>
          <a:lstStyle/>
          <a:p>
            <a:endParaRPr altLang="en-US" lang="zh-CN">
              <a:solidFill>
                <a:prstClr val="black"/>
              </a:solidFill>
            </a:endParaRPr>
          </a:p>
        </p:txBody>
      </p:sp>
      <p:sp>
        <p:nvSpPr>
          <p:cNvPr id="31774" name="Freeform 30"/>
          <p:cNvSpPr>
            <a:spLocks noEditPoints="1"/>
          </p:cNvSpPr>
          <p:nvPr/>
        </p:nvSpPr>
        <p:spPr bwMode="auto">
          <a:xfrm>
            <a:off x="7312025" y="2126394"/>
            <a:ext cx="193675" cy="196911"/>
          </a:xfrm>
          <a:custGeom>
            <a:gdLst>
              <a:gd fmla="*/ 39 w 77" name="T0"/>
              <a:gd fmla="*/ 57 h 78" name="T1"/>
              <a:gd fmla="*/ 48 w 77" name="T2"/>
              <a:gd fmla="*/ 8 h 78" name="T3"/>
              <a:gd fmla="*/ 53 w 77" name="T4"/>
              <a:gd fmla="*/ 10 h 78" name="T5"/>
              <a:gd fmla="*/ 61 w 77" name="T6"/>
              <a:gd fmla="*/ 7 h 78" name="T7"/>
              <a:gd fmla="*/ 71 w 77" name="T8"/>
              <a:gd fmla="*/ 20 h 78" name="T9"/>
              <a:gd fmla="*/ 69 w 77" name="T10"/>
              <a:gd fmla="*/ 29 h 78" name="T11"/>
              <a:gd fmla="*/ 77 w 77" name="T12"/>
              <a:gd fmla="*/ 32 h 78" name="T13"/>
              <a:gd fmla="*/ 74 w 77" name="T14"/>
              <a:gd fmla="*/ 48 h 78" name="T15"/>
              <a:gd fmla="*/ 67 w 77" name="T16"/>
              <a:gd fmla="*/ 53 h 78" name="T17"/>
              <a:gd fmla="*/ 71 w 77" name="T18"/>
              <a:gd fmla="*/ 61 h 78" name="T19"/>
              <a:gd fmla="*/ 57 w 77" name="T20"/>
              <a:gd fmla="*/ 71 h 78" name="T21"/>
              <a:gd fmla="*/ 51 w 77" name="T22"/>
              <a:gd fmla="*/ 68 h 78" name="T23"/>
              <a:gd fmla="*/ 45 w 77" name="T24"/>
              <a:gd fmla="*/ 78 h 78" name="T25"/>
              <a:gd fmla="*/ 29 w 77" name="T26"/>
              <a:gd fmla="*/ 75 h 78" name="T27"/>
              <a:gd fmla="*/ 26 w 77" name="T28"/>
              <a:gd fmla="*/ 68 h 78" name="T29"/>
              <a:gd fmla="*/ 24 w 77" name="T30"/>
              <a:gd fmla="*/ 67 h 78" name="T31"/>
              <a:gd fmla="*/ 16 w 77" name="T32"/>
              <a:gd fmla="*/ 71 h 78" name="T33"/>
              <a:gd fmla="*/ 6 w 77" name="T34"/>
              <a:gd fmla="*/ 57 h 78" name="T35"/>
              <a:gd fmla="*/ 8 w 77" name="T36"/>
              <a:gd fmla="*/ 48 h 78" name="T37"/>
              <a:gd fmla="*/ 0 w 77" name="T38"/>
              <a:gd fmla="*/ 45 h 78" name="T39"/>
              <a:gd fmla="*/ 8 w 77" name="T40"/>
              <a:gd fmla="*/ 29 h 78" name="T41"/>
              <a:gd fmla="*/ 6 w 77" name="T42"/>
              <a:gd fmla="*/ 20 h 78" name="T43"/>
              <a:gd fmla="*/ 6 w 77" name="T44"/>
              <a:gd fmla="*/ 16 h 78" name="T45"/>
              <a:gd fmla="*/ 24 w 77" name="T46"/>
              <a:gd fmla="*/ 10 h 78" name="T47"/>
              <a:gd fmla="*/ 32 w 77" name="T48"/>
              <a:gd fmla="*/ 0 h 78" name="T49"/>
              <a:gd fmla="*/ 48 w 77" name="T50"/>
              <a:gd fmla="*/ 3 h 78" name="T51"/>
              <a:gd fmla="*/ 48 w 77" name="T52"/>
              <a:gd fmla="*/ 15 h 78" name="T53"/>
              <a:gd fmla="*/ 42 w 77" name="T54"/>
              <a:gd fmla="*/ 11 h 78" name="T55"/>
              <a:gd fmla="*/ 35 w 77" name="T56"/>
              <a:gd fmla="*/ 11 h 78" name="T57"/>
              <a:gd fmla="*/ 25 w 77" name="T58"/>
              <a:gd fmla="*/ 17 h 78" name="T59"/>
              <a:gd fmla="*/ 13 w 77" name="T60"/>
              <a:gd fmla="*/ 18 h 78" name="T61"/>
              <a:gd fmla="*/ 14 w 77" name="T62"/>
              <a:gd fmla="*/ 29 h 78" name="T63"/>
              <a:gd fmla="*/ 6 w 77" name="T64"/>
              <a:gd fmla="*/ 35 h 78" name="T65"/>
              <a:gd fmla="*/ 13 w 77" name="T66"/>
              <a:gd fmla="*/ 45 h 78" name="T67"/>
              <a:gd fmla="*/ 16 w 77" name="T68"/>
              <a:gd fmla="*/ 56 h 78" name="T69"/>
              <a:gd fmla="*/ 21 w 77" name="T70"/>
              <a:gd fmla="*/ 61 h 78" name="T71"/>
              <a:gd fmla="*/ 32 w 77" name="T72"/>
              <a:gd fmla="*/ 64 h 78" name="T73"/>
              <a:gd fmla="*/ 42 w 77" name="T74"/>
              <a:gd fmla="*/ 72 h 78" name="T75"/>
              <a:gd fmla="*/ 44 w 77" name="T76"/>
              <a:gd fmla="*/ 64 h 78" name="T77"/>
              <a:gd fmla="*/ 52 w 77" name="T78"/>
              <a:gd fmla="*/ 61 h 78" name="T79"/>
              <a:gd fmla="*/ 64 w 77" name="T80"/>
              <a:gd fmla="*/ 59 h 78" name="T81"/>
              <a:gd fmla="*/ 63 w 77" name="T82"/>
              <a:gd fmla="*/ 49 h 78" name="T83"/>
              <a:gd fmla="*/ 71 w 77" name="T84"/>
              <a:gd fmla="*/ 42 h 78" name="T85"/>
              <a:gd fmla="*/ 64 w 77" name="T86"/>
              <a:gd fmla="*/ 33 h 78" name="T87"/>
              <a:gd fmla="*/ 61 w 77" name="T88"/>
              <a:gd fmla="*/ 21 h 78" name="T89"/>
              <a:gd fmla="*/ 56 w 77" name="T90"/>
              <a:gd fmla="*/ 16 h 78" name="T91"/>
              <a:gd fmla="*/ 39 w 77" name="T92"/>
              <a:gd fmla="*/ 24 h 78" name="T93"/>
              <a:gd fmla="*/ 39 w 77" name="T94"/>
              <a:gd fmla="*/ 54 h 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 w="77">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lumMod val="50000"/>
            </a:schemeClr>
          </a:solidFill>
          <a:ln>
            <a:noFill/>
          </a:ln>
        </p:spPr>
        <p:txBody>
          <a:bodyPr/>
          <a:lstStyle/>
          <a:p>
            <a:endParaRPr altLang="en-US" lang="zh-CN">
              <a:solidFill>
                <a:prstClr val="black"/>
              </a:solidFill>
            </a:endParaRPr>
          </a:p>
        </p:txBody>
      </p:sp>
      <p:sp>
        <p:nvSpPr>
          <p:cNvPr id="31775" name="Rectangle 31"/>
          <p:cNvSpPr>
            <a:spLocks noChangeArrowheads="1"/>
          </p:cNvSpPr>
          <p:nvPr/>
        </p:nvSpPr>
        <p:spPr bwMode="auto">
          <a:xfrm>
            <a:off x="5448301" y="2161022"/>
            <a:ext cx="11525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b="1" lang="zh-CN" sz="2000">
                <a:solidFill>
                  <a:srgbClr val="F8F8F8"/>
                </a:solidFill>
                <a:latin charset="-122" panose="020b0502040204020203" pitchFamily="34" typeface="微软雅黑 Light"/>
                <a:ea charset="-122" panose="020b0502040204020203" pitchFamily="34" typeface="微软雅黑 Light"/>
              </a:rPr>
              <a:t>85%</a:t>
            </a:r>
          </a:p>
        </p:txBody>
      </p:sp>
      <p:sp>
        <p:nvSpPr>
          <p:cNvPr id="31776" name="Oval 32"/>
          <p:cNvSpPr>
            <a:spLocks noChangeArrowheads="1"/>
          </p:cNvSpPr>
          <p:nvPr/>
        </p:nvSpPr>
        <p:spPr bwMode="auto">
          <a:xfrm>
            <a:off x="5664201" y="1954583"/>
            <a:ext cx="695325" cy="695540"/>
          </a:xfrm>
          <a:prstGeom prst="ellipse">
            <a:avLst/>
          </a:prstGeom>
          <a:noFill/>
          <a:ln cmpd="sng" w="6350">
            <a:solidFill>
              <a:srgbClr val="F8F8F8"/>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latin charset="-122" panose="020b0502040204020203" pitchFamily="34" typeface="微软雅黑 Light"/>
              <a:ea charset="-122" panose="020b0502040204020203" pitchFamily="34" typeface="微软雅黑 Light"/>
            </a:endParaRPr>
          </a:p>
        </p:txBody>
      </p:sp>
      <p:sp>
        <p:nvSpPr>
          <p:cNvPr id="31777" name="Rectangle 33"/>
          <p:cNvSpPr>
            <a:spLocks noChangeArrowheads="1"/>
          </p:cNvSpPr>
          <p:nvPr/>
        </p:nvSpPr>
        <p:spPr bwMode="auto">
          <a:xfrm>
            <a:off x="7631114" y="2156566"/>
            <a:ext cx="118935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Weekday Sales</a:t>
            </a:r>
          </a:p>
          <a:p>
            <a:endParaRPr altLang="en-US" b="1" lang="zh-CN" sz="800">
              <a:solidFill>
                <a:schemeClr val="bg1">
                  <a:lumMod val="50000"/>
                </a:schemeClr>
              </a:solidFill>
              <a:latin charset="-122" panose="020b0502040204020203" pitchFamily="34" typeface="微软雅黑 Light"/>
              <a:ea charset="-122" panose="020b0502040204020203" pitchFamily="34" typeface="微软雅黑 Light"/>
            </a:endParaRPr>
          </a:p>
          <a:p>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1778" name="Rectangle 34"/>
          <p:cNvSpPr>
            <a:spLocks noChangeArrowheads="1"/>
          </p:cNvSpPr>
          <p:nvPr/>
        </p:nvSpPr>
        <p:spPr bwMode="auto">
          <a:xfrm>
            <a:off x="7631114" y="3158588"/>
            <a:ext cx="118935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Weekend Sales</a:t>
            </a:r>
          </a:p>
          <a:p>
            <a:endParaRPr altLang="en-US" b="1" lang="zh-CN" sz="800">
              <a:solidFill>
                <a:schemeClr val="bg1">
                  <a:lumMod val="50000"/>
                </a:schemeClr>
              </a:solidFill>
              <a:latin charset="-122" panose="020b0502040204020203" pitchFamily="34" typeface="微软雅黑 Light"/>
              <a:ea charset="-122" panose="020b0502040204020203" pitchFamily="34" typeface="微软雅黑 Light"/>
            </a:endParaRPr>
          </a:p>
          <a:p>
            <a:r>
              <a:rPr altLang="en-US" b="1"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46" name="Text Box 15"/>
          <p:cNvSpPr txBox="1">
            <a:spLocks noChangeArrowheads="1"/>
          </p:cNvSpPr>
          <p:nvPr/>
        </p:nvSpPr>
        <p:spPr bwMode="auto">
          <a:xfrm>
            <a:off x="217028" y="1926625"/>
            <a:ext cx="554355" cy="143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mtClean="0" sz="8800">
                <a:solidFill>
                  <a:schemeClr val="bg1">
                    <a:lumMod val="50000"/>
                  </a:schemeClr>
                </a:solidFill>
                <a:latin charset="0" pitchFamily="34" typeface="Arial"/>
                <a:cs charset="0" pitchFamily="34" typeface="Arial"/>
              </a:rPr>
              <a:t>“</a:t>
            </a:r>
          </a:p>
        </p:txBody>
      </p:sp>
      <p:sp>
        <p:nvSpPr>
          <p:cNvPr id="31770" name="Rectangle 26"/>
          <p:cNvSpPr>
            <a:spLocks noChangeArrowheads="1"/>
          </p:cNvSpPr>
          <p:nvPr/>
        </p:nvSpPr>
        <p:spPr bwMode="auto">
          <a:xfrm>
            <a:off x="624498" y="2556643"/>
            <a:ext cx="1656185" cy="9692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22"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3"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4098" name="Picture 2"/>
          <p:cNvPicPr>
            <a:picLocks noChangeArrowheads="1" noChangeAspect="1"/>
          </p:cNvPicPr>
          <p:nvPr/>
        </p:nvPicPr>
        <p:blipFill>
          <a:blip r:embed="rId4">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22" id="27656" name="Rectangle 8"/>
          <p:cNvSpPr>
            <a:spLocks noChangeArrowheads="1"/>
          </p:cNvSpPr>
          <p:nvPr/>
        </p:nvSpPr>
        <p:spPr bwMode="auto">
          <a:xfrm>
            <a:off x="2336800" y="1567347"/>
            <a:ext cx="3963988" cy="2928253"/>
          </a:xfrm>
          <a:prstGeom prst="rect">
            <a:avLst/>
          </a:prstGeom>
          <a:blipFill dpi="0" rotWithShape="1">
            <a:blip r:embed="rId2">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tretch>
              <a:fillRect/>
            </a:stretch>
          </a:blipFill>
          <a:ln>
            <a:noFill/>
          </a:ln>
          <a:effectLst/>
        </p:spPr>
        <p:txBody>
          <a:bodyPr anchor="ctr" wrap="none"/>
          <a:lstStyle/>
          <a:p>
            <a:endParaRPr altLang="en-US" lang="zh-CN">
              <a:solidFill>
                <a:prstClr val="white">
                  <a:lumMod val="50000"/>
                </a:prstClr>
              </a:solidFill>
            </a:endParaRPr>
          </a:p>
        </p:txBody>
      </p:sp>
      <p:sp>
        <p:nvSpPr>
          <p:cNvPr id="27657" name="Rectangle 9"/>
          <p:cNvSpPr>
            <a:spLocks noChangeArrowheads="1"/>
          </p:cNvSpPr>
          <p:nvPr/>
        </p:nvSpPr>
        <p:spPr bwMode="auto">
          <a:xfrm>
            <a:off x="612776" y="1759493"/>
            <a:ext cx="2303463" cy="1295800"/>
          </a:xfrm>
          <a:prstGeom prst="rect">
            <a:avLst/>
          </a:prstGeom>
          <a:solidFill>
            <a:schemeClr val="accent3"/>
          </a:solidFill>
          <a:ln>
            <a:noFill/>
          </a:ln>
          <a:effectLst/>
        </p:spPr>
        <p:txBody>
          <a:bodyPr anchor="ctr" wrap="none"/>
          <a:lstStyle/>
          <a:p>
            <a:endParaRPr altLang="en-US" lang="zh-CN">
              <a:solidFill>
                <a:prstClr val="white">
                  <a:lumMod val="50000"/>
                </a:prstClr>
              </a:solidFill>
            </a:endParaRPr>
          </a:p>
        </p:txBody>
      </p:sp>
      <p:sp>
        <p:nvSpPr>
          <p:cNvPr id="27658" name="Rectangle 10"/>
          <p:cNvSpPr>
            <a:spLocks noChangeArrowheads="1"/>
          </p:cNvSpPr>
          <p:nvPr/>
        </p:nvSpPr>
        <p:spPr bwMode="auto">
          <a:xfrm>
            <a:off x="6445250" y="1744078"/>
            <a:ext cx="208719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40000"/>
              </a:lnSpc>
            </a:pPr>
            <a:r>
              <a:rPr altLang="en-US" lang="zh-CN" sz="1000">
                <a:solidFill>
                  <a:schemeClr val="bg1">
                    <a:lumMod val="50000"/>
                  </a:schemeClr>
                </a:solidFill>
                <a:latin charset="-122" panose="020b0502040204020203" pitchFamily="34" typeface="微软雅黑 Light"/>
                <a:ea charset="-122" panose="020b0502040204020203" pitchFamily="34" typeface="微软雅黑 Light"/>
              </a:rPr>
              <a:t>WHAT MAKES US DIFFERENT?</a:t>
            </a:r>
          </a:p>
          <a:p>
            <a:pPr>
              <a:lnSpc>
                <a:spcPct val="140000"/>
              </a:lnSpc>
            </a:pPr>
            <a:r>
              <a:rPr altLang="en-US" lang="zh-CN" sz="1000">
                <a:solidFill>
                  <a:schemeClr val="bg1">
                    <a:lumMod val="50000"/>
                  </a:schemeClr>
                </a:solidFill>
                <a:latin charset="-122" panose="020b0502040204020203" pitchFamily="34" typeface="微软雅黑 Light"/>
                <a:ea charset="-122" panose="020b0502040204020203" pitchFamily="34" typeface="微软雅黑 Light"/>
              </a:rPr>
              <a:t>INTO A PROFIT TABLE</a:t>
            </a:r>
          </a:p>
          <a:p>
            <a:pPr>
              <a:lnSpc>
                <a:spcPct val="140000"/>
              </a:lnSpc>
            </a:pPr>
            <a:r>
              <a:rPr altLang="en-US" lang="zh-CN" sz="1000">
                <a:solidFill>
                  <a:schemeClr val="bg1">
                    <a:lumMod val="50000"/>
                  </a:schemeClr>
                </a:solidFill>
                <a:latin charset="-122" panose="020b0502040204020203" pitchFamily="34" typeface="微软雅黑 Light"/>
                <a:ea charset="-122" panose="020b0502040204020203" pitchFamily="34" typeface="微软雅黑 Light"/>
              </a:rPr>
              <a:t>BUSSINESS</a:t>
            </a:r>
          </a:p>
        </p:txBody>
      </p:sp>
      <p:sp>
        <p:nvSpPr>
          <p:cNvPr id="27659" name="Rectangle 11"/>
          <p:cNvSpPr>
            <a:spLocks noChangeArrowheads="1"/>
          </p:cNvSpPr>
          <p:nvPr/>
        </p:nvSpPr>
        <p:spPr bwMode="auto">
          <a:xfrm>
            <a:off x="971550" y="2143059"/>
            <a:ext cx="172824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pPr>
            <a:r>
              <a:rPr altLang="zh-CN" lang="en-US" sz="800">
                <a:solidFill>
                  <a:prstClr val="white"/>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a:t>
            </a:r>
          </a:p>
        </p:txBody>
      </p:sp>
      <p:sp>
        <p:nvSpPr>
          <p:cNvPr id="27662" name="Rectangle 14"/>
          <p:cNvSpPr>
            <a:spLocks noChangeArrowheads="1"/>
          </p:cNvSpPr>
          <p:nvPr/>
        </p:nvSpPr>
        <p:spPr bwMode="auto">
          <a:xfrm>
            <a:off x="628650" y="3166452"/>
            <a:ext cx="16398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a:t>
            </a:r>
          </a:p>
        </p:txBody>
      </p:sp>
      <p:sp>
        <p:nvSpPr>
          <p:cNvPr id="27663" name="Rectangle 15"/>
          <p:cNvSpPr>
            <a:spLocks noChangeArrowheads="1"/>
          </p:cNvSpPr>
          <p:nvPr/>
        </p:nvSpPr>
        <p:spPr bwMode="auto">
          <a:xfrm>
            <a:off x="628650" y="4009675"/>
            <a:ext cx="16398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prstClr val="white">
                    <a:lumMod val="50000"/>
                  </a:prst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27" name="Text Box 15"/>
          <p:cNvSpPr txBox="1">
            <a:spLocks noChangeArrowheads="1"/>
          </p:cNvSpPr>
          <p:nvPr/>
        </p:nvSpPr>
        <p:spPr bwMode="auto">
          <a:xfrm>
            <a:off x="684164" y="1850582"/>
            <a:ext cx="31781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mtClean="0" sz="3200">
                <a:solidFill>
                  <a:prstClr val="white"/>
                </a:solidFill>
                <a:latin charset="0" pitchFamily="34" typeface="Arial"/>
                <a:cs charset="0" pitchFamily="34" typeface="Arial"/>
              </a:rPr>
              <a:t>“</a:t>
            </a:r>
          </a:p>
        </p:txBody>
      </p:sp>
      <p:sp>
        <p:nvSpPr>
          <p:cNvPr id="4" name="矩形 3"/>
          <p:cNvSpPr/>
          <p:nvPr/>
        </p:nvSpPr>
        <p:spPr>
          <a:xfrm>
            <a:off x="6445250" y="2715766"/>
            <a:ext cx="2286000" cy="1024128"/>
          </a:xfrm>
          <a:prstGeom prst="rect">
            <a:avLst/>
          </a:prstGeom>
        </p:spPr>
        <p:txBody>
          <a:bodyPr bIns="0" lIns="0" rIns="0" tIns="0" wrap="square">
            <a:spAutoFit/>
          </a:bodyPr>
          <a:lstStyle/>
          <a:p>
            <a:pPr lvl="0">
              <a:lnSpc>
                <a:spcPct val="120000"/>
              </a:lnSpc>
            </a:pPr>
            <a:r>
              <a:rPr altLang="zh-CN" lang="en-US" sz="800">
                <a:solidFill>
                  <a:srgbClr val="FFFFFF">
                    <a:lumMod val="50000"/>
                  </a:srgb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8" name="矩形 17"/>
          <p:cNvSpPr/>
          <p:nvPr/>
        </p:nvSpPr>
        <p:spPr>
          <a:xfrm>
            <a:off x="6445250" y="3905344"/>
            <a:ext cx="2286000" cy="585216"/>
          </a:xfrm>
          <a:prstGeom prst="rect">
            <a:avLst/>
          </a:prstGeom>
        </p:spPr>
        <p:txBody>
          <a:bodyPr bIns="0" lIns="0" rIns="0" tIns="0" wrap="square">
            <a:spAutoFit/>
          </a:bodyPr>
          <a:lstStyle/>
          <a:p>
            <a:pPr lvl="0">
              <a:lnSpc>
                <a:spcPct val="120000"/>
              </a:lnSpc>
            </a:pPr>
            <a:r>
              <a:rPr altLang="zh-CN" lang="en-US" sz="800">
                <a:solidFill>
                  <a:srgbClr val="FFFFFF">
                    <a:lumMod val="50000"/>
                  </a:srgb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9"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0"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1" name="Picture 2"/>
          <p:cNvPicPr>
            <a:picLocks noChangeArrowheads="1" noChangeAspect="1"/>
          </p:cNvPicPr>
          <p:nvPr/>
        </p:nvPicPr>
        <p:blipFill>
          <a:blip r:embed="rId3">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8" name="Rectangle 4"/>
          <p:cNvSpPr>
            <a:spLocks noChangeArrowheads="1"/>
          </p:cNvSpPr>
          <p:nvPr/>
        </p:nvSpPr>
        <p:spPr bwMode="auto">
          <a:xfrm>
            <a:off x="0" y="1521294"/>
            <a:ext cx="4572000" cy="1049662"/>
          </a:xfrm>
          <a:prstGeom prst="rect">
            <a:avLst/>
          </a:prstGeom>
          <a:solidFill>
            <a:schemeClr val="bg1">
              <a:lumMod val="95000"/>
            </a:schemeClr>
          </a:solidFill>
          <a:ln>
            <a:noFill/>
          </a:ln>
        </p:spPr>
        <p:txBody>
          <a:bodyPr/>
          <a:lstStyle/>
          <a:p>
            <a:endParaRPr altLang="en-US" lang="zh-CN">
              <a:solidFill>
                <a:prstClr val="black"/>
              </a:solidFill>
            </a:endParaRPr>
          </a:p>
        </p:txBody>
      </p:sp>
      <p:sp>
        <p:nvSpPr>
          <p:cNvPr id="11269" name="Rectangle 5"/>
          <p:cNvSpPr>
            <a:spLocks noChangeArrowheads="1"/>
          </p:cNvSpPr>
          <p:nvPr/>
        </p:nvSpPr>
        <p:spPr bwMode="auto">
          <a:xfrm>
            <a:off x="4572000" y="1521294"/>
            <a:ext cx="4572000" cy="1049662"/>
          </a:xfrm>
          <a:prstGeom prst="rect">
            <a:avLst/>
          </a:prstGeom>
          <a:solidFill>
            <a:schemeClr val="accent2"/>
          </a:solidFill>
          <a:ln>
            <a:noFill/>
          </a:ln>
        </p:spPr>
        <p:txBody>
          <a:bodyPr/>
          <a:lstStyle/>
          <a:p>
            <a:endParaRPr altLang="en-US" lang="zh-CN">
              <a:solidFill>
                <a:prstClr val="black"/>
              </a:solidFill>
            </a:endParaRPr>
          </a:p>
        </p:txBody>
      </p:sp>
      <p:sp>
        <p:nvSpPr>
          <p:cNvPr descr="0x786" id="11270" name="Rectangle 6"/>
          <p:cNvSpPr>
            <a:spLocks noChangeArrowheads="1"/>
          </p:cNvSpPr>
          <p:nvPr/>
        </p:nvSpPr>
        <p:spPr bwMode="auto">
          <a:xfrm>
            <a:off x="1475657" y="1521294"/>
            <a:ext cx="1131020" cy="1049662"/>
          </a:xfrm>
          <a:prstGeom prst="rect">
            <a:avLst/>
          </a:prstGeom>
          <a:blipFill dpi="0" rotWithShape="1">
            <a:blip r:embed="rId2">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l="-17448" r="-17448"/>
            </a:stretch>
          </a:blipFill>
          <a:ln>
            <a:noFill/>
          </a:ln>
        </p:spPr>
        <p:txBody>
          <a:bodyPr/>
          <a:lstStyle/>
          <a:p>
            <a:endParaRPr altLang="en-US" lang="zh-CN">
              <a:solidFill>
                <a:prstClr val="black"/>
              </a:solidFill>
            </a:endParaRPr>
          </a:p>
        </p:txBody>
      </p:sp>
      <p:sp>
        <p:nvSpPr>
          <p:cNvPr descr="0115mvtps00039" id="11271" name="Rectangle 7"/>
          <p:cNvSpPr>
            <a:spLocks noChangeArrowheads="1"/>
          </p:cNvSpPr>
          <p:nvPr/>
        </p:nvSpPr>
        <p:spPr bwMode="auto">
          <a:xfrm>
            <a:off x="2605088" y="1735674"/>
            <a:ext cx="984250" cy="835283"/>
          </a:xfrm>
          <a:prstGeom prst="rect">
            <a:avLst/>
          </a:prstGeom>
          <a:blipFill dpi="0" rotWithShape="1">
            <a:blip r:embed="rId3">
              <a:extLs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11272" name="Rectangle 8"/>
          <p:cNvSpPr>
            <a:spLocks noChangeArrowheads="1"/>
          </p:cNvSpPr>
          <p:nvPr/>
        </p:nvSpPr>
        <p:spPr bwMode="auto">
          <a:xfrm>
            <a:off x="2605088" y="1521295"/>
            <a:ext cx="984250" cy="214379"/>
          </a:xfrm>
          <a:prstGeom prst="rect">
            <a:avLst/>
          </a:prstGeom>
          <a:solidFill>
            <a:schemeClr val="accent1"/>
          </a:solidFill>
          <a:ln>
            <a:noFill/>
          </a:ln>
        </p:spPr>
        <p:txBody>
          <a:bodyPr/>
          <a:lstStyle/>
          <a:p>
            <a:endParaRPr altLang="en-US" lang="zh-CN">
              <a:solidFill>
                <a:prstClr val="black"/>
              </a:solidFill>
            </a:endParaRPr>
          </a:p>
        </p:txBody>
      </p:sp>
      <p:sp>
        <p:nvSpPr>
          <p:cNvPr id="11273" name="Rectangle 9"/>
          <p:cNvSpPr>
            <a:spLocks noChangeArrowheads="1"/>
          </p:cNvSpPr>
          <p:nvPr/>
        </p:nvSpPr>
        <p:spPr bwMode="auto">
          <a:xfrm>
            <a:off x="3589338" y="2358166"/>
            <a:ext cx="982662" cy="212791"/>
          </a:xfrm>
          <a:prstGeom prst="rect">
            <a:avLst/>
          </a:prstGeom>
          <a:solidFill>
            <a:schemeClr val="accent3"/>
          </a:solidFill>
          <a:ln>
            <a:noFill/>
          </a:ln>
        </p:spPr>
        <p:txBody>
          <a:bodyPr/>
          <a:lstStyle/>
          <a:p>
            <a:endParaRPr altLang="en-US" lang="zh-CN">
              <a:solidFill>
                <a:prstClr val="black"/>
              </a:solidFill>
            </a:endParaRPr>
          </a:p>
        </p:txBody>
      </p:sp>
      <p:sp>
        <p:nvSpPr>
          <p:cNvPr descr="u=290065061,2920051158&amp;fm=15&amp;gp=0" id="11274" name="Rectangle 10"/>
          <p:cNvSpPr>
            <a:spLocks noChangeArrowheads="1"/>
          </p:cNvSpPr>
          <p:nvPr/>
        </p:nvSpPr>
        <p:spPr bwMode="auto">
          <a:xfrm>
            <a:off x="3589338" y="1521295"/>
            <a:ext cx="982662" cy="836871"/>
          </a:xfrm>
          <a:prstGeom prst="rect">
            <a:avLst/>
          </a:prstGeom>
          <a:blipFill dpi="0" rotWithShape="1">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11275" name="Freeform 11"/>
          <p:cNvSpPr>
            <a:spLocks noEditPoints="1"/>
          </p:cNvSpPr>
          <p:nvPr/>
        </p:nvSpPr>
        <p:spPr bwMode="auto">
          <a:xfrm>
            <a:off x="5354639" y="3156924"/>
            <a:ext cx="422275" cy="242963"/>
          </a:xfrm>
          <a:custGeom>
            <a:gdLst>
              <a:gd fmla="*/ 30 w 133" name="T0"/>
              <a:gd fmla="*/ 41 h 76" name="T1"/>
              <a:gd fmla="*/ 30 w 133" name="T2"/>
              <a:gd fmla="*/ 56 h 76" name="T3"/>
              <a:gd fmla="*/ 103 w 133" name="T4"/>
              <a:gd fmla="*/ 56 h 76" name="T5"/>
              <a:gd fmla="*/ 103 w 133" name="T6"/>
              <a:gd fmla="*/ 41 h 76" name="T7"/>
              <a:gd fmla="*/ 99 w 133" name="T8"/>
              <a:gd fmla="*/ 38 h 76" name="T9"/>
              <a:gd fmla="*/ 68 w 133" name="T10"/>
              <a:gd fmla="*/ 51 h 76" name="T11"/>
              <a:gd fmla="*/ 64 w 133" name="T12"/>
              <a:gd fmla="*/ 51 h 76" name="T13"/>
              <a:gd fmla="*/ 33 w 133" name="T14"/>
              <a:gd fmla="*/ 39 h 76" name="T15"/>
              <a:gd fmla="*/ 30 w 133" name="T16"/>
              <a:gd fmla="*/ 41 h 76" name="T17"/>
              <a:gd fmla="*/ 16 w 133" name="T18"/>
              <a:gd fmla="*/ 31 h 76" name="T19"/>
              <a:gd fmla="*/ 16 w 133" name="T20"/>
              <a:gd fmla="*/ 45 h 76" name="T21"/>
              <a:gd fmla="*/ 16 w 133" name="T22"/>
              <a:gd fmla="*/ 45 h 76" name="T23"/>
              <a:gd fmla="*/ 17 w 133" name="T24"/>
              <a:gd fmla="*/ 45 h 76" name="T25"/>
              <a:gd fmla="*/ 19 w 133" name="T26"/>
              <a:gd fmla="*/ 47 h 76" name="T27"/>
              <a:gd fmla="*/ 18 w 133" name="T28"/>
              <a:gd fmla="*/ 50 h 76" name="T29"/>
              <a:gd fmla="*/ 19 w 133" name="T30"/>
              <a:gd fmla="*/ 50 h 76" name="T31"/>
              <a:gd fmla="*/ 19 w 133" name="T32"/>
              <a:gd fmla="*/ 52 h 76" name="T33"/>
              <a:gd fmla="*/ 18 w 133" name="T34"/>
              <a:gd fmla="*/ 52 h 76" name="T35"/>
              <a:gd fmla="*/ 18 w 133" name="T36"/>
              <a:gd fmla="*/ 74 h 76" name="T37"/>
              <a:gd fmla="*/ 17 w 133" name="T38"/>
              <a:gd fmla="*/ 73 h 76" name="T39"/>
              <a:gd fmla="*/ 18 w 133" name="T40"/>
              <a:gd fmla="*/ 71 h 76" name="T41"/>
              <a:gd fmla="*/ 17 w 133" name="T42"/>
              <a:gd fmla="*/ 71 h 76" name="T43"/>
              <a:gd fmla="*/ 15 w 133" name="T44"/>
              <a:gd fmla="*/ 75 h 76" name="T45"/>
              <a:gd fmla="*/ 14 w 133" name="T46"/>
              <a:gd fmla="*/ 75 h 76" name="T47"/>
              <a:gd fmla="*/ 14 w 133" name="T48"/>
              <a:gd fmla="*/ 71 h 76" name="T49"/>
              <a:gd fmla="*/ 13 w 133" name="T50"/>
              <a:gd fmla="*/ 70 h 76" name="T51"/>
              <a:gd fmla="*/ 13 w 133" name="T52"/>
              <a:gd fmla="*/ 73 h 76" name="T53"/>
              <a:gd fmla="*/ 13 w 133" name="T54"/>
              <a:gd fmla="*/ 73 h 76" name="T55"/>
              <a:gd fmla="*/ 12 w 133" name="T56"/>
              <a:gd fmla="*/ 71 h 76" name="T57"/>
              <a:gd fmla="*/ 12 w 133" name="T58"/>
              <a:gd fmla="*/ 72 h 76" name="T59"/>
              <a:gd fmla="*/ 12 w 133" name="T60"/>
              <a:gd fmla="*/ 74 h 76" name="T61"/>
              <a:gd fmla="*/ 12 w 133" name="T62"/>
              <a:gd fmla="*/ 74 h 76" name="T63"/>
              <a:gd fmla="*/ 11 w 133" name="T64"/>
              <a:gd fmla="*/ 52 h 76" name="T65"/>
              <a:gd fmla="*/ 11 w 133" name="T66"/>
              <a:gd fmla="*/ 52 h 76" name="T67"/>
              <a:gd fmla="*/ 11 w 133" name="T68"/>
              <a:gd fmla="*/ 50 h 76" name="T69"/>
              <a:gd fmla="*/ 11 w 133" name="T70"/>
              <a:gd fmla="*/ 50 h 76" name="T71"/>
              <a:gd fmla="*/ 11 w 133" name="T72"/>
              <a:gd fmla="*/ 47 h 76" name="T73"/>
              <a:gd fmla="*/ 13 w 133" name="T74"/>
              <a:gd fmla="*/ 45 h 76" name="T75"/>
              <a:gd fmla="*/ 13 w 133" name="T76"/>
              <a:gd fmla="*/ 45 h 76" name="T77"/>
              <a:gd fmla="*/ 14 w 133" name="T78"/>
              <a:gd fmla="*/ 44 h 76" name="T79"/>
              <a:gd fmla="*/ 14 w 133" name="T80"/>
              <a:gd fmla="*/ 29 h 76" name="T81"/>
              <a:gd fmla="*/ 13 w 133" name="T82"/>
              <a:gd fmla="*/ 28 h 76" name="T83"/>
              <a:gd fmla="*/ 2 w 133" name="T84"/>
              <a:gd fmla="*/ 23 h 76" name="T85"/>
              <a:gd fmla="*/ 2 w 133" name="T86"/>
              <a:gd fmla="*/ 19 h 76" name="T87"/>
              <a:gd fmla="*/ 65 w 133" name="T88"/>
              <a:gd fmla="*/ 0 h 76" name="T89"/>
              <a:gd fmla="*/ 68 w 133" name="T90"/>
              <a:gd fmla="*/ 0 h 76" name="T91"/>
              <a:gd fmla="*/ 131 w 133" name="T92"/>
              <a:gd fmla="*/ 19 h 76" name="T93"/>
              <a:gd fmla="*/ 131 w 133" name="T94"/>
              <a:gd fmla="*/ 23 h 76" name="T95"/>
              <a:gd fmla="*/ 68 w 133" name="T96"/>
              <a:gd fmla="*/ 49 h 76" name="T97"/>
              <a:gd fmla="*/ 64 w 133" name="T98"/>
              <a:gd fmla="*/ 49 h 76" name="T99"/>
              <a:gd fmla="*/ 18 w 133" name="T100"/>
              <a:gd fmla="*/ 30 h 76" name="T101"/>
              <a:gd fmla="*/ 16 w 133" name="T102"/>
              <a:gd fmla="*/ 31 h 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6" w="133">
                <a:moveTo>
                  <a:pt x="30" y="41"/>
                </a:moveTo>
                <a:cubicBezTo>
                  <a:pt x="30" y="56"/>
                  <a:pt x="30" y="56"/>
                  <a:pt x="30" y="56"/>
                </a:cubicBezTo>
                <a:cubicBezTo>
                  <a:pt x="30" y="75"/>
                  <a:pt x="103" y="75"/>
                  <a:pt x="103" y="56"/>
                </a:cubicBezTo>
                <a:cubicBezTo>
                  <a:pt x="103" y="41"/>
                  <a:pt x="103" y="41"/>
                  <a:pt x="103" y="41"/>
                </a:cubicBezTo>
                <a:cubicBezTo>
                  <a:pt x="103" y="39"/>
                  <a:pt x="101" y="38"/>
                  <a:pt x="99" y="38"/>
                </a:cubicBezTo>
                <a:cubicBezTo>
                  <a:pt x="68" y="51"/>
                  <a:pt x="68" y="51"/>
                  <a:pt x="68" y="51"/>
                </a:cubicBezTo>
                <a:cubicBezTo>
                  <a:pt x="67" y="52"/>
                  <a:pt x="66" y="52"/>
                  <a:pt x="64" y="51"/>
                </a:cubicBezTo>
                <a:cubicBezTo>
                  <a:pt x="33" y="39"/>
                  <a:pt x="33" y="39"/>
                  <a:pt x="33" y="39"/>
                </a:cubicBezTo>
                <a:cubicBezTo>
                  <a:pt x="32" y="38"/>
                  <a:pt x="30" y="39"/>
                  <a:pt x="30" y="41"/>
                </a:cubicBezTo>
                <a:close/>
                <a:moveTo>
                  <a:pt x="16" y="31"/>
                </a:moveTo>
                <a:cubicBezTo>
                  <a:pt x="16" y="45"/>
                  <a:pt x="16" y="45"/>
                  <a:pt x="16" y="45"/>
                </a:cubicBezTo>
                <a:cubicBezTo>
                  <a:pt x="16" y="45"/>
                  <a:pt x="16" y="45"/>
                  <a:pt x="16" y="45"/>
                </a:cubicBezTo>
                <a:cubicBezTo>
                  <a:pt x="17" y="45"/>
                  <a:pt x="17" y="45"/>
                  <a:pt x="17" y="45"/>
                </a:cubicBezTo>
                <a:cubicBezTo>
                  <a:pt x="19" y="44"/>
                  <a:pt x="19" y="46"/>
                  <a:pt x="19" y="47"/>
                </a:cubicBezTo>
                <a:cubicBezTo>
                  <a:pt x="19" y="48"/>
                  <a:pt x="19" y="49"/>
                  <a:pt x="18" y="50"/>
                </a:cubicBezTo>
                <a:cubicBezTo>
                  <a:pt x="18" y="50"/>
                  <a:pt x="18" y="50"/>
                  <a:pt x="19" y="50"/>
                </a:cubicBezTo>
                <a:cubicBezTo>
                  <a:pt x="19" y="51"/>
                  <a:pt x="19" y="52"/>
                  <a:pt x="19" y="52"/>
                </a:cubicBezTo>
                <a:cubicBezTo>
                  <a:pt x="18" y="52"/>
                  <a:pt x="18" y="52"/>
                  <a:pt x="18" y="52"/>
                </a:cubicBezTo>
                <a:cubicBezTo>
                  <a:pt x="22" y="59"/>
                  <a:pt x="24" y="68"/>
                  <a:pt x="18" y="74"/>
                </a:cubicBezTo>
                <a:cubicBezTo>
                  <a:pt x="17" y="74"/>
                  <a:pt x="17" y="74"/>
                  <a:pt x="17" y="73"/>
                </a:cubicBezTo>
                <a:cubicBezTo>
                  <a:pt x="17" y="73"/>
                  <a:pt x="17" y="72"/>
                  <a:pt x="18" y="71"/>
                </a:cubicBezTo>
                <a:cubicBezTo>
                  <a:pt x="18" y="69"/>
                  <a:pt x="17" y="69"/>
                  <a:pt x="17" y="71"/>
                </a:cubicBezTo>
                <a:cubicBezTo>
                  <a:pt x="16" y="73"/>
                  <a:pt x="16" y="74"/>
                  <a:pt x="15" y="75"/>
                </a:cubicBezTo>
                <a:cubicBezTo>
                  <a:pt x="15" y="76"/>
                  <a:pt x="14" y="76"/>
                  <a:pt x="14" y="75"/>
                </a:cubicBezTo>
                <a:cubicBezTo>
                  <a:pt x="14" y="74"/>
                  <a:pt x="14" y="72"/>
                  <a:pt x="14" y="71"/>
                </a:cubicBezTo>
                <a:cubicBezTo>
                  <a:pt x="14" y="68"/>
                  <a:pt x="13" y="67"/>
                  <a:pt x="13" y="70"/>
                </a:cubicBezTo>
                <a:cubicBezTo>
                  <a:pt x="13" y="71"/>
                  <a:pt x="13" y="72"/>
                  <a:pt x="13" y="73"/>
                </a:cubicBezTo>
                <a:cubicBezTo>
                  <a:pt x="13" y="73"/>
                  <a:pt x="13" y="73"/>
                  <a:pt x="13" y="73"/>
                </a:cubicBezTo>
                <a:cubicBezTo>
                  <a:pt x="13" y="72"/>
                  <a:pt x="12" y="72"/>
                  <a:pt x="12" y="71"/>
                </a:cubicBezTo>
                <a:cubicBezTo>
                  <a:pt x="12" y="70"/>
                  <a:pt x="12" y="70"/>
                  <a:pt x="12" y="72"/>
                </a:cubicBezTo>
                <a:cubicBezTo>
                  <a:pt x="12" y="72"/>
                  <a:pt x="12" y="73"/>
                  <a:pt x="12" y="74"/>
                </a:cubicBezTo>
                <a:cubicBezTo>
                  <a:pt x="12" y="74"/>
                  <a:pt x="12" y="74"/>
                  <a:pt x="12" y="74"/>
                </a:cubicBezTo>
                <a:cubicBezTo>
                  <a:pt x="6" y="68"/>
                  <a:pt x="5" y="60"/>
                  <a:pt x="11" y="52"/>
                </a:cubicBezTo>
                <a:cubicBezTo>
                  <a:pt x="11" y="52"/>
                  <a:pt x="11" y="52"/>
                  <a:pt x="11" y="52"/>
                </a:cubicBezTo>
                <a:cubicBezTo>
                  <a:pt x="10" y="52"/>
                  <a:pt x="10" y="50"/>
                  <a:pt x="11" y="50"/>
                </a:cubicBezTo>
                <a:cubicBezTo>
                  <a:pt x="11" y="50"/>
                  <a:pt x="11" y="50"/>
                  <a:pt x="11" y="50"/>
                </a:cubicBezTo>
                <a:cubicBezTo>
                  <a:pt x="11" y="49"/>
                  <a:pt x="11" y="48"/>
                  <a:pt x="11" y="47"/>
                </a:cubicBezTo>
                <a:cubicBezTo>
                  <a:pt x="11" y="46"/>
                  <a:pt x="11" y="44"/>
                  <a:pt x="13" y="45"/>
                </a:cubicBezTo>
                <a:cubicBezTo>
                  <a:pt x="13" y="45"/>
                  <a:pt x="13" y="45"/>
                  <a:pt x="13" y="45"/>
                </a:cubicBezTo>
                <a:cubicBezTo>
                  <a:pt x="13" y="45"/>
                  <a:pt x="14" y="44"/>
                  <a:pt x="14" y="44"/>
                </a:cubicBezTo>
                <a:cubicBezTo>
                  <a:pt x="14" y="29"/>
                  <a:pt x="14" y="29"/>
                  <a:pt x="14" y="29"/>
                </a:cubicBezTo>
                <a:cubicBezTo>
                  <a:pt x="14" y="28"/>
                  <a:pt x="13" y="28"/>
                  <a:pt x="13" y="28"/>
                </a:cubicBezTo>
                <a:cubicBezTo>
                  <a:pt x="2" y="23"/>
                  <a:pt x="2" y="23"/>
                  <a:pt x="2" y="23"/>
                </a:cubicBezTo>
                <a:cubicBezTo>
                  <a:pt x="0" y="22"/>
                  <a:pt x="0" y="20"/>
                  <a:pt x="2" y="19"/>
                </a:cubicBezTo>
                <a:cubicBezTo>
                  <a:pt x="65" y="0"/>
                  <a:pt x="65" y="0"/>
                  <a:pt x="65" y="0"/>
                </a:cubicBezTo>
                <a:cubicBezTo>
                  <a:pt x="66" y="0"/>
                  <a:pt x="67" y="0"/>
                  <a:pt x="68" y="0"/>
                </a:cubicBezTo>
                <a:cubicBezTo>
                  <a:pt x="131" y="19"/>
                  <a:pt x="131" y="19"/>
                  <a:pt x="131" y="19"/>
                </a:cubicBezTo>
                <a:cubicBezTo>
                  <a:pt x="133" y="20"/>
                  <a:pt x="133" y="22"/>
                  <a:pt x="131" y="23"/>
                </a:cubicBezTo>
                <a:cubicBezTo>
                  <a:pt x="68" y="49"/>
                  <a:pt x="68" y="49"/>
                  <a:pt x="68" y="49"/>
                </a:cubicBezTo>
                <a:cubicBezTo>
                  <a:pt x="67" y="50"/>
                  <a:pt x="66" y="50"/>
                  <a:pt x="64" y="49"/>
                </a:cubicBezTo>
                <a:cubicBezTo>
                  <a:pt x="18" y="30"/>
                  <a:pt x="18" y="30"/>
                  <a:pt x="18" y="30"/>
                </a:cubicBezTo>
                <a:cubicBezTo>
                  <a:pt x="17" y="30"/>
                  <a:pt x="16" y="30"/>
                  <a:pt x="16" y="31"/>
                </a:cubicBezTo>
                <a:close/>
              </a:path>
            </a:pathLst>
          </a:custGeom>
          <a:solidFill>
            <a:schemeClr val="accent2"/>
          </a:solidFill>
          <a:ln>
            <a:noFill/>
          </a:ln>
        </p:spPr>
        <p:txBody>
          <a:bodyPr/>
          <a:lstStyle/>
          <a:p>
            <a:endParaRPr altLang="en-US" lang="zh-CN">
              <a:solidFill>
                <a:schemeClr val="bg1">
                  <a:lumMod val="50000"/>
                </a:schemeClr>
              </a:solidFill>
              <a:latin charset="-122" panose="020b0502040204020203" pitchFamily="34" typeface="微软雅黑 Light"/>
              <a:ea charset="-122" panose="020b0502040204020203" pitchFamily="34" typeface="微软雅黑 Light"/>
            </a:endParaRPr>
          </a:p>
        </p:txBody>
      </p:sp>
      <p:sp>
        <p:nvSpPr>
          <p:cNvPr id="11276" name="Freeform 12"/>
          <p:cNvSpPr>
            <a:spLocks noEditPoints="1"/>
          </p:cNvSpPr>
          <p:nvPr/>
        </p:nvSpPr>
        <p:spPr bwMode="auto">
          <a:xfrm>
            <a:off x="1008063" y="3074349"/>
            <a:ext cx="425450" cy="401762"/>
          </a:xfrm>
          <a:custGeom>
            <a:gdLst>
              <a:gd fmla="*/ 66 w 134" name="T0"/>
              <a:gd fmla="*/ 23 h 126" name="T1"/>
              <a:gd fmla="*/ 77 w 134" name="T2"/>
              <a:gd fmla="*/ 36 h 126" name="T3"/>
              <a:gd fmla="*/ 84 w 134" name="T4"/>
              <a:gd fmla="*/ 59 h 126" name="T5"/>
              <a:gd fmla="*/ 67 w 134" name="T6"/>
              <a:gd fmla="*/ 42 h 126" name="T7"/>
              <a:gd fmla="*/ 102 w 134" name="T8"/>
              <a:gd fmla="*/ 88 h 126" name="T9"/>
              <a:gd fmla="*/ 70 w 134" name="T10"/>
              <a:gd fmla="*/ 106 h 126" name="T11"/>
              <a:gd fmla="*/ 95 w 134" name="T12"/>
              <a:gd fmla="*/ 109 h 126" name="T13"/>
              <a:gd fmla="*/ 107 w 134" name="T14"/>
              <a:gd fmla="*/ 92 h 126" name="T15"/>
              <a:gd fmla="*/ 101 w 134" name="T16"/>
              <a:gd fmla="*/ 114 h 126" name="T17"/>
              <a:gd fmla="*/ 27 w 134" name="T18"/>
              <a:gd fmla="*/ 96 h 126" name="T19"/>
              <a:gd fmla="*/ 19 w 134" name="T20"/>
              <a:gd fmla="*/ 82 h 126" name="T21"/>
              <a:gd fmla="*/ 66 w 134" name="T22"/>
              <a:gd fmla="*/ 18 h 126" name="T23"/>
              <a:gd fmla="*/ 81 w 134" name="T24"/>
              <a:gd fmla="*/ 10 h 126" name="T25"/>
              <a:gd fmla="*/ 103 w 134" name="T26"/>
              <a:gd fmla="*/ 17 h 126" name="T27"/>
              <a:gd fmla="*/ 107 w 134" name="T28"/>
              <a:gd fmla="*/ 86 h 126" name="T29"/>
              <a:gd fmla="*/ 107 w 134" name="T30"/>
              <a:gd fmla="*/ 92 h 126" name="T31"/>
              <a:gd fmla="*/ 34 w 134" name="T32"/>
              <a:gd fmla="*/ 62 h 126" name="T33"/>
              <a:gd fmla="*/ 20 w 134" name="T34"/>
              <a:gd fmla="*/ 78 h 126" name="T35"/>
              <a:gd fmla="*/ 32 w 134" name="T36"/>
              <a:gd fmla="*/ 73 h 126" name="T37"/>
              <a:gd fmla="*/ 42 w 134" name="T38"/>
              <a:gd fmla="*/ 87 h 126" name="T39"/>
              <a:gd fmla="*/ 38 w 134" name="T40"/>
              <a:gd fmla="*/ 69 h 126" name="T41"/>
              <a:gd fmla="*/ 35 w 134" name="T42"/>
              <a:gd fmla="*/ 75 h 126" name="T43"/>
              <a:gd fmla="*/ 31 w 134" name="T44"/>
              <a:gd fmla="*/ 97 h 126" name="T45"/>
              <a:gd fmla="*/ 52 w 134" name="T46"/>
              <a:gd fmla="*/ 93 h 126" name="T47"/>
              <a:gd fmla="*/ 39 w 134" name="T48"/>
              <a:gd fmla="*/ 90 h 126" name="T49"/>
              <a:gd fmla="*/ 80 w 134" name="T50"/>
              <a:gd fmla="*/ 15 h 126" name="T51"/>
              <a:gd fmla="*/ 82 w 134" name="T52"/>
              <a:gd fmla="*/ 35 h 126" name="T53"/>
              <a:gd fmla="*/ 103 w 134" name="T54"/>
              <a:gd fmla="*/ 39 h 126" name="T55"/>
              <a:gd fmla="*/ 63 w 134" name="T56"/>
              <a:gd fmla="*/ 20 h 126" name="T57"/>
              <a:gd fmla="*/ 49 w 134" name="T58"/>
              <a:gd fmla="*/ 37 h 126" name="T59"/>
              <a:gd fmla="*/ 63 w 134" name="T60"/>
              <a:gd fmla="*/ 20 h 126" name="T61"/>
              <a:gd fmla="*/ 102 w 134" name="T62"/>
              <a:gd fmla="*/ 83 h 126" name="T63"/>
              <a:gd fmla="*/ 86 w 134" name="T64"/>
              <a:gd fmla="*/ 87 h 126" name="T65"/>
              <a:gd fmla="*/ 48 w 134" name="T66"/>
              <a:gd fmla="*/ 41 h 126" name="T67"/>
              <a:gd fmla="*/ 32 w 134" name="T68"/>
              <a:gd fmla="*/ 44 h 126" name="T69"/>
              <a:gd fmla="*/ 105 w 134" name="T70"/>
              <a:gd fmla="*/ 46 h 126" name="T71"/>
              <a:gd fmla="*/ 105 w 134" name="T72"/>
              <a:gd fmla="*/ 82 h 126" name="T73"/>
              <a:gd fmla="*/ 105 w 134" name="T74"/>
              <a:gd fmla="*/ 46 h 126" name="T75"/>
              <a:gd fmla="*/ 51 w 134" name="T76"/>
              <a:gd fmla="*/ 87 h 126" name="T77"/>
              <a:gd fmla="*/ 51 w 134" name="T78"/>
              <a:gd fmla="*/ 40 h 126" name="T79"/>
              <a:gd fmla="*/ 83 w 134" name="T80"/>
              <a:gd fmla="*/ 40 h 126" name="T81"/>
              <a:gd fmla="*/ 83 w 134" name="T82"/>
              <a:gd fmla="*/ 87 h 126" name="T83"/>
              <a:gd fmla="*/ 68 w 134" name="T84"/>
              <a:gd fmla="*/ 104 h 126" name="T85"/>
              <a:gd fmla="*/ 57 w 134" name="T86"/>
              <a:gd fmla="*/ 92 h 126" name="T87"/>
              <a:gd fmla="*/ 102 w 134" name="T88"/>
              <a:gd fmla="*/ 44 h 126" name="T89"/>
              <a:gd fmla="*/ 86 w 134" name="T90"/>
              <a:gd fmla="*/ 41 h 126" name="T91"/>
              <a:gd fmla="*/ 102 w 134" name="T92"/>
              <a:gd fmla="*/ 44 h 12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25" w="134">
                <a:moveTo>
                  <a:pt x="78" y="34"/>
                </a:moveTo>
                <a:cubicBezTo>
                  <a:pt x="75" y="30"/>
                  <a:pt x="71" y="26"/>
                  <a:pt x="68" y="23"/>
                </a:cubicBezTo>
                <a:cubicBezTo>
                  <a:pt x="67" y="23"/>
                  <a:pt x="67" y="23"/>
                  <a:pt x="66" y="23"/>
                </a:cubicBezTo>
                <a:cubicBezTo>
                  <a:pt x="63" y="26"/>
                  <a:pt x="59" y="30"/>
                  <a:pt x="56" y="34"/>
                </a:cubicBezTo>
                <a:cubicBezTo>
                  <a:pt x="55" y="35"/>
                  <a:pt x="56" y="36"/>
                  <a:pt x="57" y="36"/>
                </a:cubicBezTo>
                <a:cubicBezTo>
                  <a:pt x="64" y="35"/>
                  <a:pt x="70" y="35"/>
                  <a:pt x="77" y="36"/>
                </a:cubicBezTo>
                <a:cubicBezTo>
                  <a:pt x="78" y="36"/>
                  <a:pt x="79" y="35"/>
                  <a:pt x="78" y="34"/>
                </a:cubicBezTo>
                <a:close/>
                <a:moveTo>
                  <a:pt x="67" y="42"/>
                </a:moveTo>
                <a:cubicBezTo>
                  <a:pt x="76" y="42"/>
                  <a:pt x="84" y="50"/>
                  <a:pt x="84" y="59"/>
                </a:cubicBezTo>
                <a:cubicBezTo>
                  <a:pt x="84" y="68"/>
                  <a:pt x="76" y="76"/>
                  <a:pt x="67" y="76"/>
                </a:cubicBezTo>
                <a:cubicBezTo>
                  <a:pt x="57" y="76"/>
                  <a:pt x="50" y="68"/>
                  <a:pt x="50" y="59"/>
                </a:cubicBezTo>
                <a:cubicBezTo>
                  <a:pt x="50" y="50"/>
                  <a:pt x="57" y="42"/>
                  <a:pt x="67" y="42"/>
                </a:cubicBezTo>
                <a:close/>
                <a:moveTo>
                  <a:pt x="103" y="90"/>
                </a:moveTo>
                <a:cubicBezTo>
                  <a:pt x="103" y="90"/>
                  <a:pt x="103" y="89"/>
                  <a:pt x="103" y="89"/>
                </a:cubicBezTo>
                <a:cubicBezTo>
                  <a:pt x="103" y="88"/>
                  <a:pt x="102" y="88"/>
                  <a:pt x="102" y="88"/>
                </a:cubicBezTo>
                <a:cubicBezTo>
                  <a:pt x="97" y="89"/>
                  <a:pt x="91" y="90"/>
                  <a:pt x="85" y="91"/>
                </a:cubicBezTo>
                <a:cubicBezTo>
                  <a:pt x="84" y="91"/>
                  <a:pt x="83" y="92"/>
                  <a:pt x="82" y="93"/>
                </a:cubicBezTo>
                <a:cubicBezTo>
                  <a:pt x="78" y="98"/>
                  <a:pt x="74" y="102"/>
                  <a:pt x="70" y="106"/>
                </a:cubicBezTo>
                <a:cubicBezTo>
                  <a:pt x="70" y="106"/>
                  <a:pt x="70" y="107"/>
                  <a:pt x="71" y="107"/>
                </a:cubicBezTo>
                <a:cubicBezTo>
                  <a:pt x="80" y="114"/>
                  <a:pt x="88" y="115"/>
                  <a:pt x="94" y="111"/>
                </a:cubicBezTo>
                <a:cubicBezTo>
                  <a:pt x="95" y="111"/>
                  <a:pt x="95" y="110"/>
                  <a:pt x="95" y="109"/>
                </a:cubicBezTo>
                <a:cubicBezTo>
                  <a:pt x="89" y="103"/>
                  <a:pt x="93" y="92"/>
                  <a:pt x="102" y="91"/>
                </a:cubicBezTo>
                <a:cubicBezTo>
                  <a:pt x="103" y="91"/>
                  <a:pt x="103" y="91"/>
                  <a:pt x="103" y="90"/>
                </a:cubicBezTo>
                <a:close/>
                <a:moveTo>
                  <a:pt x="107" y="92"/>
                </a:moveTo>
                <a:cubicBezTo>
                  <a:pt x="111" y="94"/>
                  <a:pt x="114" y="98"/>
                  <a:pt x="114" y="102"/>
                </a:cubicBezTo>
                <a:cubicBezTo>
                  <a:pt x="114" y="109"/>
                  <a:pt x="108" y="114"/>
                  <a:pt x="102" y="113"/>
                </a:cubicBezTo>
                <a:cubicBezTo>
                  <a:pt x="101" y="113"/>
                  <a:pt x="101" y="113"/>
                  <a:pt x="101" y="114"/>
                </a:cubicBezTo>
                <a:cubicBezTo>
                  <a:pt x="94" y="121"/>
                  <a:pt x="81" y="120"/>
                  <a:pt x="68" y="109"/>
                </a:cubicBezTo>
                <a:cubicBezTo>
                  <a:pt x="67" y="109"/>
                  <a:pt x="67" y="109"/>
                  <a:pt x="66" y="109"/>
                </a:cubicBezTo>
                <a:cubicBezTo>
                  <a:pt x="46" y="126"/>
                  <a:pt x="28" y="119"/>
                  <a:pt x="27" y="96"/>
                </a:cubicBezTo>
                <a:cubicBezTo>
                  <a:pt x="27" y="96"/>
                  <a:pt x="27" y="96"/>
                  <a:pt x="27" y="95"/>
                </a:cubicBezTo>
                <a:cubicBezTo>
                  <a:pt x="21" y="94"/>
                  <a:pt x="18" y="88"/>
                  <a:pt x="19" y="83"/>
                </a:cubicBezTo>
                <a:cubicBezTo>
                  <a:pt x="19" y="82"/>
                  <a:pt x="19" y="82"/>
                  <a:pt x="19" y="82"/>
                </a:cubicBezTo>
                <a:cubicBezTo>
                  <a:pt x="0" y="70"/>
                  <a:pt x="3" y="51"/>
                  <a:pt x="27" y="42"/>
                </a:cubicBezTo>
                <a:cubicBezTo>
                  <a:pt x="28" y="42"/>
                  <a:pt x="28" y="41"/>
                  <a:pt x="28" y="41"/>
                </a:cubicBezTo>
                <a:cubicBezTo>
                  <a:pt x="24" y="11"/>
                  <a:pt x="43" y="0"/>
                  <a:pt x="66" y="18"/>
                </a:cubicBezTo>
                <a:cubicBezTo>
                  <a:pt x="67" y="19"/>
                  <a:pt x="67" y="19"/>
                  <a:pt x="68" y="18"/>
                </a:cubicBezTo>
                <a:cubicBezTo>
                  <a:pt x="72" y="15"/>
                  <a:pt x="77" y="12"/>
                  <a:pt x="81" y="11"/>
                </a:cubicBezTo>
                <a:cubicBezTo>
                  <a:pt x="81" y="11"/>
                  <a:pt x="81" y="11"/>
                  <a:pt x="81" y="10"/>
                </a:cubicBezTo>
                <a:cubicBezTo>
                  <a:pt x="82" y="5"/>
                  <a:pt x="87" y="2"/>
                  <a:pt x="92" y="2"/>
                </a:cubicBezTo>
                <a:cubicBezTo>
                  <a:pt x="99" y="2"/>
                  <a:pt x="105" y="9"/>
                  <a:pt x="102" y="16"/>
                </a:cubicBezTo>
                <a:cubicBezTo>
                  <a:pt x="102" y="16"/>
                  <a:pt x="102" y="16"/>
                  <a:pt x="103" y="17"/>
                </a:cubicBezTo>
                <a:cubicBezTo>
                  <a:pt x="106" y="22"/>
                  <a:pt x="108" y="30"/>
                  <a:pt x="106" y="40"/>
                </a:cubicBezTo>
                <a:cubicBezTo>
                  <a:pt x="106" y="41"/>
                  <a:pt x="106" y="42"/>
                  <a:pt x="107" y="42"/>
                </a:cubicBezTo>
                <a:cubicBezTo>
                  <a:pt x="134" y="53"/>
                  <a:pt x="134" y="75"/>
                  <a:pt x="107" y="86"/>
                </a:cubicBezTo>
                <a:cubicBezTo>
                  <a:pt x="106" y="86"/>
                  <a:pt x="106" y="87"/>
                  <a:pt x="106" y="87"/>
                </a:cubicBezTo>
                <a:cubicBezTo>
                  <a:pt x="106" y="89"/>
                  <a:pt x="106" y="90"/>
                  <a:pt x="106" y="91"/>
                </a:cubicBezTo>
                <a:cubicBezTo>
                  <a:pt x="107" y="92"/>
                  <a:pt x="107" y="92"/>
                  <a:pt x="107" y="92"/>
                </a:cubicBezTo>
                <a:close/>
                <a:moveTo>
                  <a:pt x="32" y="73"/>
                </a:moveTo>
                <a:cubicBezTo>
                  <a:pt x="32" y="71"/>
                  <a:pt x="33" y="68"/>
                  <a:pt x="34" y="66"/>
                </a:cubicBezTo>
                <a:cubicBezTo>
                  <a:pt x="35" y="65"/>
                  <a:pt x="35" y="63"/>
                  <a:pt x="34" y="62"/>
                </a:cubicBezTo>
                <a:cubicBezTo>
                  <a:pt x="32" y="56"/>
                  <a:pt x="30" y="51"/>
                  <a:pt x="29" y="46"/>
                </a:cubicBezTo>
                <a:cubicBezTo>
                  <a:pt x="29" y="45"/>
                  <a:pt x="28" y="45"/>
                  <a:pt x="27" y="45"/>
                </a:cubicBezTo>
                <a:cubicBezTo>
                  <a:pt x="10" y="54"/>
                  <a:pt x="8" y="68"/>
                  <a:pt x="20" y="78"/>
                </a:cubicBezTo>
                <a:cubicBezTo>
                  <a:pt x="20" y="78"/>
                  <a:pt x="21" y="78"/>
                  <a:pt x="22" y="78"/>
                </a:cubicBezTo>
                <a:cubicBezTo>
                  <a:pt x="24" y="75"/>
                  <a:pt x="27" y="74"/>
                  <a:pt x="30" y="74"/>
                </a:cubicBezTo>
                <a:cubicBezTo>
                  <a:pt x="31" y="74"/>
                  <a:pt x="31" y="74"/>
                  <a:pt x="32" y="73"/>
                </a:cubicBezTo>
                <a:close/>
                <a:moveTo>
                  <a:pt x="35" y="75"/>
                </a:moveTo>
                <a:cubicBezTo>
                  <a:pt x="39" y="77"/>
                  <a:pt x="41" y="82"/>
                  <a:pt x="41" y="86"/>
                </a:cubicBezTo>
                <a:cubicBezTo>
                  <a:pt x="41" y="87"/>
                  <a:pt x="41" y="87"/>
                  <a:pt x="42" y="87"/>
                </a:cubicBezTo>
                <a:cubicBezTo>
                  <a:pt x="43" y="88"/>
                  <a:pt x="45" y="88"/>
                  <a:pt x="47" y="88"/>
                </a:cubicBezTo>
                <a:cubicBezTo>
                  <a:pt x="48" y="89"/>
                  <a:pt x="48" y="87"/>
                  <a:pt x="48" y="87"/>
                </a:cubicBezTo>
                <a:cubicBezTo>
                  <a:pt x="44" y="81"/>
                  <a:pt x="41" y="75"/>
                  <a:pt x="38" y="69"/>
                </a:cubicBezTo>
                <a:cubicBezTo>
                  <a:pt x="37" y="68"/>
                  <a:pt x="36" y="68"/>
                  <a:pt x="36" y="69"/>
                </a:cubicBezTo>
                <a:cubicBezTo>
                  <a:pt x="35" y="71"/>
                  <a:pt x="35" y="72"/>
                  <a:pt x="34" y="74"/>
                </a:cubicBezTo>
                <a:cubicBezTo>
                  <a:pt x="34" y="74"/>
                  <a:pt x="34" y="75"/>
                  <a:pt x="35" y="75"/>
                </a:cubicBezTo>
                <a:close/>
                <a:moveTo>
                  <a:pt x="39" y="90"/>
                </a:moveTo>
                <a:cubicBezTo>
                  <a:pt x="38" y="93"/>
                  <a:pt x="35" y="95"/>
                  <a:pt x="32" y="96"/>
                </a:cubicBezTo>
                <a:cubicBezTo>
                  <a:pt x="32" y="96"/>
                  <a:pt x="31" y="96"/>
                  <a:pt x="31" y="97"/>
                </a:cubicBezTo>
                <a:cubicBezTo>
                  <a:pt x="34" y="113"/>
                  <a:pt x="47" y="118"/>
                  <a:pt x="63" y="107"/>
                </a:cubicBezTo>
                <a:cubicBezTo>
                  <a:pt x="64" y="107"/>
                  <a:pt x="64" y="106"/>
                  <a:pt x="64" y="106"/>
                </a:cubicBezTo>
                <a:cubicBezTo>
                  <a:pt x="60" y="102"/>
                  <a:pt x="56" y="98"/>
                  <a:pt x="52" y="93"/>
                </a:cubicBezTo>
                <a:cubicBezTo>
                  <a:pt x="52" y="92"/>
                  <a:pt x="50" y="91"/>
                  <a:pt x="49" y="91"/>
                </a:cubicBezTo>
                <a:cubicBezTo>
                  <a:pt x="46" y="91"/>
                  <a:pt x="43" y="90"/>
                  <a:pt x="41" y="90"/>
                </a:cubicBezTo>
                <a:cubicBezTo>
                  <a:pt x="40" y="90"/>
                  <a:pt x="40" y="90"/>
                  <a:pt x="39" y="90"/>
                </a:cubicBezTo>
                <a:close/>
                <a:moveTo>
                  <a:pt x="98" y="21"/>
                </a:moveTo>
                <a:cubicBezTo>
                  <a:pt x="92" y="26"/>
                  <a:pt x="84" y="23"/>
                  <a:pt x="82" y="16"/>
                </a:cubicBezTo>
                <a:cubicBezTo>
                  <a:pt x="81" y="16"/>
                  <a:pt x="81" y="15"/>
                  <a:pt x="80" y="15"/>
                </a:cubicBezTo>
                <a:cubicBezTo>
                  <a:pt x="77" y="16"/>
                  <a:pt x="74" y="18"/>
                  <a:pt x="71" y="20"/>
                </a:cubicBezTo>
                <a:cubicBezTo>
                  <a:pt x="70" y="21"/>
                  <a:pt x="70" y="21"/>
                  <a:pt x="70" y="22"/>
                </a:cubicBezTo>
                <a:cubicBezTo>
                  <a:pt x="74" y="25"/>
                  <a:pt x="78" y="30"/>
                  <a:pt x="82" y="35"/>
                </a:cubicBezTo>
                <a:cubicBezTo>
                  <a:pt x="83" y="36"/>
                  <a:pt x="84" y="36"/>
                  <a:pt x="85" y="37"/>
                </a:cubicBezTo>
                <a:cubicBezTo>
                  <a:pt x="91" y="37"/>
                  <a:pt x="97" y="38"/>
                  <a:pt x="101" y="40"/>
                </a:cubicBezTo>
                <a:cubicBezTo>
                  <a:pt x="102" y="40"/>
                  <a:pt x="103" y="40"/>
                  <a:pt x="103" y="39"/>
                </a:cubicBezTo>
                <a:cubicBezTo>
                  <a:pt x="103" y="32"/>
                  <a:pt x="102" y="26"/>
                  <a:pt x="100" y="22"/>
                </a:cubicBezTo>
                <a:cubicBezTo>
                  <a:pt x="99" y="21"/>
                  <a:pt x="99" y="21"/>
                  <a:pt x="98" y="21"/>
                </a:cubicBezTo>
                <a:close/>
                <a:moveTo>
                  <a:pt x="63" y="20"/>
                </a:moveTo>
                <a:cubicBezTo>
                  <a:pt x="45" y="8"/>
                  <a:pt x="29" y="16"/>
                  <a:pt x="31" y="39"/>
                </a:cubicBezTo>
                <a:cubicBezTo>
                  <a:pt x="31" y="40"/>
                  <a:pt x="32" y="40"/>
                  <a:pt x="32" y="40"/>
                </a:cubicBezTo>
                <a:cubicBezTo>
                  <a:pt x="37" y="38"/>
                  <a:pt x="43" y="37"/>
                  <a:pt x="49" y="37"/>
                </a:cubicBezTo>
                <a:cubicBezTo>
                  <a:pt x="50" y="36"/>
                  <a:pt x="52" y="36"/>
                  <a:pt x="52" y="35"/>
                </a:cubicBezTo>
                <a:cubicBezTo>
                  <a:pt x="56" y="30"/>
                  <a:pt x="60" y="25"/>
                  <a:pt x="64" y="22"/>
                </a:cubicBezTo>
                <a:cubicBezTo>
                  <a:pt x="64" y="21"/>
                  <a:pt x="64" y="21"/>
                  <a:pt x="63" y="20"/>
                </a:cubicBezTo>
                <a:close/>
                <a:moveTo>
                  <a:pt x="87" y="88"/>
                </a:moveTo>
                <a:cubicBezTo>
                  <a:pt x="93" y="87"/>
                  <a:pt x="98" y="86"/>
                  <a:pt x="102" y="85"/>
                </a:cubicBezTo>
                <a:cubicBezTo>
                  <a:pt x="102" y="84"/>
                  <a:pt x="102" y="84"/>
                  <a:pt x="102" y="83"/>
                </a:cubicBezTo>
                <a:cubicBezTo>
                  <a:pt x="102" y="79"/>
                  <a:pt x="100" y="74"/>
                  <a:pt x="98" y="69"/>
                </a:cubicBezTo>
                <a:cubicBezTo>
                  <a:pt x="98" y="68"/>
                  <a:pt x="97" y="68"/>
                  <a:pt x="96" y="69"/>
                </a:cubicBezTo>
                <a:cubicBezTo>
                  <a:pt x="93" y="75"/>
                  <a:pt x="90" y="81"/>
                  <a:pt x="86" y="87"/>
                </a:cubicBezTo>
                <a:cubicBezTo>
                  <a:pt x="86" y="87"/>
                  <a:pt x="86" y="89"/>
                  <a:pt x="87" y="88"/>
                </a:cubicBezTo>
                <a:close/>
                <a:moveTo>
                  <a:pt x="38" y="59"/>
                </a:moveTo>
                <a:cubicBezTo>
                  <a:pt x="41" y="53"/>
                  <a:pt x="44" y="47"/>
                  <a:pt x="48" y="41"/>
                </a:cubicBezTo>
                <a:cubicBezTo>
                  <a:pt x="48" y="40"/>
                  <a:pt x="48" y="39"/>
                  <a:pt x="47" y="39"/>
                </a:cubicBezTo>
                <a:cubicBezTo>
                  <a:pt x="41" y="40"/>
                  <a:pt x="36" y="41"/>
                  <a:pt x="32" y="43"/>
                </a:cubicBezTo>
                <a:cubicBezTo>
                  <a:pt x="32" y="43"/>
                  <a:pt x="32" y="44"/>
                  <a:pt x="32" y="44"/>
                </a:cubicBezTo>
                <a:cubicBezTo>
                  <a:pt x="32" y="49"/>
                  <a:pt x="34" y="53"/>
                  <a:pt x="36" y="58"/>
                </a:cubicBezTo>
                <a:cubicBezTo>
                  <a:pt x="36" y="59"/>
                  <a:pt x="37" y="59"/>
                  <a:pt x="38" y="59"/>
                </a:cubicBezTo>
                <a:close/>
                <a:moveTo>
                  <a:pt x="105" y="46"/>
                </a:moveTo>
                <a:cubicBezTo>
                  <a:pt x="104" y="51"/>
                  <a:pt x="102" y="56"/>
                  <a:pt x="100" y="62"/>
                </a:cubicBezTo>
                <a:cubicBezTo>
                  <a:pt x="99" y="63"/>
                  <a:pt x="99" y="65"/>
                  <a:pt x="100" y="66"/>
                </a:cubicBezTo>
                <a:cubicBezTo>
                  <a:pt x="102" y="72"/>
                  <a:pt x="104" y="77"/>
                  <a:pt x="105" y="82"/>
                </a:cubicBezTo>
                <a:cubicBezTo>
                  <a:pt x="105" y="83"/>
                  <a:pt x="106" y="83"/>
                  <a:pt x="107" y="83"/>
                </a:cubicBezTo>
                <a:cubicBezTo>
                  <a:pt x="127" y="73"/>
                  <a:pt x="127" y="55"/>
                  <a:pt x="107" y="45"/>
                </a:cubicBezTo>
                <a:cubicBezTo>
                  <a:pt x="106" y="45"/>
                  <a:pt x="105" y="45"/>
                  <a:pt x="105" y="46"/>
                </a:cubicBezTo>
                <a:close/>
                <a:moveTo>
                  <a:pt x="79" y="89"/>
                </a:moveTo>
                <a:cubicBezTo>
                  <a:pt x="71" y="90"/>
                  <a:pt x="63" y="90"/>
                  <a:pt x="55" y="89"/>
                </a:cubicBezTo>
                <a:cubicBezTo>
                  <a:pt x="53" y="89"/>
                  <a:pt x="52" y="89"/>
                  <a:pt x="51" y="87"/>
                </a:cubicBezTo>
                <a:cubicBezTo>
                  <a:pt x="46" y="81"/>
                  <a:pt x="42" y="73"/>
                  <a:pt x="39" y="66"/>
                </a:cubicBezTo>
                <a:cubicBezTo>
                  <a:pt x="38" y="65"/>
                  <a:pt x="38" y="63"/>
                  <a:pt x="39" y="62"/>
                </a:cubicBezTo>
                <a:cubicBezTo>
                  <a:pt x="42" y="54"/>
                  <a:pt x="46" y="47"/>
                  <a:pt x="51" y="40"/>
                </a:cubicBezTo>
                <a:cubicBezTo>
                  <a:pt x="52" y="39"/>
                  <a:pt x="53" y="38"/>
                  <a:pt x="55" y="38"/>
                </a:cubicBezTo>
                <a:cubicBezTo>
                  <a:pt x="63" y="38"/>
                  <a:pt x="71" y="38"/>
                  <a:pt x="79" y="38"/>
                </a:cubicBezTo>
                <a:cubicBezTo>
                  <a:pt x="81" y="38"/>
                  <a:pt x="82" y="39"/>
                  <a:pt x="83" y="40"/>
                </a:cubicBezTo>
                <a:cubicBezTo>
                  <a:pt x="88" y="47"/>
                  <a:pt x="92" y="54"/>
                  <a:pt x="95" y="62"/>
                </a:cubicBezTo>
                <a:cubicBezTo>
                  <a:pt x="96" y="63"/>
                  <a:pt x="96" y="65"/>
                  <a:pt x="95" y="66"/>
                </a:cubicBezTo>
                <a:cubicBezTo>
                  <a:pt x="92" y="73"/>
                  <a:pt x="88" y="81"/>
                  <a:pt x="83" y="87"/>
                </a:cubicBezTo>
                <a:cubicBezTo>
                  <a:pt x="82" y="89"/>
                  <a:pt x="81" y="89"/>
                  <a:pt x="79" y="89"/>
                </a:cubicBezTo>
                <a:close/>
                <a:moveTo>
                  <a:pt x="78" y="94"/>
                </a:moveTo>
                <a:cubicBezTo>
                  <a:pt x="75" y="98"/>
                  <a:pt x="71" y="101"/>
                  <a:pt x="68" y="104"/>
                </a:cubicBezTo>
                <a:cubicBezTo>
                  <a:pt x="67" y="105"/>
                  <a:pt x="67" y="105"/>
                  <a:pt x="66" y="104"/>
                </a:cubicBezTo>
                <a:cubicBezTo>
                  <a:pt x="63" y="101"/>
                  <a:pt x="59" y="98"/>
                  <a:pt x="56" y="94"/>
                </a:cubicBezTo>
                <a:cubicBezTo>
                  <a:pt x="55" y="93"/>
                  <a:pt x="56" y="92"/>
                  <a:pt x="57" y="92"/>
                </a:cubicBezTo>
                <a:cubicBezTo>
                  <a:pt x="64" y="92"/>
                  <a:pt x="70" y="92"/>
                  <a:pt x="77" y="92"/>
                </a:cubicBezTo>
                <a:cubicBezTo>
                  <a:pt x="78" y="92"/>
                  <a:pt x="79" y="93"/>
                  <a:pt x="78" y="94"/>
                </a:cubicBezTo>
                <a:close/>
                <a:moveTo>
                  <a:pt x="102" y="44"/>
                </a:moveTo>
                <a:cubicBezTo>
                  <a:pt x="102" y="49"/>
                  <a:pt x="100" y="53"/>
                  <a:pt x="98" y="58"/>
                </a:cubicBezTo>
                <a:cubicBezTo>
                  <a:pt x="98" y="59"/>
                  <a:pt x="97" y="59"/>
                  <a:pt x="96" y="59"/>
                </a:cubicBezTo>
                <a:cubicBezTo>
                  <a:pt x="93" y="53"/>
                  <a:pt x="90" y="47"/>
                  <a:pt x="86" y="41"/>
                </a:cubicBezTo>
                <a:cubicBezTo>
                  <a:pt x="86" y="40"/>
                  <a:pt x="86" y="39"/>
                  <a:pt x="87" y="39"/>
                </a:cubicBezTo>
                <a:cubicBezTo>
                  <a:pt x="93" y="40"/>
                  <a:pt x="97" y="41"/>
                  <a:pt x="101" y="43"/>
                </a:cubicBezTo>
                <a:cubicBezTo>
                  <a:pt x="102" y="43"/>
                  <a:pt x="102" y="44"/>
                  <a:pt x="102" y="44"/>
                </a:cubicBezTo>
                <a:close/>
              </a:path>
            </a:pathLst>
          </a:custGeom>
          <a:solidFill>
            <a:schemeClr val="accent1"/>
          </a:solidFill>
          <a:ln>
            <a:noFill/>
          </a:ln>
        </p:spPr>
        <p:txBody>
          <a:bodyPr/>
          <a:lstStyle/>
          <a:p>
            <a:endParaRPr altLang="en-US" lang="zh-CN">
              <a:solidFill>
                <a:schemeClr val="bg1">
                  <a:lumMod val="50000"/>
                </a:schemeClr>
              </a:solidFill>
              <a:latin charset="-122" panose="020b0502040204020203" pitchFamily="34" typeface="微软雅黑 Light"/>
              <a:ea charset="-122" panose="020b0502040204020203" pitchFamily="34" typeface="微软雅黑 Light"/>
            </a:endParaRPr>
          </a:p>
        </p:txBody>
      </p:sp>
      <p:sp>
        <p:nvSpPr>
          <p:cNvPr id="11277" name="Rectangle 13"/>
          <p:cNvSpPr>
            <a:spLocks noChangeArrowheads="1"/>
          </p:cNvSpPr>
          <p:nvPr/>
        </p:nvSpPr>
        <p:spPr bwMode="auto">
          <a:xfrm>
            <a:off x="4859339" y="1639296"/>
            <a:ext cx="3385070" cy="1316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pPr>
            <a:r>
              <a:rPr altLang="en-US" b="1" lang="zh-CN" sz="1200">
                <a:solidFill>
                  <a:schemeClr val="bg1"/>
                </a:solidFill>
                <a:latin charset="-122" panose="020b0502040204020203" pitchFamily="34" typeface="微软雅黑 Light"/>
                <a:ea charset="-122" panose="020b0502040204020203" pitchFamily="34" typeface="微软雅黑 Light"/>
              </a:rPr>
              <a:t>Insert Header Topic Here</a:t>
            </a:r>
          </a:p>
          <a:p>
            <a:pPr>
              <a:lnSpc>
                <a:spcPct val="120000"/>
              </a:lnSpc>
            </a:pPr>
            <a:endParaRPr altLang="en-US" b="1" lang="zh-CN" sz="1200">
              <a:solidFill>
                <a:schemeClr val="bg1"/>
              </a:solidFill>
              <a:latin charset="-122" panose="020b0502040204020203" pitchFamily="34" typeface="微软雅黑 Light"/>
              <a:ea charset="-122" panose="020b0502040204020203" pitchFamily="34" typeface="微软雅黑 Light"/>
            </a:endParaRPr>
          </a:p>
          <a:p>
            <a:pPr>
              <a:lnSpc>
                <a:spcPct val="120000"/>
              </a:lnSpc>
            </a:pPr>
            <a:r>
              <a:rPr altLang="en-US" b="1" lang="zh-CN" sz="12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11278" name="Text Box 14"/>
          <p:cNvSpPr txBox="1">
            <a:spLocks noChangeArrowheads="1"/>
          </p:cNvSpPr>
          <p:nvPr/>
        </p:nvSpPr>
        <p:spPr bwMode="auto">
          <a:xfrm>
            <a:off x="1450975" y="3004477"/>
            <a:ext cx="63055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a:solidFill>
                  <a:schemeClr val="bg1">
                    <a:lumMod val="50000"/>
                  </a:schemeClr>
                </a:solidFill>
                <a:latin charset="-122" panose="020b0502040204020203" pitchFamily="34" typeface="微软雅黑 Light"/>
                <a:ea charset="-122" panose="020b0502040204020203" pitchFamily="34" typeface="微软雅黑 Light"/>
              </a:rPr>
              <a:t>25%</a:t>
            </a:r>
          </a:p>
        </p:txBody>
      </p:sp>
      <p:sp>
        <p:nvSpPr>
          <p:cNvPr id="11279" name="Text Box 15"/>
          <p:cNvSpPr txBox="1">
            <a:spLocks noChangeArrowheads="1"/>
          </p:cNvSpPr>
          <p:nvPr/>
        </p:nvSpPr>
        <p:spPr bwMode="auto">
          <a:xfrm>
            <a:off x="1450976" y="3288728"/>
            <a:ext cx="9925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chemeClr val="bg1">
                    <a:lumMod val="50000"/>
                  </a:schemeClr>
                </a:solidFill>
                <a:latin charset="-122" panose="020b0502040204020203" pitchFamily="34" typeface="微软雅黑 Light"/>
                <a:ea charset="-122" panose="020b0502040204020203" pitchFamily="34" typeface="微软雅黑 Light"/>
              </a:rPr>
              <a:t>YOUR TEXT HERE</a:t>
            </a:r>
          </a:p>
        </p:txBody>
      </p:sp>
      <p:sp>
        <p:nvSpPr>
          <p:cNvPr id="11280" name="Text Box 16"/>
          <p:cNvSpPr txBox="1">
            <a:spLocks noChangeArrowheads="1"/>
          </p:cNvSpPr>
          <p:nvPr/>
        </p:nvSpPr>
        <p:spPr bwMode="auto">
          <a:xfrm>
            <a:off x="5824538" y="3004477"/>
            <a:ext cx="63055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a:solidFill>
                  <a:schemeClr val="bg1">
                    <a:lumMod val="50000"/>
                  </a:schemeClr>
                </a:solidFill>
                <a:latin charset="-122" panose="020b0502040204020203" pitchFamily="34" typeface="微软雅黑 Light"/>
                <a:ea charset="-122" panose="020b0502040204020203" pitchFamily="34" typeface="微软雅黑 Light"/>
              </a:rPr>
              <a:t>38%</a:t>
            </a:r>
          </a:p>
        </p:txBody>
      </p:sp>
      <p:sp>
        <p:nvSpPr>
          <p:cNvPr id="11281" name="Text Box 17"/>
          <p:cNvSpPr txBox="1">
            <a:spLocks noChangeArrowheads="1"/>
          </p:cNvSpPr>
          <p:nvPr/>
        </p:nvSpPr>
        <p:spPr bwMode="auto">
          <a:xfrm>
            <a:off x="5824539" y="3288728"/>
            <a:ext cx="9925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800">
                <a:solidFill>
                  <a:schemeClr val="bg1">
                    <a:lumMod val="50000"/>
                  </a:schemeClr>
                </a:solidFill>
                <a:latin charset="-122" panose="020b0502040204020203" pitchFamily="34" typeface="微软雅黑 Light"/>
                <a:ea charset="-122" panose="020b0502040204020203" pitchFamily="34" typeface="微软雅黑 Light"/>
              </a:rPr>
              <a:t>YOUR TEXT HERE</a:t>
            </a:r>
          </a:p>
        </p:txBody>
      </p:sp>
      <p:sp>
        <p:nvSpPr>
          <p:cNvPr id="11282" name="Rectangle 18"/>
          <p:cNvSpPr>
            <a:spLocks noChangeArrowheads="1"/>
          </p:cNvSpPr>
          <p:nvPr/>
        </p:nvSpPr>
        <p:spPr bwMode="auto">
          <a:xfrm>
            <a:off x="1042989" y="3768301"/>
            <a:ext cx="286119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20000"/>
              </a:lnSpc>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1283" name="Rectangle 19"/>
          <p:cNvSpPr>
            <a:spLocks noChangeArrowheads="1"/>
          </p:cNvSpPr>
          <p:nvPr/>
        </p:nvSpPr>
        <p:spPr bwMode="auto">
          <a:xfrm>
            <a:off x="5383213" y="3768301"/>
            <a:ext cx="286119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20000"/>
              </a:lnSpc>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1"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2"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3" name="Picture 2"/>
          <p:cNvPicPr>
            <a:picLocks noChangeArrowheads="1" noChangeAspect="1"/>
          </p:cNvPicPr>
          <p:nvPr/>
        </p:nvPicPr>
        <p:blipFill>
          <a:blip r:embed="rId5">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28" name="Rectangle 20"/>
          <p:cNvSpPr>
            <a:spLocks noChangeArrowheads="1"/>
          </p:cNvSpPr>
          <p:nvPr/>
        </p:nvSpPr>
        <p:spPr bwMode="auto">
          <a:xfrm>
            <a:off x="940969" y="1503112"/>
            <a:ext cx="1447800" cy="1453010"/>
          </a:xfrm>
          <a:prstGeom prst="rect">
            <a:avLst/>
          </a:prstGeom>
          <a:solidFill>
            <a:schemeClr val="accent1"/>
          </a:solidFill>
          <a:ln>
            <a:noFill/>
          </a:ln>
        </p:spPr>
        <p:txBody>
          <a:bodyPr/>
          <a:lstStyle/>
          <a:p>
            <a:endParaRPr altLang="en-US" lang="zh-CN">
              <a:solidFill>
                <a:prstClr val="black"/>
              </a:solidFill>
            </a:endParaRPr>
          </a:p>
        </p:txBody>
      </p:sp>
      <p:sp>
        <p:nvSpPr>
          <p:cNvPr descr="318740-130P60HZ091" id="43029" name="Rectangle 21"/>
          <p:cNvSpPr>
            <a:spLocks noChangeArrowheads="1"/>
          </p:cNvSpPr>
          <p:nvPr/>
        </p:nvSpPr>
        <p:spPr bwMode="auto">
          <a:xfrm>
            <a:off x="2388769" y="1503112"/>
            <a:ext cx="1447800" cy="1453010"/>
          </a:xfrm>
          <a:prstGeom prst="rect">
            <a:avLst/>
          </a:prstGeom>
          <a:blipFill dpi="0" rotWithShape="1">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43030" name="Rectangle 22"/>
          <p:cNvSpPr>
            <a:spLocks noChangeArrowheads="1"/>
          </p:cNvSpPr>
          <p:nvPr/>
        </p:nvSpPr>
        <p:spPr bwMode="auto">
          <a:xfrm>
            <a:off x="3836569" y="1503112"/>
            <a:ext cx="1447800" cy="1453010"/>
          </a:xfrm>
          <a:prstGeom prst="rect">
            <a:avLst/>
          </a:prstGeom>
          <a:solidFill>
            <a:schemeClr val="accent3"/>
          </a:solidFill>
          <a:ln>
            <a:noFill/>
          </a:ln>
        </p:spPr>
        <p:txBody>
          <a:bodyPr/>
          <a:lstStyle/>
          <a:p>
            <a:endParaRPr altLang="en-US" lang="zh-CN">
              <a:solidFill>
                <a:prstClr val="black"/>
              </a:solidFill>
            </a:endParaRPr>
          </a:p>
        </p:txBody>
      </p:sp>
      <p:sp>
        <p:nvSpPr>
          <p:cNvPr descr="22" id="43031" name="Rectangle 23"/>
          <p:cNvSpPr>
            <a:spLocks noChangeArrowheads="1"/>
          </p:cNvSpPr>
          <p:nvPr/>
        </p:nvSpPr>
        <p:spPr bwMode="auto">
          <a:xfrm>
            <a:off x="5284369" y="1503112"/>
            <a:ext cx="1447800" cy="1453010"/>
          </a:xfrm>
          <a:prstGeom prst="rect">
            <a:avLst/>
          </a:prstGeom>
          <a:blipFill dpi="0" rotWithShape="1">
            <a:blip r:embed="rId3">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43032" name="Rectangle 24"/>
          <p:cNvSpPr>
            <a:spLocks noChangeArrowheads="1"/>
          </p:cNvSpPr>
          <p:nvPr/>
        </p:nvSpPr>
        <p:spPr bwMode="auto">
          <a:xfrm>
            <a:off x="6732169" y="1503112"/>
            <a:ext cx="1447800" cy="1453010"/>
          </a:xfrm>
          <a:prstGeom prst="rect">
            <a:avLst/>
          </a:prstGeom>
          <a:solidFill>
            <a:schemeClr val="accent6"/>
          </a:solidFill>
          <a:ln>
            <a:noFill/>
          </a:ln>
        </p:spPr>
        <p:txBody>
          <a:bodyPr/>
          <a:lstStyle/>
          <a:p>
            <a:endParaRPr altLang="en-US" lang="zh-CN">
              <a:solidFill>
                <a:prstClr val="black"/>
              </a:solidFill>
            </a:endParaRPr>
          </a:p>
        </p:txBody>
      </p:sp>
      <p:sp>
        <p:nvSpPr>
          <p:cNvPr descr="sy_64934932458副本" id="43033" name="Rectangle 25"/>
          <p:cNvSpPr>
            <a:spLocks noChangeArrowheads="1"/>
          </p:cNvSpPr>
          <p:nvPr/>
        </p:nvSpPr>
        <p:spPr bwMode="auto">
          <a:xfrm>
            <a:off x="940969" y="2956122"/>
            <a:ext cx="1447800" cy="1454599"/>
          </a:xfrm>
          <a:prstGeom prst="rect">
            <a:avLst/>
          </a:prstGeom>
          <a:blipFill dpi="0" rotWithShape="1">
            <a:blip r:embed="rId4">
              <a:extLst>
                <a:ext uri="{BEBA8EAE-BF5A-486C-A8C5-ECC9F3942E4B}">
                  <a14:imgProps>
                    <a14:imgLayer xmlns:d3p1="http://schemas.openxmlformats.org/officeDocument/2006/relationships" d3p1:embed="">
                      <a14:imgEffect>
                        <a14:colorTemperature colorTemp="5900"/>
                      </a14:imgEffect>
                      <a14:imgEffect>
                        <a14:saturation sat="660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43034" name="Rectangle 26"/>
          <p:cNvSpPr>
            <a:spLocks noChangeArrowheads="1"/>
          </p:cNvSpPr>
          <p:nvPr/>
        </p:nvSpPr>
        <p:spPr bwMode="auto">
          <a:xfrm>
            <a:off x="2388769" y="2956122"/>
            <a:ext cx="1447800" cy="1454599"/>
          </a:xfrm>
          <a:prstGeom prst="rect">
            <a:avLst/>
          </a:prstGeom>
          <a:solidFill>
            <a:schemeClr val="accent2"/>
          </a:solidFill>
          <a:ln>
            <a:noFill/>
          </a:ln>
        </p:spPr>
        <p:txBody>
          <a:bodyPr/>
          <a:lstStyle/>
          <a:p>
            <a:endParaRPr altLang="en-US" lang="zh-CN">
              <a:solidFill>
                <a:prstClr val="black"/>
              </a:solidFill>
            </a:endParaRPr>
          </a:p>
        </p:txBody>
      </p:sp>
      <p:sp>
        <p:nvSpPr>
          <p:cNvPr descr="image0071-1024x682" id="43035" name="Rectangle 27"/>
          <p:cNvSpPr>
            <a:spLocks noChangeArrowheads="1"/>
          </p:cNvSpPr>
          <p:nvPr/>
        </p:nvSpPr>
        <p:spPr bwMode="auto">
          <a:xfrm>
            <a:off x="3836569" y="2956122"/>
            <a:ext cx="1447800" cy="1454599"/>
          </a:xfrm>
          <a:prstGeom prst="rect">
            <a:avLst/>
          </a:prstGeom>
          <a:blipFill dpi="0" rotWithShape="1">
            <a:blip r:embed="rId5">
              <a:extLst>
                <a:ext uri="{BEBA8EAE-BF5A-486C-A8C5-ECC9F3942E4B}">
                  <a14:imgProps>
                    <a14:imgLayer xmlns:d3p1="http://schemas.openxmlformats.org/officeDocument/2006/relationships" d3p1:embed="">
                      <a14:imgEffect>
                        <a14:colorTemperature colorTemp="47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43036" name="Rectangle 28"/>
          <p:cNvSpPr>
            <a:spLocks noChangeArrowheads="1"/>
          </p:cNvSpPr>
          <p:nvPr/>
        </p:nvSpPr>
        <p:spPr bwMode="auto">
          <a:xfrm>
            <a:off x="5284369" y="2956122"/>
            <a:ext cx="1447800" cy="1454599"/>
          </a:xfrm>
          <a:prstGeom prst="rect">
            <a:avLst/>
          </a:prstGeom>
          <a:solidFill>
            <a:schemeClr val="accent4"/>
          </a:solidFill>
          <a:ln>
            <a:noFill/>
          </a:ln>
        </p:spPr>
        <p:txBody>
          <a:bodyPr/>
          <a:lstStyle/>
          <a:p>
            <a:endParaRPr altLang="en-US" lang="zh-CN">
              <a:solidFill>
                <a:prstClr val="black"/>
              </a:solidFill>
            </a:endParaRPr>
          </a:p>
        </p:txBody>
      </p:sp>
      <p:sp>
        <p:nvSpPr>
          <p:cNvPr descr="201107060956141686" id="43037" name="Rectangle 29"/>
          <p:cNvSpPr>
            <a:spLocks noChangeArrowheads="1"/>
          </p:cNvSpPr>
          <p:nvPr/>
        </p:nvSpPr>
        <p:spPr bwMode="auto">
          <a:xfrm>
            <a:off x="6732169" y="2956122"/>
            <a:ext cx="1447800" cy="1454599"/>
          </a:xfrm>
          <a:prstGeom prst="rect">
            <a:avLst/>
          </a:prstGeom>
          <a:blipFill dpi="0" rotWithShape="1">
            <a:blip r:embed="rId6">
              <a:extLst>
                <a:ext uri="{BEBA8EAE-BF5A-486C-A8C5-ECC9F3942E4B}">
                  <a14:imgProps>
                    <a14:imgLayer xmlns:d3p1="http://schemas.openxmlformats.org/officeDocument/2006/relationships" d3p1:embed="">
                      <a14:imgEffect>
                        <a14:colorTemperature colorTemp="5900"/>
                      </a14:imgEffect>
                    </a14:imgLayer>
                  </a14:imgProps>
                </a:ex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43038" name="Rectangle 30"/>
          <p:cNvSpPr>
            <a:spLocks noChangeArrowheads="1"/>
          </p:cNvSpPr>
          <p:nvPr/>
        </p:nvSpPr>
        <p:spPr bwMode="auto">
          <a:xfrm>
            <a:off x="940969" y="1960454"/>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OPTION 01</a:t>
            </a:r>
          </a:p>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43039" name="Rectangle 31"/>
          <p:cNvSpPr>
            <a:spLocks noChangeArrowheads="1"/>
          </p:cNvSpPr>
          <p:nvPr/>
        </p:nvSpPr>
        <p:spPr bwMode="auto">
          <a:xfrm>
            <a:off x="3836569" y="1960454"/>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OPTION 03</a:t>
            </a:r>
          </a:p>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43040" name="Rectangle 32"/>
          <p:cNvSpPr>
            <a:spLocks noChangeArrowheads="1"/>
          </p:cNvSpPr>
          <p:nvPr/>
        </p:nvSpPr>
        <p:spPr bwMode="auto">
          <a:xfrm>
            <a:off x="6725819" y="1960454"/>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OPTION 05</a:t>
            </a:r>
          </a:p>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43041" name="Rectangle 33"/>
          <p:cNvSpPr>
            <a:spLocks noChangeArrowheads="1"/>
          </p:cNvSpPr>
          <p:nvPr/>
        </p:nvSpPr>
        <p:spPr bwMode="auto">
          <a:xfrm>
            <a:off x="2388769" y="3378528"/>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OPTION 02</a:t>
            </a:r>
          </a:p>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43042" name="Rectangle 34"/>
          <p:cNvSpPr>
            <a:spLocks noChangeArrowheads="1"/>
          </p:cNvSpPr>
          <p:nvPr/>
        </p:nvSpPr>
        <p:spPr bwMode="auto">
          <a:xfrm>
            <a:off x="5284369" y="3378528"/>
            <a:ext cx="14414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OPTION 04</a:t>
            </a:r>
          </a:p>
          <a:p>
            <a:pPr algn="ctr">
              <a:lnSpc>
                <a:spcPct val="120000"/>
              </a:lnSpc>
              <a:buFont charset="0" pitchFamily="34" typeface="Arial"/>
              <a:buNone/>
            </a:pPr>
            <a:r>
              <a:rPr altLang="zh-CN" b="1" lang="en-US" sz="800">
                <a:solidFill>
                  <a:srgbClr val="F8F8F8"/>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20"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1"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2" name="Picture 2"/>
          <p:cNvPicPr>
            <a:picLocks noChangeArrowheads="1" noChangeAspect="1"/>
          </p:cNvPicPr>
          <p:nvPr/>
        </p:nvPicPr>
        <p:blipFill>
          <a:blip r:embed="rId7">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library" id="37909" name="Rectangle 21"/>
          <p:cNvSpPr>
            <a:spLocks noChangeArrowheads="1"/>
          </p:cNvSpPr>
          <p:nvPr/>
        </p:nvSpPr>
        <p:spPr bwMode="auto">
          <a:xfrm>
            <a:off x="5075238" y="1285478"/>
            <a:ext cx="2017712" cy="2170783"/>
          </a:xfrm>
          <a:prstGeom prst="rect">
            <a:avLst/>
          </a:prstGeom>
          <a:blipFill dpi="0" rotWithShape="1">
            <a:blip r:embed="rId2">
              <a:extLs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37910" name="Rectangle 22"/>
          <p:cNvSpPr>
            <a:spLocks noChangeArrowheads="1"/>
          </p:cNvSpPr>
          <p:nvPr/>
        </p:nvSpPr>
        <p:spPr bwMode="auto">
          <a:xfrm>
            <a:off x="5075238" y="3519781"/>
            <a:ext cx="2017712" cy="1248160"/>
          </a:xfrm>
          <a:prstGeom prst="rect">
            <a:avLst/>
          </a:prstGeom>
          <a:solidFill>
            <a:schemeClr val="accent3"/>
          </a:solidFill>
          <a:ln>
            <a:noFill/>
          </a:ln>
        </p:spPr>
        <p:txBody>
          <a:bodyPr/>
          <a:lstStyle/>
          <a:p>
            <a:endParaRPr altLang="en-US" lang="zh-CN">
              <a:solidFill>
                <a:prstClr val="black"/>
              </a:solidFill>
            </a:endParaRPr>
          </a:p>
        </p:txBody>
      </p:sp>
      <p:sp>
        <p:nvSpPr>
          <p:cNvPr id="37911" name="Rectangle 23"/>
          <p:cNvSpPr>
            <a:spLocks noChangeArrowheads="1"/>
          </p:cNvSpPr>
          <p:nvPr/>
        </p:nvSpPr>
        <p:spPr bwMode="auto">
          <a:xfrm>
            <a:off x="7154863" y="1285478"/>
            <a:ext cx="1987550" cy="1260864"/>
          </a:xfrm>
          <a:prstGeom prst="rect">
            <a:avLst/>
          </a:prstGeom>
          <a:solidFill>
            <a:schemeClr val="accent6"/>
          </a:solidFill>
          <a:ln>
            <a:noFill/>
          </a:ln>
        </p:spPr>
        <p:txBody>
          <a:bodyPr/>
          <a:lstStyle/>
          <a:p>
            <a:endParaRPr altLang="en-US" lang="zh-CN">
              <a:solidFill>
                <a:prstClr val="black"/>
              </a:solidFill>
            </a:endParaRPr>
          </a:p>
        </p:txBody>
      </p:sp>
      <p:sp>
        <p:nvSpPr>
          <p:cNvPr descr="Dreamy_Images_21" id="37912" name="Rectangle 24"/>
          <p:cNvSpPr>
            <a:spLocks noChangeArrowheads="1"/>
          </p:cNvSpPr>
          <p:nvPr/>
        </p:nvSpPr>
        <p:spPr bwMode="auto">
          <a:xfrm>
            <a:off x="7154863" y="2614626"/>
            <a:ext cx="1987550" cy="2153314"/>
          </a:xfrm>
          <a:prstGeom prst="rect">
            <a:avLst/>
          </a:prstGeom>
          <a:blipFill dpi="0" rotWithShape="1">
            <a:blip r:embed="rId3">
              <a:extLst>
                <a:ext uri="{28A0092B-C50C-407E-A947-70E740481C1C}">
                  <a14:useLocalDpi val="0"/>
                </a:ext>
              </a:extLst>
            </a:blip>
            <a:stretch>
              <a:fillRect/>
            </a:stretch>
          </a:blipFill>
          <a:ln>
            <a:noFill/>
          </a:ln>
        </p:spPr>
        <p:txBody>
          <a:bodyPr/>
          <a:lstStyle/>
          <a:p>
            <a:endParaRPr altLang="en-US" lang="zh-CN">
              <a:solidFill>
                <a:prstClr val="black"/>
              </a:solidFill>
            </a:endParaRPr>
          </a:p>
        </p:txBody>
      </p:sp>
      <p:sp>
        <p:nvSpPr>
          <p:cNvPr id="37913" name="Rectangle 25"/>
          <p:cNvSpPr>
            <a:spLocks noChangeArrowheads="1"/>
          </p:cNvSpPr>
          <p:nvPr/>
        </p:nvSpPr>
        <p:spPr bwMode="auto">
          <a:xfrm>
            <a:off x="7334251" y="1423633"/>
            <a:ext cx="1655763" cy="694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2400">
                <a:solidFill>
                  <a:prstClr val="white"/>
                </a:solidFill>
                <a:latin charset="-122" panose="020b0502040204020203" pitchFamily="34" typeface="微软雅黑 Light"/>
                <a:ea charset="-122" panose="020b0502040204020203" pitchFamily="34" typeface="微软雅黑 Light"/>
              </a:rPr>
              <a:t>01 BUSINESS SECTION</a:t>
            </a:r>
          </a:p>
          <a:p>
            <a:pPr algn="just"/>
            <a:r>
              <a:rPr altLang="en-US" lang="zh-CN" sz="2400">
                <a:solidFill>
                  <a:prstClr val="white"/>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7914" name="Rectangle 26"/>
          <p:cNvSpPr>
            <a:spLocks noChangeArrowheads="1"/>
          </p:cNvSpPr>
          <p:nvPr/>
        </p:nvSpPr>
        <p:spPr bwMode="auto">
          <a:xfrm>
            <a:off x="5264152" y="3659524"/>
            <a:ext cx="1655763" cy="694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2400">
                <a:solidFill>
                  <a:prstClr val="white"/>
                </a:solidFill>
                <a:latin charset="-122" panose="020b0502040204020203" pitchFamily="34" typeface="微软雅黑 Light"/>
                <a:ea charset="-122" panose="020b0502040204020203" pitchFamily="34" typeface="微软雅黑 Light"/>
              </a:rPr>
              <a:t>02 BUSINESS SECTION</a:t>
            </a:r>
          </a:p>
          <a:p>
            <a:pPr algn="just"/>
            <a:r>
              <a:rPr altLang="en-US" lang="zh-CN" sz="2400">
                <a:solidFill>
                  <a:prstClr val="white"/>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37915" name="Rectangle 27"/>
          <p:cNvSpPr>
            <a:spLocks noChangeArrowheads="1"/>
          </p:cNvSpPr>
          <p:nvPr/>
        </p:nvSpPr>
        <p:spPr bwMode="auto">
          <a:xfrm>
            <a:off x="611188" y="2067694"/>
            <a:ext cx="4248150"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just">
              <a:lnSpc>
                <a:spcPct val="120000"/>
              </a:lnSpc>
            </a:pPr>
            <a:r>
              <a:rPr altLang="zh-CN" lang="en-US"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7916" name="Rectangle 28"/>
          <p:cNvSpPr>
            <a:spLocks noChangeArrowheads="1"/>
          </p:cNvSpPr>
          <p:nvPr/>
        </p:nvSpPr>
        <p:spPr bwMode="auto">
          <a:xfrm>
            <a:off x="709613" y="1759492"/>
            <a:ext cx="2112962"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zh-CN" lang="zh-CN" sz="1000">
                <a:solidFill>
                  <a:schemeClr val="accent3"/>
                </a:solidFill>
                <a:latin charset="-122" panose="020b0502040204020203" pitchFamily="34" typeface="微软雅黑 Light"/>
                <a:ea charset="-122" panose="020b0502040204020203" pitchFamily="34" typeface="微软雅黑 Light"/>
              </a:rPr>
              <a:t>WHAT MAKES US DIFFERENT?</a:t>
            </a:r>
          </a:p>
        </p:txBody>
      </p:sp>
      <p:grpSp>
        <p:nvGrpSpPr>
          <p:cNvPr id="37917" name="Group 29"/>
          <p:cNvGrpSpPr/>
          <p:nvPr/>
        </p:nvGrpSpPr>
        <p:grpSpPr>
          <a:xfrm>
            <a:off x="709614" y="3970769"/>
            <a:ext cx="441325" cy="444637"/>
            <a:chExt cx="123" cy="124"/>
          </a:xfrm>
        </p:grpSpPr>
        <p:sp>
          <p:nvSpPr>
            <p:cNvPr id="37918" name="Oval 30"/>
            <p:cNvSpPr>
              <a:spLocks noChangeArrowheads="1"/>
            </p:cNvSpPr>
            <p:nvPr/>
          </p:nvSpPr>
          <p:spPr bwMode="auto">
            <a:xfrm>
              <a:off x="0" y="0"/>
              <a:ext cx="123" cy="124"/>
            </a:xfrm>
            <a:prstGeom prst="ellipse">
              <a:avLst/>
            </a:pr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accent5"/>
                </a:solidFill>
              </a:endParaRPr>
            </a:p>
          </p:txBody>
        </p:sp>
        <p:sp>
          <p:nvSpPr>
            <p:cNvPr id="37919" name="Freeform 31"/>
            <p:cNvSpPr/>
            <p:nvPr/>
          </p:nvSpPr>
          <p:spPr bwMode="auto">
            <a:xfrm>
              <a:off x="34" y="40"/>
              <a:ext cx="55" cy="43"/>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accent5"/>
                </a:solidFill>
              </a:endParaRPr>
            </a:p>
          </p:txBody>
        </p:sp>
      </p:grpSp>
      <p:grpSp>
        <p:nvGrpSpPr>
          <p:cNvPr id="37920" name="Group 32"/>
          <p:cNvGrpSpPr/>
          <p:nvPr/>
        </p:nvGrpSpPr>
        <p:grpSpPr>
          <a:xfrm>
            <a:off x="2868614" y="3970769"/>
            <a:ext cx="441325" cy="444637"/>
            <a:chExt cx="123" cy="124"/>
          </a:xfrm>
        </p:grpSpPr>
        <p:sp>
          <p:nvSpPr>
            <p:cNvPr id="37921" name="Oval 33"/>
            <p:cNvSpPr>
              <a:spLocks noChangeArrowheads="1"/>
            </p:cNvSpPr>
            <p:nvPr/>
          </p:nvSpPr>
          <p:spPr bwMode="auto">
            <a:xfrm>
              <a:off x="0" y="0"/>
              <a:ext cx="123" cy="124"/>
            </a:xfrm>
            <a:prstGeom prst="ellipse">
              <a:avLst/>
            </a:pr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schemeClr val="accent5"/>
                </a:solidFill>
              </a:endParaRPr>
            </a:p>
          </p:txBody>
        </p:sp>
        <p:sp>
          <p:nvSpPr>
            <p:cNvPr id="37922" name="Freeform 34"/>
            <p:cNvSpPr/>
            <p:nvPr/>
          </p:nvSpPr>
          <p:spPr bwMode="auto">
            <a:xfrm>
              <a:off x="48" y="34"/>
              <a:ext cx="29" cy="56"/>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accent5"/>
                </a:solidFill>
              </a:endParaRPr>
            </a:p>
          </p:txBody>
        </p:sp>
      </p:grpSp>
      <p:sp>
        <p:nvSpPr>
          <p:cNvPr id="37923" name="Rectangle 35"/>
          <p:cNvSpPr>
            <a:spLocks noChangeArrowheads="1"/>
          </p:cNvSpPr>
          <p:nvPr/>
        </p:nvSpPr>
        <p:spPr bwMode="auto">
          <a:xfrm>
            <a:off x="1300163" y="4004117"/>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zh-CN"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37924" name="Rectangle 36"/>
          <p:cNvSpPr>
            <a:spLocks noChangeArrowheads="1"/>
          </p:cNvSpPr>
          <p:nvPr/>
        </p:nvSpPr>
        <p:spPr bwMode="auto">
          <a:xfrm>
            <a:off x="3459163" y="4004117"/>
            <a:ext cx="13271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zh-CN" lang="zh-CN" sz="800">
                <a:solidFill>
                  <a:schemeClr val="bg1">
                    <a:lumMod val="50000"/>
                  </a:schemeClr>
                </a:solidFill>
                <a:latin charset="-122" panose="020b0502040204020203" pitchFamily="34" typeface="微软雅黑 Light"/>
                <a:ea charset="-122" panose="020b0502040204020203" pitchFamily="34" typeface="微软雅黑 Light"/>
              </a:rPr>
              <a:t>We have many PowerPoint templates that has been specifically designed.</a:t>
            </a:r>
          </a:p>
        </p:txBody>
      </p:sp>
      <p:sp>
        <p:nvSpPr>
          <p:cNvPr id="21" name="Rectangle 39"/>
          <p:cNvSpPr>
            <a:spLocks noChangeArrowheads="1"/>
          </p:cNvSpPr>
          <p:nvPr/>
        </p:nvSpPr>
        <p:spPr bwMode="auto">
          <a:xfrm>
            <a:off x="798576" y="277092"/>
            <a:ext cx="277805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smtClean="0" sz="2000">
                <a:solidFill>
                  <a:schemeClr val="accent6"/>
                </a:solidFill>
                <a:latin charset="-122" panose="020b0502040204020203" pitchFamily="34" typeface="微软雅黑 Light"/>
                <a:ea charset="-122" panose="020b0502040204020203" pitchFamily="34" typeface="微软雅黑 Light"/>
              </a:rPr>
              <a:t>此处添加标题文本</a:t>
            </a:r>
          </a:p>
        </p:txBody>
      </p:sp>
      <p:sp>
        <p:nvSpPr>
          <p:cNvPr id="22" name="Text Box 5"/>
          <p:cNvSpPr txBox="1">
            <a:spLocks noChangeArrowheads="1"/>
          </p:cNvSpPr>
          <p:nvPr/>
        </p:nvSpPr>
        <p:spPr bwMode="auto">
          <a:xfrm>
            <a:off x="797439" y="584964"/>
            <a:ext cx="233775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itchFamily="34" typeface="Arial"/>
              <a:buNone/>
            </a:pPr>
            <a:r>
              <a:rPr altLang="zh-CN" lang="en-US" sz="1000">
                <a:solidFill>
                  <a:schemeClr val="bg1">
                    <a:lumMod val="50000"/>
                  </a:schemeClr>
                </a:solidFill>
                <a:latin charset="-122" panose="020b0502040204020203" pitchFamily="34" typeface="微软雅黑 Light"/>
                <a:ea charset="-122" panose="020b0502040204020203" pitchFamily="34" typeface="微软雅黑 Light"/>
              </a:rPr>
              <a:t>This is a good space for a short subtitle</a:t>
            </a:r>
          </a:p>
        </p:txBody>
      </p:sp>
      <p:pic>
        <p:nvPicPr>
          <p:cNvPr descr="D:\1稻壳模板\ppt\2016.4\小清新水彩花卉毕业答辩模板\未标题-5.png" id="23" name="Picture 2"/>
          <p:cNvPicPr>
            <a:picLocks noChangeArrowheads="1" noChangeAspect="1"/>
          </p:cNvPicPr>
          <p:nvPr/>
        </p:nvPicPr>
        <p:blipFill>
          <a:blip r:embed="rId4">
            <a:extLst>
              <a:ext uri="{28A0092B-C50C-407E-A947-70E740481C1C}">
                <a14:useLocalDpi val="0"/>
              </a:ext>
            </a:extLst>
          </a:blip>
          <a:stretch>
            <a:fillRect/>
          </a:stretch>
        </p:blipFill>
        <p:spPr bwMode="auto">
          <a:xfrm>
            <a:off x="-136971" y="-98774"/>
            <a:ext cx="911574" cy="971998"/>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4572000" y="2022190"/>
            <a:ext cx="2621280" cy="457200"/>
          </a:xfrm>
          <a:prstGeom prst="rect">
            <a:avLst/>
          </a:prstGeom>
          <a:noFill/>
        </p:spPr>
        <p:txBody>
          <a:bodyPr rtlCol="0" wrap="none">
            <a:spAutoFit/>
          </a:bodyPr>
          <a:lstStyle>
            <a:defPPr>
              <a:defRPr lang="zh-CN"/>
            </a:defPPr>
            <a:lvl1pPr>
              <a:defRPr sz="2400">
                <a:solidFill>
                  <a:schemeClr val="accent1"/>
                </a:solidFill>
                <a:latin charset="-122" panose="020b0502040204020203" pitchFamily="34" typeface="微软雅黑 Light"/>
                <a:ea charset="-122" panose="020b0502040204020203" pitchFamily="34" typeface="微软雅黑 Light"/>
              </a:defRPr>
            </a:lvl1pPr>
          </a:lstStyle>
          <a:p>
            <a:r>
              <a:rPr altLang="en-US" lang="zh-CN" smtClean="0"/>
              <a:t>单击此处添加标题</a:t>
            </a: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anchor="ctr" anchorCtr="0" bIns="0" lIns="0" rIns="0" rtlCol="0" tIns="0" wrap="square">
            <a:noAutofit/>
          </a:bodyPr>
          <a:lstStyle/>
          <a:p>
            <a:pPr algn="ctr"/>
            <a:r>
              <a:rPr altLang="zh-CN" lang="en-US" smtClean="0" sz="8800">
                <a:solidFill>
                  <a:schemeClr val="bg1">
                    <a:lumMod val="50000"/>
                  </a:schemeClr>
                </a:solidFill>
                <a:latin charset="-122" panose="020b0502040204020203" pitchFamily="34" typeface="微软雅黑 Light"/>
                <a:ea charset="-122" panose="020b0502040204020203" pitchFamily="34" typeface="微软雅黑 Light"/>
              </a:rPr>
              <a:t>02</a:t>
            </a:r>
          </a:p>
        </p:txBody>
      </p:sp>
      <p:pic>
        <p:nvPicPr>
          <p:cNvPr descr="D:\1稻壳模板\ppt\2016.4\小清新水彩花卉毕业答辩模板\未标题-3.png" id="3075" name="Picture 3"/>
          <p:cNvPicPr>
            <a:picLocks noChangeArrowheads="1" noChangeAspect="1"/>
          </p:cNvPicPr>
          <p:nvPr/>
        </p:nvPicPr>
        <p:blipFill>
          <a:blip r:embed="rId2">
            <a:extLst>
              <a:ext uri="{28A0092B-C50C-407E-A947-70E740481C1C}">
                <a14:useLocalDpi val="0"/>
              </a:ext>
            </a:extLst>
          </a:blip>
          <a:stretch>
            <a:fillRect/>
          </a:stretch>
        </p:blipFill>
        <p:spPr bwMode="auto">
          <a:xfrm>
            <a:off x="2307" y="462756"/>
            <a:ext cx="1236662" cy="4217988"/>
          </a:xfrm>
          <a:prstGeom prst="rect">
            <a:avLst/>
          </a:prstGeom>
          <a:noFill/>
          <a:extLst>
            <a:ext uri="{909E8E84-426E-40DD-AFC4-6F175D3DCCD1}">
              <a14:hiddenFill>
                <a:solidFill>
                  <a:srgbClr val="FFFFFF"/>
                </a:solidFill>
              </a14:hiddenFill>
            </a:ext>
          </a:extLst>
        </p:spPr>
      </p:pic>
      <p:pic>
        <p:nvPicPr>
          <p:cNvPr descr="D:\1稻壳模板\ppt\2016.4\小清新水彩花卉毕业答辩模板\未标题-4.png" id="3076" name="Picture 4"/>
          <p:cNvPicPr>
            <a:picLocks noChangeArrowheads="1" noChangeAspect="1"/>
          </p:cNvPicPr>
          <p:nvPr/>
        </p:nvPicPr>
        <p:blipFill>
          <a:blip r:embed="rId3">
            <a:extLst>
              <a:ext uri="{28A0092B-C50C-407E-A947-70E740481C1C}">
                <a14:useLocalDpi val="0"/>
              </a:ext>
            </a:extLst>
          </a:blip>
          <a:stretch>
            <a:fillRect/>
          </a:stretch>
        </p:blipFill>
        <p:spPr bwMode="auto">
          <a:xfrm>
            <a:off x="7718425" y="377031"/>
            <a:ext cx="1425575" cy="4389438"/>
          </a:xfrm>
          <a:prstGeom prst="rect">
            <a:avLst/>
          </a:prstGeom>
          <a:noFill/>
          <a:extLst>
            <a:ext uri="{909E8E84-426E-40DD-AFC4-6F175D3DCCD1}">
              <a14:hiddenFill>
                <a:solidFill>
                  <a:srgbClr val="FFFFFF"/>
                </a:solidFill>
              </a14:hiddenFill>
            </a:ext>
          </a:extLst>
        </p:spPr>
      </p:pic>
      <p:sp>
        <p:nvSpPr>
          <p:cNvPr id="7" name="TextBox 6"/>
          <p:cNvSpPr txBox="1"/>
          <p:nvPr/>
        </p:nvSpPr>
        <p:spPr>
          <a:xfrm>
            <a:off x="4572000" y="2483855"/>
            <a:ext cx="1725930" cy="914400"/>
          </a:xfrm>
          <a:prstGeom prst="rect">
            <a:avLst/>
          </a:prstGeom>
          <a:noFill/>
        </p:spPr>
        <p:txBody>
          <a:bodyPr rtlCol="0" wrap="none">
            <a:spAutoFit/>
          </a:bodyPr>
          <a:lstStyle/>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研究思路</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研究方法</a:t>
            </a:r>
          </a:p>
          <a:p>
            <a:pPr indent="-171450" marL="171450">
              <a:lnSpc>
                <a:spcPct val="150000"/>
              </a:lnSpc>
              <a:buClr>
                <a:schemeClr val="bg1">
                  <a:lumMod val="50000"/>
                </a:schemeClr>
              </a:buClr>
              <a:buFont charset="2" pitchFamily="2" typeface="Wingdings"/>
              <a:buChar char="ü"/>
            </a:pPr>
            <a:r>
              <a:rPr altLang="en-US" lang="zh-CN" sz="1200">
                <a:solidFill>
                  <a:schemeClr val="bg1">
                    <a:lumMod val="50000"/>
                  </a:schemeClr>
                </a:solidFill>
                <a:latin charset="-122" panose="020b0502040204020203" pitchFamily="34" typeface="微软雅黑 Light"/>
                <a:ea charset="-122" panose="020b0502040204020203" pitchFamily="34" typeface="微软雅黑 Light"/>
              </a:rPr>
              <a:t>研究方案可行性说明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rgbClr val="000000"/>
      </a:dk1>
      <a:lt1>
        <a:srgbClr val="FFFFFF"/>
      </a:lt1>
      <a:dk2>
        <a:srgbClr val="FFFFFF"/>
      </a:dk2>
      <a:lt2>
        <a:srgbClr val="000000"/>
      </a:lt2>
      <a:accent1>
        <a:srgbClr val="B386BA"/>
      </a:accent1>
      <a:accent2>
        <a:srgbClr val="EF93A4"/>
      </a:accent2>
      <a:accent3>
        <a:srgbClr val="A8D2C7"/>
      </a:accent3>
      <a:accent4>
        <a:srgbClr val="9EBBE2"/>
      </a:accent4>
      <a:accent5>
        <a:srgbClr val="AB7D89"/>
      </a:accent5>
      <a:accent6>
        <a:srgbClr val="DCAFC1"/>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China</Company>
  <PresentationFormat>On-screen Show (16:9)</PresentationFormat>
  <Paragraphs>351</Paragraphs>
  <Slides>33</Slides>
  <Notes>1</Notes>
  <TotalTime>4</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33</vt:i4>
      </vt:variant>
    </vt:vector>
  </HeadingPairs>
  <TitlesOfParts>
    <vt:vector baseType="lpstr" size="40">
      <vt:lpstr>Arial</vt:lpstr>
      <vt:lpstr>Calibri</vt:lpstr>
      <vt:lpstr>Calibri Light</vt:lpstr>
      <vt:lpstr>微软雅黑 Light</vt:lpstr>
      <vt:lpstr>Wingdings</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2016-04-19T08:08:00Z</dcterms:created>
  <cp:lastModifiedBy>优品PPT</cp:lastModifiedBy>
  <dcterms:modified xsi:type="dcterms:W3CDTF">2021-08-20T11:01:49Z</dcterms:modified>
  <cp:revision>16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2052-10.1.0.5603</vt:lpwstr>
  </property>
</Properties>
</file>