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73" r:id="rId4"/>
    <p:sldId id="274" r:id="rId5"/>
    <p:sldId id="276" r:id="rId6"/>
    <p:sldId id="277" r:id="rId7"/>
    <p:sldId id="280" r:id="rId8"/>
    <p:sldId id="292" r:id="rId9"/>
    <p:sldId id="281" r:id="rId10"/>
    <p:sldId id="282" r:id="rId11"/>
    <p:sldId id="284" r:id="rId12"/>
    <p:sldId id="286" r:id="rId13"/>
    <p:sldId id="283" r:id="rId14"/>
    <p:sldId id="287" r:id="rId15"/>
    <p:sldId id="288" r:id="rId16"/>
    <p:sldId id="289" r:id="rId17"/>
    <p:sldId id="291" r:id="rId18"/>
    <p:sldId id="290" r:id="rId19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89" d="100"/>
          <a:sy n="89" d="100"/>
        </p:scale>
        <p:origin x="120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tags/tag1.xml" Type="http://schemas.openxmlformats.org/officeDocument/2006/relationships/tags"/><Relationship Id="rId21" Target="presProps.xml" Type="http://schemas.openxmlformats.org/officeDocument/2006/relationships/presProps"/><Relationship Id="rId22" Target="viewProps.xml" Type="http://schemas.openxmlformats.org/officeDocument/2006/relationships/viewProps"/><Relationship Id="rId23" Target="theme/theme1.xml" Type="http://schemas.openxmlformats.org/officeDocument/2006/relationships/theme"/><Relationship Id="rId24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DB93A-73F0-42EB-8FBD-DB26A5C87BF4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6052B-2489-498B-922D-7AFE408BE8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5671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823476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tx2">
            <a:lumMod val="60000"/>
            <a:lumOff val="40000"/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880948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9344270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234992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105629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977614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895896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3586320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6561075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548249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2126937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383452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7871418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7868979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259031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974144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89049720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02645385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824058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146076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7460783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80035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90143478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51B5-CDA3-4C6D-8F98-0DC11E3CE7B9}" type="datetimeFigureOut">
              <a:rPr lang="zh-CN" altLang="en-US" smtClean="0"/>
              <a:t>2015/11/10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096B-57ED-4182-9ACE-EA597C78E2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12798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2015/11/10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360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emf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8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3.png" Type="http://schemas.openxmlformats.org/officeDocument/2006/relationships/image"/><Relationship Id="rId3" Target="mailto:info@eyefulpresentations.co.uk" TargetMode="External" Type="http://schemas.openxmlformats.org/officeDocument/2006/relationships/hyperlink"/><Relationship Id="rId4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../media/image3.png" Type="http://schemas.openxmlformats.org/officeDocument/2006/relationships/image"/><Relationship Id="rId6" Target="../media/image8.png" Type="http://schemas.openxmlformats.org/officeDocument/2006/relationships/image"/><Relationship Id="rId7" Target="../media/image9.wdp" Type="http://schemas.microsoft.com/office/2007/relationships/hdphoto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0.png" Type="http://schemas.openxmlformats.org/officeDocument/2006/relationships/image"/><Relationship Id="rId3" Target="../media/image11.wdp" Type="http://schemas.microsoft.com/office/2007/relationships/hdphoto"/><Relationship Id="rId4" Target="../media/image12.png" Type="http://schemas.openxmlformats.org/officeDocument/2006/relationships/image"/><Relationship Id="rId5" Target="../media/image13.wdp" Type="http://schemas.microsoft.com/office/2007/relationships/hdphoto"/><Relationship Id="rId6" Target="../media/image14.png" Type="http://schemas.openxmlformats.org/officeDocument/2006/relationships/image"/><Relationship Id="rId7" Target="../media/image15.wdp" Type="http://schemas.microsoft.com/office/2007/relationships/hdphoto"/><Relationship Id="rId8" Target="../media/image16.png" Type="http://schemas.openxmlformats.org/officeDocument/2006/relationships/image"/><Relationship Id="rId9" Target="../media/image17.wdp" Type="http://schemas.microsoft.com/office/2007/relationships/hdphoto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03512" y="1556792"/>
            <a:ext cx="8888738" cy="1463167"/>
          </a:xfrm>
          <a:prstGeom prst="rect">
            <a:avLst/>
          </a:prstGeom>
        </p:spPr>
      </p:pic>
      <p:pic>
        <p:nvPicPr>
          <p:cNvPr id="17" name="Picture 6"/>
          <p:cNvPicPr>
            <a:picLocks noChangeArrowheads="1"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 rot="3624286">
            <a:off x="9950372" y="1948980"/>
            <a:ext cx="1077282" cy="9193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043172" y="4416657"/>
            <a:ext cx="1041356" cy="121164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9408368" y="4699310"/>
            <a:ext cx="165618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/>
              <a:t>LOGO</a:t>
            </a:r>
          </a:p>
          <a:p>
            <a:r>
              <a:rPr altLang="zh-CN" lang="en-US" smtClean="0"/>
              <a:t>By XXX</a:t>
            </a:r>
          </a:p>
        </p:txBody>
      </p:sp>
    </p:spTree>
    <p:extLst>
      <p:ext uri="{BB962C8B-B14F-4D97-AF65-F5344CB8AC3E}">
        <p14:creationId val="95534134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7" name="组合 76"/>
          <p:cNvGrpSpPr/>
          <p:nvPr/>
        </p:nvGrpSpPr>
        <p:grpSpPr>
          <a:xfrm>
            <a:off x="4389199" y="2018865"/>
            <a:ext cx="1843087" cy="1843088"/>
            <a:chOff x="4389199" y="2018865"/>
            <a:chExt cx="1843087" cy="1843088"/>
          </a:xfrm>
        </p:grpSpPr>
        <p:grpSp>
          <p:nvGrpSpPr>
            <p:cNvPr id="76" name="组合 75"/>
            <p:cNvGrpSpPr/>
            <p:nvPr/>
          </p:nvGrpSpPr>
          <p:grpSpPr>
            <a:xfrm>
              <a:off x="4389199" y="2018865"/>
              <a:ext cx="1843087" cy="1843088"/>
              <a:chOff x="4389199" y="2018865"/>
              <a:chExt cx="1843087" cy="1843088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4389199" y="2018865"/>
                <a:ext cx="1843087" cy="1843088"/>
                <a:chOff x="751" y="1531"/>
                <a:chExt cx="1161" cy="1161"/>
              </a:xfrm>
              <a:solidFill>
                <a:srgbClr val="FFC000"/>
              </a:solidFill>
            </p:grpSpPr>
            <p:sp>
              <p:nvSpPr>
                <p:cNvPr id="10" name="AutoShape 9"/>
                <p:cNvSpPr>
                  <a:spLocks noChangeArrowheads="1"/>
                </p:cNvSpPr>
                <p:nvPr/>
              </p:nvSpPr>
              <p:spPr bwMode="gray">
                <a:xfrm>
                  <a:off x="751" y="1531"/>
                  <a:ext cx="1161" cy="1161"/>
                </a:xfrm>
                <a:prstGeom prst="diamond">
                  <a:avLst/>
                </a:prstGeom>
                <a:grpFill/>
                <a:ln algn="ctr" w="57150">
                  <a:noFill/>
                  <a:miter lim="800000"/>
                </a:ln>
                <a:effectLst>
                  <a:prstShdw dir="2700000" dist="17961" prst="shdw17">
                    <a:srgbClr val="7B848C"/>
                  </a:prstShdw>
                </a:effectLst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typeface="Arial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typeface="Arial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typeface="Arial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typeface="Arial"/>
                    </a:defRPr>
                  </a:lvl5pPr>
                  <a:lvl6pPr algn="ctr"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6pPr>
                  <a:lvl7pPr algn="ctr"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7pPr>
                  <a:lvl8pPr algn="ctr"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8pPr>
                  <a:lvl9pPr algn="ctr"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9pPr>
                </a:lstStyle>
                <a:p>
                  <a:pPr eaLnBrk="1" hangingPunct="1"/>
                  <a:endParaRPr altLang="en-US" lang="zh-CN">
                    <a:ea charset="-122" typeface="宋体"/>
                  </a:endParaRPr>
                </a:p>
              </p:txBody>
            </p:sp>
            <p:sp>
              <p:nvSpPr>
                <p:cNvPr id="11" name="AutoShape 10"/>
                <p:cNvSpPr>
                  <a:spLocks noChangeArrowheads="1"/>
                </p:cNvSpPr>
                <p:nvPr/>
              </p:nvSpPr>
              <p:spPr bwMode="gray">
                <a:xfrm>
                  <a:off x="1061" y="1554"/>
                  <a:ext cx="540" cy="272"/>
                </a:xfrm>
                <a:prstGeom prst="triangle">
                  <a:avLst>
                    <a:gd fmla="val 50000" name="adj"/>
                  </a:avLst>
                </a:prstGeom>
                <a:grpFill/>
                <a:ln algn="ctr" w="9525">
                  <a:noFill/>
                  <a:miter lim="800000"/>
                </a:ln>
                <a:extLst/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typeface="Arial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typeface="Arial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typeface="Arial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typeface="Arial"/>
                    </a:defRPr>
                  </a:lvl5pPr>
                  <a:lvl6pPr algn="ctr"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6pPr>
                  <a:lvl7pPr algn="ctr"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7pPr>
                  <a:lvl8pPr algn="ctr"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8pPr>
                  <a:lvl9pPr algn="ctr"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9pPr>
                </a:lstStyle>
                <a:p>
                  <a:pPr eaLnBrk="1" hangingPunct="1"/>
                  <a:endParaRPr altLang="en-US" lang="zh-CN">
                    <a:ea charset="-122" typeface="宋体"/>
                  </a:endParaRPr>
                </a:p>
              </p:txBody>
            </p:sp>
            <p:sp>
              <p:nvSpPr>
                <p:cNvPr id="12" name="AutoShape 11"/>
                <p:cNvSpPr>
                  <a:spLocks noChangeArrowheads="1"/>
                </p:cNvSpPr>
                <p:nvPr/>
              </p:nvSpPr>
              <p:spPr bwMode="gray">
                <a:xfrm flipV="1">
                  <a:off x="1057" y="2385"/>
                  <a:ext cx="540" cy="272"/>
                </a:xfrm>
                <a:prstGeom prst="triangle">
                  <a:avLst>
                    <a:gd fmla="val 50000" name="adj"/>
                  </a:avLst>
                </a:prstGeom>
                <a:grpFill/>
                <a:ln algn="ctr" w="9525">
                  <a:noFill/>
                  <a:miter lim="800000"/>
                </a:ln>
                <a:extLst/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typeface="Arial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typeface="Arial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typeface="Arial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typeface="Arial"/>
                    </a:defRPr>
                  </a:lvl5pPr>
                  <a:lvl6pPr algn="ctr"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6pPr>
                  <a:lvl7pPr algn="ctr"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7pPr>
                  <a:lvl8pPr algn="ctr"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8pPr>
                  <a:lvl9pPr algn="ctr"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9pPr>
                </a:lstStyle>
                <a:p>
                  <a:pPr eaLnBrk="1" hangingPunct="1"/>
                  <a:endParaRPr altLang="en-US" lang="zh-CN">
                    <a:ea charset="-122" typeface="宋体"/>
                  </a:endParaRPr>
                </a:p>
              </p:txBody>
            </p:sp>
          </p:grpSp>
          <p:sp>
            <p:nvSpPr>
              <p:cNvPr id="13" name="Rectangle 12"/>
              <p:cNvSpPr>
                <a:spLocks noChangeArrowheads="1"/>
              </p:cNvSpPr>
              <p:nvPr/>
            </p:nvSpPr>
            <p:spPr bwMode="gray">
              <a:xfrm>
                <a:off x="4601925" y="2614177"/>
                <a:ext cx="1365250" cy="396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algn="ctr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r>
                  <a:rPr altLang="en-US" b="1" lang="zh-CN" sz="2000">
                    <a:latin charset="-122" panose="03000509000000000000" pitchFamily="65" typeface="方正卡通简体"/>
                    <a:ea charset="-122" panose="03000509000000000000" pitchFamily="65" typeface="方正卡通简体"/>
                  </a:rPr>
                  <a:t>公开我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154374" y="3103127"/>
              <a:ext cx="568325" cy="454025"/>
              <a:chOff x="768" y="2024"/>
              <a:chExt cx="422" cy="337"/>
            </a:xfrm>
          </p:grpSpPr>
          <p:sp>
            <p:nvSpPr>
              <p:cNvPr id="15" name="Freeform 14"/>
              <p:cNvSpPr/>
              <p:nvPr/>
            </p:nvSpPr>
            <p:spPr bwMode="gray">
              <a:xfrm>
                <a:off x="1074" y="2024"/>
                <a:ext cx="116" cy="117"/>
              </a:xfrm>
              <a:custGeom>
                <a:gdLst>
                  <a:gd fmla="*/ 12 w 116" name="T0"/>
                  <a:gd fmla="*/ 0 h 117" name="T1"/>
                  <a:gd fmla="*/ 0 w 116" name="T2"/>
                  <a:gd fmla="*/ 67 h 117" name="T3"/>
                  <a:gd fmla="*/ 53 w 116" name="T4"/>
                  <a:gd fmla="*/ 117 h 117" name="T5"/>
                  <a:gd fmla="*/ 108 w 116" name="T6"/>
                  <a:gd fmla="*/ 105 h 117" name="T7"/>
                  <a:gd fmla="*/ 116 w 116" name="T8"/>
                  <a:gd fmla="*/ 54 h 117" name="T9"/>
                  <a:gd fmla="*/ 65 w 116" name="T10"/>
                  <a:gd fmla="*/ 0 h 117" name="T11"/>
                  <a:gd fmla="*/ 12 w 116" name="T12"/>
                  <a:gd fmla="*/ 0 h 117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16" name="T21"/>
                  <a:gd fmla="*/ 0 h 117" name="T22"/>
                  <a:gd fmla="*/ 116 w 116" name="T23"/>
                  <a:gd fmla="*/ 117 h 117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17" w="115">
                    <a:moveTo>
                      <a:pt x="12" y="0"/>
                    </a:moveTo>
                    <a:lnTo>
                      <a:pt x="0" y="67"/>
                    </a:lnTo>
                    <a:lnTo>
                      <a:pt x="53" y="117"/>
                    </a:lnTo>
                    <a:lnTo>
                      <a:pt x="108" y="105"/>
                    </a:lnTo>
                    <a:lnTo>
                      <a:pt x="116" y="54"/>
                    </a:lnTo>
                    <a:lnTo>
                      <a:pt x="65" y="0"/>
                    </a:lnTo>
                    <a:lnTo>
                      <a:pt x="12" y="0"/>
                    </a:lnTo>
                    <a:close/>
                  </a:path>
                </a:pathLst>
              </a:custGeom>
              <a:noFill/>
              <a:ln w="12700">
                <a:solidFill>
                  <a:srgbClr val="FFFFFF">
                    <a:alpha val="34901"/>
                  </a:srgbClr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16" name="Freeform 15"/>
              <p:cNvSpPr/>
              <p:nvPr/>
            </p:nvSpPr>
            <p:spPr bwMode="gray">
              <a:xfrm>
                <a:off x="858" y="2090"/>
                <a:ext cx="273" cy="228"/>
              </a:xfrm>
              <a:custGeom>
                <a:gdLst>
                  <a:gd fmla="*/ 0 w 273" name="T0"/>
                  <a:gd fmla="*/ 169 h 228" name="T1"/>
                  <a:gd fmla="*/ 45 w 273" name="T2"/>
                  <a:gd fmla="*/ 228 h 228" name="T3"/>
                  <a:gd fmla="*/ 273 w 273" name="T4"/>
                  <a:gd fmla="*/ 49 h 228" name="T5"/>
                  <a:gd fmla="*/ 215 w 273" name="T6"/>
                  <a:gd fmla="*/ 0 h 228" name="T7"/>
                  <a:gd fmla="*/ 0 w 273" name="T8"/>
                  <a:gd fmla="*/ 169 h 228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73" name="T15"/>
                  <a:gd fmla="*/ 0 h 228" name="T16"/>
                  <a:gd fmla="*/ 273 w 273" name="T17"/>
                  <a:gd fmla="*/ 228 h 228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28" w="273">
                    <a:moveTo>
                      <a:pt x="0" y="169"/>
                    </a:moveTo>
                    <a:lnTo>
                      <a:pt x="45" y="228"/>
                    </a:lnTo>
                    <a:lnTo>
                      <a:pt x="273" y="49"/>
                    </a:lnTo>
                    <a:lnTo>
                      <a:pt x="215" y="0"/>
                    </a:lnTo>
                    <a:lnTo>
                      <a:pt x="0" y="169"/>
                    </a:lnTo>
                    <a:close/>
                  </a:path>
                </a:pathLst>
              </a:custGeom>
              <a:noFill/>
              <a:ln w="9525">
                <a:solidFill>
                  <a:srgbClr val="FFFFFF">
                    <a:alpha val="34901"/>
                  </a:srgbClr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17" name="Freeform 16"/>
              <p:cNvSpPr/>
              <p:nvPr/>
            </p:nvSpPr>
            <p:spPr bwMode="gray">
              <a:xfrm>
                <a:off x="858" y="2024"/>
                <a:ext cx="228" cy="237"/>
              </a:xfrm>
              <a:custGeom>
                <a:gdLst>
                  <a:gd fmla="*/ 21 w 228" name="T0"/>
                  <a:gd fmla="*/ 172 h 237" name="T1"/>
                  <a:gd fmla="*/ 0 w 228" name="T2"/>
                  <a:gd fmla="*/ 237 h 237" name="T3"/>
                  <a:gd fmla="*/ 219 w 228" name="T4"/>
                  <a:gd fmla="*/ 64 h 237" name="T5"/>
                  <a:gd fmla="*/ 228 w 228" name="T6"/>
                  <a:gd fmla="*/ 0 h 237" name="T7"/>
                  <a:gd fmla="*/ 21 w 228" name="T8"/>
                  <a:gd fmla="*/ 172 h 237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28" name="T15"/>
                  <a:gd fmla="*/ 0 h 237" name="T16"/>
                  <a:gd fmla="*/ 228 w 228" name="T17"/>
                  <a:gd fmla="*/ 237 h 237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236" w="228">
                    <a:moveTo>
                      <a:pt x="21" y="172"/>
                    </a:moveTo>
                    <a:lnTo>
                      <a:pt x="0" y="237"/>
                    </a:lnTo>
                    <a:lnTo>
                      <a:pt x="219" y="64"/>
                    </a:lnTo>
                    <a:lnTo>
                      <a:pt x="228" y="0"/>
                    </a:lnTo>
                    <a:lnTo>
                      <a:pt x="21" y="172"/>
                    </a:lnTo>
                    <a:close/>
                  </a:path>
                </a:pathLst>
              </a:custGeom>
              <a:solidFill>
                <a:srgbClr val="FFFFFF">
                  <a:alpha val="25882"/>
                </a:srgbClr>
              </a:solidFill>
              <a:ln w="9525">
                <a:solidFill>
                  <a:srgbClr val="FFFFFF">
                    <a:alpha val="34901"/>
                  </a:srgb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18" name="Freeform 17"/>
              <p:cNvSpPr/>
              <p:nvPr/>
            </p:nvSpPr>
            <p:spPr bwMode="gray">
              <a:xfrm>
                <a:off x="903" y="2129"/>
                <a:ext cx="281" cy="189"/>
              </a:xfrm>
              <a:custGeom>
                <a:gdLst>
                  <a:gd fmla="*/ 63 w 281" name="T0"/>
                  <a:gd fmla="*/ 178 h 189" name="T1"/>
                  <a:gd fmla="*/ 0 w 281" name="T2"/>
                  <a:gd fmla="*/ 189 h 189" name="T3"/>
                  <a:gd fmla="*/ 227 w 281" name="T4"/>
                  <a:gd fmla="*/ 10 h 189" name="T5"/>
                  <a:gd fmla="*/ 281 w 281" name="T6"/>
                  <a:gd fmla="*/ 0 h 189" name="T7"/>
                  <a:gd fmla="*/ 63 w 281" name="T8"/>
                  <a:gd fmla="*/ 178 h 189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281" name="T15"/>
                  <a:gd fmla="*/ 0 h 189" name="T16"/>
                  <a:gd fmla="*/ 281 w 281" name="T17"/>
                  <a:gd fmla="*/ 189 h 189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189" w="281">
                    <a:moveTo>
                      <a:pt x="63" y="178"/>
                    </a:moveTo>
                    <a:lnTo>
                      <a:pt x="0" y="189"/>
                    </a:lnTo>
                    <a:lnTo>
                      <a:pt x="227" y="10"/>
                    </a:lnTo>
                    <a:lnTo>
                      <a:pt x="281" y="0"/>
                    </a:lnTo>
                    <a:lnTo>
                      <a:pt x="63" y="178"/>
                    </a:lnTo>
                    <a:close/>
                  </a:path>
                </a:pathLst>
              </a:custGeom>
              <a:solidFill>
                <a:srgbClr val="FFFFFF">
                  <a:alpha val="25882"/>
                </a:srgbClr>
              </a:solidFill>
              <a:ln w="9525">
                <a:solidFill>
                  <a:srgbClr val="FFFFFF">
                    <a:alpha val="34901"/>
                  </a:srgb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19" name="Freeform 18"/>
              <p:cNvSpPr/>
              <p:nvPr/>
            </p:nvSpPr>
            <p:spPr bwMode="gray">
              <a:xfrm>
                <a:off x="789" y="2192"/>
                <a:ext cx="161" cy="163"/>
              </a:xfrm>
              <a:custGeom>
                <a:gdLst>
                  <a:gd fmla="*/ 0 w 161" name="T0"/>
                  <a:gd fmla="*/ 135 h 163" name="T1"/>
                  <a:gd fmla="*/ 18 w 161" name="T2"/>
                  <a:gd fmla="*/ 163 h 163" name="T3"/>
                  <a:gd fmla="*/ 161 w 161" name="T4"/>
                  <a:gd fmla="*/ 120 h 163" name="T5"/>
                  <a:gd fmla="*/ 114 w 161" name="T6"/>
                  <a:gd fmla="*/ 124 h 163" name="T7"/>
                  <a:gd fmla="*/ 69 w 161" name="T8"/>
                  <a:gd fmla="*/ 67 h 163" name="T9"/>
                  <a:gd fmla="*/ 90 w 161" name="T10"/>
                  <a:gd fmla="*/ 0 h 163" name="T11"/>
                  <a:gd fmla="*/ 0 w 161" name="T12"/>
                  <a:gd fmla="*/ 135 h 163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  <a:gd fmla="*/ 0 w 161" name="T21"/>
                  <a:gd fmla="*/ 0 h 163" name="T22"/>
                  <a:gd fmla="*/ 161 w 161" name="T23"/>
                  <a:gd fmla="*/ 163 h 163" name="T24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T24" l="T21" r="T23" t="T22"/>
                <a:pathLst>
                  <a:path h="163" w="161">
                    <a:moveTo>
                      <a:pt x="0" y="135"/>
                    </a:moveTo>
                    <a:lnTo>
                      <a:pt x="18" y="163"/>
                    </a:lnTo>
                    <a:lnTo>
                      <a:pt x="161" y="120"/>
                    </a:lnTo>
                    <a:lnTo>
                      <a:pt x="114" y="124"/>
                    </a:lnTo>
                    <a:lnTo>
                      <a:pt x="69" y="67"/>
                    </a:lnTo>
                    <a:lnTo>
                      <a:pt x="90" y="0"/>
                    </a:lnTo>
                    <a:lnTo>
                      <a:pt x="0" y="135"/>
                    </a:lnTo>
                    <a:close/>
                  </a:path>
                </a:pathLst>
              </a:custGeom>
              <a:noFill/>
              <a:ln w="9525">
                <a:solidFill>
                  <a:srgbClr val="FFFFFF">
                    <a:alpha val="34901"/>
                  </a:srgbClr>
                </a:solidFill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20" name="Freeform 19"/>
              <p:cNvSpPr/>
              <p:nvPr/>
            </p:nvSpPr>
            <p:spPr bwMode="gray">
              <a:xfrm>
                <a:off x="768" y="2328"/>
                <a:ext cx="39" cy="33"/>
              </a:xfrm>
              <a:custGeom>
                <a:gdLst>
                  <a:gd fmla="*/ 27 w 39" name="T0"/>
                  <a:gd fmla="*/ 0 h 33" name="T1"/>
                  <a:gd fmla="*/ 0 w 39" name="T2"/>
                  <a:gd fmla="*/ 33 h 33" name="T3"/>
                  <a:gd fmla="*/ 39 w 39" name="T4"/>
                  <a:gd fmla="*/ 25 h 33" name="T5"/>
                  <a:gd fmla="*/ 27 w 39" name="T6"/>
                  <a:gd fmla="*/ 0 h 33" name="T7"/>
                  <a:gd fmla="*/ 0 60000 65536" name="T8"/>
                  <a:gd fmla="*/ 0 60000 65536" name="T9"/>
                  <a:gd fmla="*/ 0 60000 65536" name="T10"/>
                  <a:gd fmla="*/ 0 60000 65536" name="T11"/>
                  <a:gd fmla="*/ 0 w 39" name="T12"/>
                  <a:gd fmla="*/ 0 h 33" name="T13"/>
                  <a:gd fmla="*/ 39 w 39" name="T14"/>
                  <a:gd fmla="*/ 33 h 33" name="T15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T15" l="T12" r="T14" t="T13"/>
                <a:pathLst>
                  <a:path h="33" w="39">
                    <a:moveTo>
                      <a:pt x="27" y="0"/>
                    </a:moveTo>
                    <a:lnTo>
                      <a:pt x="0" y="33"/>
                    </a:lnTo>
                    <a:lnTo>
                      <a:pt x="39" y="25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>
                  <a:alpha val="25882"/>
                </a:srgbClr>
              </a:solidFill>
              <a:ln w="9525">
                <a:solidFill>
                  <a:schemeClr val="tx1">
                    <a:alpha val="34901"/>
                  </a:scheme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gray">
              <a:xfrm flipV="1">
                <a:off x="797" y="2258"/>
                <a:ext cx="66" cy="72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34901"/>
                  </a:srgbClr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gray">
              <a:xfrm flipV="1">
                <a:off x="806" y="2315"/>
                <a:ext cx="100" cy="34"/>
              </a:xfrm>
              <a:prstGeom prst="line">
                <a:avLst/>
              </a:prstGeom>
              <a:noFill/>
              <a:ln w="9525">
                <a:solidFill>
                  <a:srgbClr val="FFFFFF">
                    <a:alpha val="34901"/>
                  </a:srgbClr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23" name="Oval 22"/>
              <p:cNvSpPr>
                <a:spLocks noChangeArrowheads="1"/>
              </p:cNvSpPr>
              <p:nvPr/>
            </p:nvSpPr>
            <p:spPr bwMode="gray">
              <a:xfrm rot="1507387">
                <a:off x="1116" y="2063"/>
                <a:ext cx="43" cy="27"/>
              </a:xfrm>
              <a:prstGeom prst="ellipse">
                <a:avLst/>
              </a:prstGeom>
              <a:solidFill>
                <a:srgbClr val="FFFFFF">
                  <a:alpha val="25882"/>
                </a:srgbClr>
              </a:solidFill>
              <a:ln algn="ctr" w="9525">
                <a:solidFill>
                  <a:schemeClr val="tx1">
                    <a:alpha val="34901"/>
                  </a:scheme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3419237" y="2984065"/>
            <a:ext cx="1843087" cy="1843088"/>
            <a:chOff x="3419237" y="2984065"/>
            <a:chExt cx="1843087" cy="1843088"/>
          </a:xfrm>
        </p:grpSpPr>
        <p:grpSp>
          <p:nvGrpSpPr>
            <p:cNvPr id="24" name="Group 23"/>
            <p:cNvGrpSpPr/>
            <p:nvPr/>
          </p:nvGrpSpPr>
          <p:grpSpPr>
            <a:xfrm>
              <a:off x="3419237" y="2984065"/>
              <a:ext cx="1843087" cy="1843088"/>
              <a:chOff x="751" y="1531"/>
              <a:chExt cx="1161" cy="1161"/>
            </a:xfrm>
            <a:solidFill>
              <a:srgbClr val="0070C0"/>
            </a:solidFill>
          </p:grpSpPr>
          <p:sp>
            <p:nvSpPr>
              <p:cNvPr id="25" name="AutoShape 24"/>
              <p:cNvSpPr>
                <a:spLocks noChangeArrowheads="1"/>
              </p:cNvSpPr>
              <p:nvPr/>
            </p:nvSpPr>
            <p:spPr bwMode="gray">
              <a:xfrm>
                <a:off x="751" y="1531"/>
                <a:ext cx="1161" cy="1161"/>
              </a:xfrm>
              <a:prstGeom prst="diamond">
                <a:avLst/>
              </a:prstGeom>
              <a:grpFill/>
              <a:ln algn="ctr" w="57150">
                <a:noFill/>
                <a:miter lim="800000"/>
              </a:ln>
              <a:effectLst>
                <a:prstShdw dir="2700000" dist="17961" prst="shdw17">
                  <a:srgbClr val="7B848C"/>
                </a:prstShdw>
              </a:effec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26" name="AutoShape 25"/>
              <p:cNvSpPr>
                <a:spLocks noChangeArrowheads="1"/>
              </p:cNvSpPr>
              <p:nvPr/>
            </p:nvSpPr>
            <p:spPr bwMode="gray">
              <a:xfrm>
                <a:off x="1061" y="1554"/>
                <a:ext cx="540" cy="272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27" name="AutoShape 26"/>
              <p:cNvSpPr>
                <a:spLocks noChangeArrowheads="1"/>
              </p:cNvSpPr>
              <p:nvPr/>
            </p:nvSpPr>
            <p:spPr bwMode="gray">
              <a:xfrm flipV="1">
                <a:off x="1057" y="2385"/>
                <a:ext cx="540" cy="272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  <p:sp>
          <p:nvSpPr>
            <p:cNvPr id="32" name="Rectangle 31"/>
            <p:cNvSpPr>
              <a:spLocks noChangeArrowheads="1"/>
            </p:cNvSpPr>
            <p:nvPr/>
          </p:nvSpPr>
          <p:spPr bwMode="gray">
            <a:xfrm>
              <a:off x="3787537" y="3623826"/>
              <a:ext cx="1152525" cy="396240"/>
            </a:xfrm>
            <a:prstGeom prst="rect">
              <a:avLst/>
            </a:prstGeom>
            <a:noFill/>
            <a:ln algn="ctr" w="9525">
              <a:noFill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typeface="Arial"/>
                </a:defRPr>
              </a:lvl5pPr>
              <a:lvl6pPr algn="ctr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6pPr>
              <a:lvl7pPr algn="ctr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7pPr>
              <a:lvl8pPr algn="ctr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8pPr>
              <a:lvl9pPr algn="ctr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r>
                <a:rPr altLang="en-US" b="1" lang="zh-CN" sz="20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隐私我</a:t>
              </a: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112974" y="4141352"/>
              <a:ext cx="393700" cy="396875"/>
              <a:chOff x="523" y="2809"/>
              <a:chExt cx="876" cy="882"/>
            </a:xfrm>
          </p:grpSpPr>
          <p:sp>
            <p:nvSpPr>
              <p:cNvPr id="36" name="Oval 35"/>
              <p:cNvSpPr>
                <a:spLocks noChangeArrowheads="1"/>
              </p:cNvSpPr>
              <p:nvPr/>
            </p:nvSpPr>
            <p:spPr bwMode="gray">
              <a:xfrm>
                <a:off x="523" y="2809"/>
                <a:ext cx="876" cy="876"/>
              </a:xfrm>
              <a:prstGeom prst="ellipse">
                <a:avLst/>
              </a:prstGeom>
              <a:noFill/>
              <a:ln algn="ctr" w="19050">
                <a:noFill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gray">
              <a:xfrm flipH="1">
                <a:off x="964" y="2809"/>
                <a:ext cx="0" cy="870"/>
              </a:xfrm>
              <a:prstGeom prst="line">
                <a:avLst/>
              </a:pr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gray">
              <a:xfrm>
                <a:off x="523" y="3244"/>
                <a:ext cx="876" cy="0"/>
              </a:xfrm>
              <a:prstGeom prst="line">
                <a:avLst/>
              </a:pr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39" name="Freeform 38"/>
              <p:cNvSpPr/>
              <p:nvPr/>
            </p:nvSpPr>
            <p:spPr bwMode="gray">
              <a:xfrm>
                <a:off x="1023" y="2815"/>
                <a:ext cx="182" cy="864"/>
              </a:xfrm>
              <a:custGeom>
                <a:gdLst>
                  <a:gd fmla="*/ 0 w 182" name="T0"/>
                  <a:gd fmla="*/ 0 h 864" name="T1"/>
                  <a:gd fmla="*/ 182 w 182" name="T2"/>
                  <a:gd fmla="*/ 435 h 864" name="T3"/>
                  <a:gd fmla="*/ 6 w 182" name="T4"/>
                  <a:gd fmla="*/ 864 h 864" name="T5"/>
                  <a:gd fmla="*/ 0 60000 65536" name="T6"/>
                  <a:gd fmla="*/ 0 60000 65536" name="T7"/>
                  <a:gd fmla="*/ 0 60000 65536" name="T8"/>
                  <a:gd fmla="*/ 0 w 182" name="T9"/>
                  <a:gd fmla="*/ 0 h 864" name="T10"/>
                  <a:gd fmla="*/ 182 w 182" name="T11"/>
                  <a:gd fmla="*/ 864 h 864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864" w="182">
                    <a:moveTo>
                      <a:pt x="0" y="0"/>
                    </a:moveTo>
                    <a:cubicBezTo>
                      <a:pt x="59" y="89"/>
                      <a:pt x="182" y="177"/>
                      <a:pt x="182" y="435"/>
                    </a:cubicBezTo>
                    <a:cubicBezTo>
                      <a:pt x="182" y="693"/>
                      <a:pt x="70" y="800"/>
                      <a:pt x="6" y="864"/>
                    </a:cubicBezTo>
                  </a:path>
                </a:pathLst>
              </a:cu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40" name="Freeform 39"/>
              <p:cNvSpPr/>
              <p:nvPr/>
            </p:nvSpPr>
            <p:spPr bwMode="gray">
              <a:xfrm>
                <a:off x="726" y="2821"/>
                <a:ext cx="197" cy="870"/>
              </a:xfrm>
              <a:custGeom>
                <a:gdLst>
                  <a:gd fmla="*/ 167 w 197" name="T0"/>
                  <a:gd fmla="*/ 0 h 870" name="T1"/>
                  <a:gd fmla="*/ 0 w 197" name="T2"/>
                  <a:gd fmla="*/ 436 h 870" name="T3"/>
                  <a:gd fmla="*/ 197 w 197" name="T4"/>
                  <a:gd fmla="*/ 870 h 870" name="T5"/>
                  <a:gd fmla="*/ 0 60000 65536" name="T6"/>
                  <a:gd fmla="*/ 0 60000 65536" name="T7"/>
                  <a:gd fmla="*/ 0 60000 65536" name="T8"/>
                  <a:gd fmla="*/ 0 w 197" name="T9"/>
                  <a:gd fmla="*/ 0 h 870" name="T10"/>
                  <a:gd fmla="*/ 197 w 197" name="T11"/>
                  <a:gd fmla="*/ 870 h 87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870" w="197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41" name="Freeform 40"/>
              <p:cNvSpPr/>
              <p:nvPr/>
            </p:nvSpPr>
            <p:spPr bwMode="gray">
              <a:xfrm rot="5400000">
                <a:off x="892" y="3171"/>
                <a:ext cx="114" cy="653"/>
              </a:xfrm>
              <a:custGeom>
                <a:gdLst>
                  <a:gd fmla="*/ 56 w 197" name="T0"/>
                  <a:gd fmla="*/ 0 h 870" name="T1"/>
                  <a:gd fmla="*/ 0 w 197" name="T2"/>
                  <a:gd fmla="*/ 245 h 870" name="T3"/>
                  <a:gd fmla="*/ 66 w 197" name="T4"/>
                  <a:gd fmla="*/ 490 h 870" name="T5"/>
                  <a:gd fmla="*/ 0 60000 65536" name="T6"/>
                  <a:gd fmla="*/ 0 60000 65536" name="T7"/>
                  <a:gd fmla="*/ 0 60000 65536" name="T8"/>
                  <a:gd fmla="*/ 0 w 197" name="T9"/>
                  <a:gd fmla="*/ 0 h 870" name="T10"/>
                  <a:gd fmla="*/ 197 w 197" name="T11"/>
                  <a:gd fmla="*/ 870 h 87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870" w="197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42" name="Freeform 41"/>
              <p:cNvSpPr/>
              <p:nvPr/>
            </p:nvSpPr>
            <p:spPr bwMode="gray">
              <a:xfrm flipV="1" rot="16200000">
                <a:off x="900" y="2668"/>
                <a:ext cx="114" cy="653"/>
              </a:xfrm>
              <a:custGeom>
                <a:gdLst>
                  <a:gd fmla="*/ 56 w 197" name="T0"/>
                  <a:gd fmla="*/ 0 h 870" name="T1"/>
                  <a:gd fmla="*/ 0 w 197" name="T2"/>
                  <a:gd fmla="*/ 245 h 870" name="T3"/>
                  <a:gd fmla="*/ 66 w 197" name="T4"/>
                  <a:gd fmla="*/ 490 h 870" name="T5"/>
                  <a:gd fmla="*/ 0 60000 65536" name="T6"/>
                  <a:gd fmla="*/ 0 60000 65536" name="T7"/>
                  <a:gd fmla="*/ 0 60000 65536" name="T8"/>
                  <a:gd fmla="*/ 0 w 197" name="T9"/>
                  <a:gd fmla="*/ 0 h 870" name="T10"/>
                  <a:gd fmla="*/ 197 w 197" name="T11"/>
                  <a:gd fmla="*/ 870 h 870" name="T12"/>
                </a:gdLst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b="T12" l="T9" r="T11" t="T10"/>
                <a:pathLst>
                  <a:path h="870" w="197">
                    <a:moveTo>
                      <a:pt x="167" y="0"/>
                    </a:moveTo>
                    <a:cubicBezTo>
                      <a:pt x="117" y="64"/>
                      <a:pt x="0" y="178"/>
                      <a:pt x="0" y="436"/>
                    </a:cubicBezTo>
                    <a:cubicBezTo>
                      <a:pt x="0" y="694"/>
                      <a:pt x="124" y="769"/>
                      <a:pt x="197" y="870"/>
                    </a:cubicBezTo>
                  </a:path>
                </a:pathLst>
              </a:custGeom>
              <a:noFill/>
              <a:ln w="19050">
                <a:noFill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</p:grpSp>
      <p:grpSp>
        <p:nvGrpSpPr>
          <p:cNvPr id="79" name="组合 78"/>
          <p:cNvGrpSpPr/>
          <p:nvPr/>
        </p:nvGrpSpPr>
        <p:grpSpPr>
          <a:xfrm>
            <a:off x="5378212" y="3017402"/>
            <a:ext cx="1828800" cy="1800225"/>
            <a:chOff x="5378212" y="3017402"/>
            <a:chExt cx="1828800" cy="1800225"/>
          </a:xfrm>
        </p:grpSpPr>
        <p:grpSp>
          <p:nvGrpSpPr>
            <p:cNvPr id="28" name="Group 27"/>
            <p:cNvGrpSpPr/>
            <p:nvPr/>
          </p:nvGrpSpPr>
          <p:grpSpPr>
            <a:xfrm>
              <a:off x="5378212" y="3017402"/>
              <a:ext cx="1828800" cy="1800225"/>
              <a:chOff x="1349" y="2203"/>
              <a:chExt cx="924" cy="922"/>
            </a:xfrm>
            <a:solidFill>
              <a:srgbClr val="7030A0"/>
            </a:solidFill>
          </p:grpSpPr>
          <p:sp>
            <p:nvSpPr>
              <p:cNvPr id="29" name="AutoShape 28"/>
              <p:cNvSpPr>
                <a:spLocks noChangeArrowheads="1"/>
              </p:cNvSpPr>
              <p:nvPr/>
            </p:nvSpPr>
            <p:spPr bwMode="gray">
              <a:xfrm>
                <a:off x="1349" y="2203"/>
                <a:ext cx="924" cy="922"/>
              </a:xfrm>
              <a:prstGeom prst="diamond">
                <a:avLst/>
              </a:prstGeom>
              <a:grpFill/>
              <a:ln algn="ctr" w="57150">
                <a:noFill/>
                <a:miter lim="800000"/>
              </a:ln>
              <a:effectLst>
                <a:prstShdw dir="2700000" dist="17961" prst="shdw17">
                  <a:srgbClr val="7B848C"/>
                </a:prstShdw>
              </a:effec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30" name="AutoShape 29"/>
              <p:cNvSpPr>
                <a:spLocks noChangeArrowheads="1"/>
              </p:cNvSpPr>
              <p:nvPr/>
            </p:nvSpPr>
            <p:spPr bwMode="gray">
              <a:xfrm>
                <a:off x="1590" y="2222"/>
                <a:ext cx="442" cy="228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31" name="AutoShape 30"/>
              <p:cNvSpPr>
                <a:spLocks noChangeArrowheads="1"/>
              </p:cNvSpPr>
              <p:nvPr/>
            </p:nvSpPr>
            <p:spPr bwMode="gray">
              <a:xfrm flipV="1">
                <a:off x="1593" y="2881"/>
                <a:ext cx="429" cy="216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  <p:sp>
          <p:nvSpPr>
            <p:cNvPr id="33" name="Rectangle 32"/>
            <p:cNvSpPr>
              <a:spLocks noChangeArrowheads="1"/>
            </p:cNvSpPr>
            <p:nvPr/>
          </p:nvSpPr>
          <p:spPr bwMode="gray">
            <a:xfrm>
              <a:off x="5681424" y="3623826"/>
              <a:ext cx="123190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typeface="Arial"/>
                </a:defRPr>
              </a:lvl5pPr>
              <a:lvl6pPr algn="ctr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6pPr>
              <a:lvl7pPr algn="ctr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7pPr>
              <a:lvl8pPr algn="ctr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8pPr>
              <a:lvl9pPr algn="ctr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r>
                <a:rPr altLang="en-US" b="1" lang="zh-CN" sz="20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背脊我</a:t>
              </a: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5990987" y="4104840"/>
              <a:ext cx="603250" cy="384175"/>
              <a:chOff x="3824" y="1835"/>
              <a:chExt cx="491" cy="312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3824" y="1835"/>
                <a:ext cx="491" cy="312"/>
                <a:chOff x="347" y="2022"/>
                <a:chExt cx="491" cy="312"/>
              </a:xfrm>
            </p:grpSpPr>
            <p:sp>
              <p:nvSpPr>
                <p:cNvPr id="46" name="Freeform 44"/>
                <p:cNvSpPr/>
                <p:nvPr/>
              </p:nvSpPr>
              <p:spPr bwMode="gray">
                <a:xfrm>
                  <a:off x="347" y="2022"/>
                  <a:ext cx="491" cy="312"/>
                </a:xfrm>
                <a:custGeom>
                  <a:gdLst>
                    <a:gd fmla="*/ 9 w 491" name="T0"/>
                    <a:gd fmla="*/ 96 h 312" name="T1"/>
                    <a:gd fmla="*/ 10 w 491" name="T2"/>
                    <a:gd fmla="*/ 159 h 312" name="T3"/>
                    <a:gd fmla="*/ 288 w 491" name="T4"/>
                    <a:gd fmla="*/ 312 h 312" name="T5"/>
                    <a:gd fmla="*/ 486 w 491" name="T6"/>
                    <a:gd fmla="*/ 184 h 312" name="T7"/>
                    <a:gd fmla="*/ 303 w 491" name="T8"/>
                    <a:gd fmla="*/ 302 h 312" name="T9"/>
                    <a:gd fmla="*/ 283 w 491" name="T10"/>
                    <a:gd fmla="*/ 246 h 312" name="T11"/>
                    <a:gd fmla="*/ 480 w 491" name="T12"/>
                    <a:gd fmla="*/ 128 h 312" name="T13"/>
                    <a:gd fmla="*/ 202 w 491" name="T14"/>
                    <a:gd fmla="*/ 0 h 312" name="T15"/>
                    <a:gd fmla="*/ 9 w 491" name="T16"/>
                    <a:gd fmla="*/ 96 h 312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  <a:gd fmla="*/ 0 60000 65536" name="T24"/>
                    <a:gd fmla="*/ 0 60000 65536" name="T25"/>
                    <a:gd fmla="*/ 0 60000 65536" name="T26"/>
                    <a:gd fmla="*/ 0 w 491" name="T27"/>
                    <a:gd fmla="*/ 0 h 312" name="T28"/>
                    <a:gd fmla="*/ 491 w 491" name="T29"/>
                    <a:gd fmla="*/ 312 h 312" name="T30"/>
                  </a:gdLst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b="T30" l="T27" r="T29" t="T28"/>
                  <a:pathLst>
                    <a:path h="312" w="491">
                      <a:moveTo>
                        <a:pt x="9" y="96"/>
                      </a:moveTo>
                      <a:cubicBezTo>
                        <a:pt x="0" y="133"/>
                        <a:pt x="1" y="139"/>
                        <a:pt x="10" y="159"/>
                      </a:cubicBezTo>
                      <a:cubicBezTo>
                        <a:pt x="57" y="195"/>
                        <a:pt x="255" y="300"/>
                        <a:pt x="288" y="312"/>
                      </a:cubicBezTo>
                      <a:cubicBezTo>
                        <a:pt x="346" y="289"/>
                        <a:pt x="457" y="207"/>
                        <a:pt x="486" y="184"/>
                      </a:cubicBezTo>
                      <a:cubicBezTo>
                        <a:pt x="491" y="173"/>
                        <a:pt x="337" y="292"/>
                        <a:pt x="303" y="302"/>
                      </a:cubicBezTo>
                      <a:cubicBezTo>
                        <a:pt x="296" y="310"/>
                        <a:pt x="254" y="274"/>
                        <a:pt x="283" y="246"/>
                      </a:cubicBezTo>
                      <a:cubicBezTo>
                        <a:pt x="338" y="217"/>
                        <a:pt x="378" y="180"/>
                        <a:pt x="480" y="128"/>
                      </a:cubicBezTo>
                      <a:cubicBezTo>
                        <a:pt x="343" y="66"/>
                        <a:pt x="288" y="30"/>
                        <a:pt x="202" y="0"/>
                      </a:cubicBezTo>
                      <a:cubicBezTo>
                        <a:pt x="100" y="33"/>
                        <a:pt x="46" y="75"/>
                        <a:pt x="9" y="96"/>
                      </a:cubicBezTo>
                      <a:close/>
                    </a:path>
                  </a:pathLst>
                </a:custGeom>
                <a:solidFill>
                  <a:schemeClr val="tx1">
                    <a:alpha val="23921"/>
                  </a:schemeClr>
                </a:solidFill>
                <a:ln w="19050">
                  <a:solidFill>
                    <a:srgbClr val="FFFFFF">
                      <a:alpha val="34901"/>
                    </a:srgbClr>
                  </a:solidFill>
                  <a:round/>
                </a:ln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typeface="Arial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typeface="Arial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typeface="Arial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typeface="Arial"/>
                    </a:defRPr>
                  </a:lvl5pPr>
                  <a:lvl6pPr algn="ctr"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6pPr>
                  <a:lvl7pPr algn="ctr"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7pPr>
                  <a:lvl8pPr algn="ctr"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8pPr>
                  <a:lvl9pPr algn="ctr"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9pPr>
                </a:lstStyle>
                <a:p>
                  <a:pPr eaLnBrk="1" hangingPunct="1"/>
                  <a:endParaRPr altLang="en-US" lang="zh-CN">
                    <a:ea charset="-122" typeface="宋体"/>
                  </a:endParaRPr>
                </a:p>
              </p:txBody>
            </p:sp>
            <p:sp>
              <p:nvSpPr>
                <p:cNvPr id="47" name="Freeform 45"/>
                <p:cNvSpPr/>
                <p:nvPr/>
              </p:nvSpPr>
              <p:spPr bwMode="gray">
                <a:xfrm>
                  <a:off x="615" y="2154"/>
                  <a:ext cx="215" cy="171"/>
                </a:xfrm>
                <a:custGeom>
                  <a:gdLst>
                    <a:gd fmla="*/ 15 w 215" name="T0"/>
                    <a:gd fmla="*/ 117 h 171" name="T1"/>
                    <a:gd fmla="*/ 23 w 215" name="T2"/>
                    <a:gd fmla="*/ 171 h 171" name="T3"/>
                    <a:gd fmla="*/ 215 w 215" name="T4"/>
                    <a:gd fmla="*/ 48 h 171" name="T5"/>
                    <a:gd fmla="*/ 203 w 215" name="T6"/>
                    <a:gd fmla="*/ 0 h 171" name="T7"/>
                    <a:gd fmla="*/ 15 w 215" name="T8"/>
                    <a:gd fmla="*/ 117 h 171" name="T9"/>
                    <a:gd fmla="*/ 0 60000 65536" name="T10"/>
                    <a:gd fmla="*/ 0 60000 65536" name="T11"/>
                    <a:gd fmla="*/ 0 60000 65536" name="T12"/>
                    <a:gd fmla="*/ 0 60000 65536" name="T13"/>
                    <a:gd fmla="*/ 0 60000 65536" name="T14"/>
                    <a:gd fmla="*/ 0 w 215" name="T15"/>
                    <a:gd fmla="*/ 0 h 171" name="T16"/>
                    <a:gd fmla="*/ 215 w 215" name="T17"/>
                    <a:gd fmla="*/ 171 h 171" name="T18"/>
                  </a:gdLst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b="T18" l="T15" r="T17" t="T16"/>
                  <a:pathLst>
                    <a:path h="171" w="215">
                      <a:moveTo>
                        <a:pt x="15" y="117"/>
                      </a:moveTo>
                      <a:cubicBezTo>
                        <a:pt x="9" y="129"/>
                        <a:pt x="0" y="154"/>
                        <a:pt x="23" y="171"/>
                      </a:cubicBezTo>
                      <a:cubicBezTo>
                        <a:pt x="45" y="166"/>
                        <a:pt x="185" y="77"/>
                        <a:pt x="215" y="48"/>
                      </a:cubicBezTo>
                      <a:cubicBezTo>
                        <a:pt x="215" y="32"/>
                        <a:pt x="207" y="32"/>
                        <a:pt x="203" y="0"/>
                      </a:cubicBezTo>
                      <a:cubicBezTo>
                        <a:pt x="125" y="42"/>
                        <a:pt x="56" y="87"/>
                        <a:pt x="15" y="117"/>
                      </a:cubicBezTo>
                      <a:close/>
                    </a:path>
                  </a:pathLst>
                </a:custGeom>
                <a:noFill/>
                <a:ln w="19050">
                  <a:solidFill>
                    <a:srgbClr val="FFFFFF">
                      <a:alpha val="34901"/>
                    </a:srgbClr>
                  </a:solidFill>
                  <a:rou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 wrap="none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/>
                    </a:defRPr>
                  </a:lvl1pPr>
                  <a:lvl2pPr eaLnBrk="0" hangingPunct="0" indent="-285750" marL="742950">
                    <a:defRPr>
                      <a:solidFill>
                        <a:schemeClr val="tx1"/>
                      </a:solidFill>
                      <a:latin typeface="Arial"/>
                    </a:defRPr>
                  </a:lvl2pPr>
                  <a:lvl3pPr eaLnBrk="0" hangingPunct="0" indent="-228600" marL="1143000">
                    <a:defRPr>
                      <a:solidFill>
                        <a:schemeClr val="tx1"/>
                      </a:solidFill>
                      <a:latin typeface="Arial"/>
                    </a:defRPr>
                  </a:lvl3pPr>
                  <a:lvl4pPr eaLnBrk="0" hangingPunct="0" indent="-228600" marL="1600200">
                    <a:defRPr>
                      <a:solidFill>
                        <a:schemeClr val="tx1"/>
                      </a:solidFill>
                      <a:latin typeface="Arial"/>
                    </a:defRPr>
                  </a:lvl4pPr>
                  <a:lvl5pPr eaLnBrk="0" hangingPunct="0" indent="-228600" marL="2057400">
                    <a:defRPr>
                      <a:solidFill>
                        <a:schemeClr val="tx1"/>
                      </a:solidFill>
                      <a:latin typeface="Arial"/>
                    </a:defRPr>
                  </a:lvl5pPr>
                  <a:lvl6pPr algn="ctr" eaLnBrk="0" fontAlgn="base" hangingPunct="0" indent="-228600" marL="25146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6pPr>
                  <a:lvl7pPr algn="ctr" eaLnBrk="0" fontAlgn="base" hangingPunct="0" indent="-228600" marL="29718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7pPr>
                  <a:lvl8pPr algn="ctr" eaLnBrk="0" fontAlgn="base" hangingPunct="0" indent="-228600" marL="34290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8pPr>
                  <a:lvl9pPr algn="ctr" eaLnBrk="0" fontAlgn="base" hangingPunct="0" indent="-228600" marL="388620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/>
                    </a:defRPr>
                  </a:lvl9pPr>
                </a:lstStyle>
                <a:p>
                  <a:pPr eaLnBrk="1" hangingPunct="1"/>
                  <a:endParaRPr altLang="en-US" lang="zh-CN">
                    <a:ea charset="-122" typeface="宋体"/>
                  </a:endParaRPr>
                </a:p>
              </p:txBody>
            </p:sp>
            <p:sp>
              <p:nvSpPr>
                <p:cNvPr id="48" name="Line 46"/>
                <p:cNvSpPr>
                  <a:spLocks noChangeShapeType="1"/>
                </p:cNvSpPr>
                <p:nvPr/>
              </p:nvSpPr>
              <p:spPr bwMode="gray">
                <a:xfrm>
                  <a:off x="368" y="2128"/>
                  <a:ext cx="253" cy="137"/>
                </a:xfrm>
                <a:prstGeom prst="line">
                  <a:avLst/>
                </a:prstGeom>
                <a:noFill/>
                <a:ln w="19050">
                  <a:solidFill>
                    <a:srgbClr val="FFFFFF">
                      <a:alpha val="34901"/>
                    </a:srgbClr>
                  </a:solidFill>
                  <a:round/>
                </a:ln>
                <a:extLst>
                  <a:ext uri="{909E8E84-426E-40DD-AFC4-6F175D3DCCD1}">
                    <a14:hiddenFill>
                      <a:noFill/>
                    </a14:hiddenFill>
                  </a:ext>
                </a:extLst>
              </p:spPr>
              <p:txBody>
                <a:bodyPr anchor="ctr" wrap="none"/>
                <a:lstStyle/>
                <a:p>
                  <a:endParaRPr altLang="en-US" lang="zh-CN"/>
                </a:p>
              </p:txBody>
            </p:sp>
          </p:grpSp>
          <p:sp>
            <p:nvSpPr>
              <p:cNvPr id="45" name="Freeform 47"/>
              <p:cNvSpPr/>
              <p:nvPr/>
            </p:nvSpPr>
            <p:spPr bwMode="gray">
              <a:xfrm>
                <a:off x="4169" y="2067"/>
                <a:ext cx="48" cy="44"/>
              </a:xfrm>
              <a:custGeom>
                <a:gdLst>
                  <a:gd fmla="*/ 0 w 48" name="T0"/>
                  <a:gd fmla="*/ 14 h 44" name="T1"/>
                  <a:gd fmla="*/ 18 w 48" name="T2"/>
                  <a:gd fmla="*/ 0 h 44" name="T3"/>
                  <a:gd fmla="*/ 48 w 48" name="T4"/>
                  <a:gd fmla="*/ 26 h 44" name="T5"/>
                  <a:gd fmla="*/ 27 w 48" name="T6"/>
                  <a:gd fmla="*/ 44 h 44" name="T7"/>
                  <a:gd fmla="*/ 0 w 48" name="T8"/>
                  <a:gd fmla="*/ 14 h 44" name="T9"/>
                  <a:gd fmla="*/ 0 60000 65536" name="T10"/>
                  <a:gd fmla="*/ 0 60000 65536" name="T11"/>
                  <a:gd fmla="*/ 0 60000 65536" name="T12"/>
                  <a:gd fmla="*/ 0 60000 65536" name="T13"/>
                  <a:gd fmla="*/ 0 60000 65536" name="T14"/>
                  <a:gd fmla="*/ 0 w 48" name="T15"/>
                  <a:gd fmla="*/ 0 h 44" name="T16"/>
                  <a:gd fmla="*/ 48 w 48" name="T17"/>
                  <a:gd fmla="*/ 44 h 44" name="T18"/>
                </a:gdLst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b="T18" l="T15" r="T17" t="T16"/>
                <a:pathLst>
                  <a:path h="44" w="48">
                    <a:moveTo>
                      <a:pt x="0" y="14"/>
                    </a:moveTo>
                    <a:lnTo>
                      <a:pt x="18" y="0"/>
                    </a:lnTo>
                    <a:lnTo>
                      <a:pt x="48" y="26"/>
                    </a:lnTo>
                    <a:lnTo>
                      <a:pt x="27" y="44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chemeClr val="tx1">
                  <a:alpha val="23921"/>
                </a:schemeClr>
              </a:solidFill>
              <a:ln w="19050">
                <a:solidFill>
                  <a:schemeClr val="tx1">
                    <a:alpha val="34901"/>
                  </a:schemeClr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</p:grpSp>
      <p:grpSp>
        <p:nvGrpSpPr>
          <p:cNvPr id="78" name="组合 77"/>
          <p:cNvGrpSpPr/>
          <p:nvPr/>
        </p:nvGrpSpPr>
        <p:grpSpPr>
          <a:xfrm>
            <a:off x="4398724" y="3947677"/>
            <a:ext cx="1841500" cy="1838325"/>
            <a:chOff x="4398724" y="3947677"/>
            <a:chExt cx="1841500" cy="1838325"/>
          </a:xfrm>
        </p:grpSpPr>
        <p:grpSp>
          <p:nvGrpSpPr>
            <p:cNvPr id="5" name="Group 4"/>
            <p:cNvGrpSpPr/>
            <p:nvPr/>
          </p:nvGrpSpPr>
          <p:grpSpPr>
            <a:xfrm>
              <a:off x="4398724" y="3947677"/>
              <a:ext cx="1841500" cy="1838325"/>
              <a:chOff x="1349" y="2203"/>
              <a:chExt cx="924" cy="922"/>
            </a:xfrm>
            <a:solidFill>
              <a:srgbClr val="00B050"/>
            </a:solidFill>
          </p:grpSpPr>
          <p:sp>
            <p:nvSpPr>
              <p:cNvPr id="6" name="AutoShape 5"/>
              <p:cNvSpPr>
                <a:spLocks noChangeArrowheads="1"/>
              </p:cNvSpPr>
              <p:nvPr/>
            </p:nvSpPr>
            <p:spPr bwMode="gray">
              <a:xfrm>
                <a:off x="1349" y="2203"/>
                <a:ext cx="924" cy="922"/>
              </a:xfrm>
              <a:prstGeom prst="diamond">
                <a:avLst/>
              </a:prstGeom>
              <a:grpFill/>
              <a:ln algn="ctr" w="57150">
                <a:noFill/>
                <a:miter lim="800000"/>
              </a:ln>
              <a:effectLst>
                <a:prstShdw dir="2700000" dist="17961" prst="shdw17">
                  <a:srgbClr val="7B848C"/>
                </a:prstShdw>
              </a:effectLst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7" name="AutoShape 6"/>
              <p:cNvSpPr>
                <a:spLocks noChangeArrowheads="1"/>
              </p:cNvSpPr>
              <p:nvPr/>
            </p:nvSpPr>
            <p:spPr bwMode="gray">
              <a:xfrm>
                <a:off x="1590" y="2222"/>
                <a:ext cx="442" cy="228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8" name="AutoShape 7"/>
              <p:cNvSpPr>
                <a:spLocks noChangeArrowheads="1"/>
              </p:cNvSpPr>
              <p:nvPr/>
            </p:nvSpPr>
            <p:spPr bwMode="gray">
              <a:xfrm flipV="1">
                <a:off x="1593" y="2881"/>
                <a:ext cx="429" cy="216"/>
              </a:xfrm>
              <a:prstGeom prst="triangle">
                <a:avLst>
                  <a:gd fmla="val 50000" name="adj"/>
                </a:avLst>
              </a:prstGeom>
              <a:grpFill/>
              <a:ln algn="ctr" w="9525">
                <a:noFill/>
                <a:miter lim="800000"/>
              </a:ln>
              <a:extLst/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  <p:sp>
          <p:nvSpPr>
            <p:cNvPr id="34" name="Rectangle 33"/>
            <p:cNvSpPr>
              <a:spLocks noChangeArrowheads="1"/>
            </p:cNvSpPr>
            <p:nvPr/>
          </p:nvSpPr>
          <p:spPr bwMode="gray">
            <a:xfrm>
              <a:off x="4774962" y="4793815"/>
              <a:ext cx="1092200" cy="39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typeface="Arial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typeface="Arial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typeface="Arial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typeface="Arial"/>
                </a:defRPr>
              </a:lvl5pPr>
              <a:lvl6pPr algn="ctr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6pPr>
              <a:lvl7pPr algn="ctr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7pPr>
              <a:lvl8pPr algn="ctr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8pPr>
              <a:lvl9pPr algn="ctr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/>
                </a:defRPr>
              </a:lvl9pPr>
            </a:lstStyle>
            <a:p>
              <a:pPr eaLnBrk="1" hangingPunct="1"/>
              <a:r>
                <a:rPr altLang="en-US" b="1" lang="zh-CN" sz="2000"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潜在我</a:t>
              </a: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5116274" y="4344552"/>
              <a:ext cx="358775" cy="390525"/>
              <a:chOff x="173" y="1670"/>
              <a:chExt cx="676" cy="727"/>
            </a:xfrm>
          </p:grpSpPr>
          <p:sp>
            <p:nvSpPr>
              <p:cNvPr id="50" name="Oval 49"/>
              <p:cNvSpPr>
                <a:spLocks noChangeArrowheads="1"/>
              </p:cNvSpPr>
              <p:nvPr/>
            </p:nvSpPr>
            <p:spPr bwMode="gray">
              <a:xfrm>
                <a:off x="442" y="1670"/>
                <a:ext cx="111" cy="105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1" name="Oval 50"/>
              <p:cNvSpPr>
                <a:spLocks noChangeArrowheads="1"/>
              </p:cNvSpPr>
              <p:nvPr/>
            </p:nvSpPr>
            <p:spPr bwMode="gray">
              <a:xfrm>
                <a:off x="276" y="1958"/>
                <a:ext cx="157" cy="149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2" name="Oval 51"/>
              <p:cNvSpPr>
                <a:spLocks noChangeArrowheads="1"/>
              </p:cNvSpPr>
              <p:nvPr/>
            </p:nvSpPr>
            <p:spPr bwMode="gray">
              <a:xfrm>
                <a:off x="570" y="1845"/>
                <a:ext cx="117" cy="111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3" name="Oval 52"/>
              <p:cNvSpPr>
                <a:spLocks noChangeArrowheads="1"/>
              </p:cNvSpPr>
              <p:nvPr/>
            </p:nvSpPr>
            <p:spPr bwMode="gray">
              <a:xfrm>
                <a:off x="322" y="2319"/>
                <a:ext cx="82" cy="78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gray">
              <a:xfrm flipH="1">
                <a:off x="355" y="2106"/>
                <a:ext cx="0" cy="215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55" name="Line 54"/>
              <p:cNvSpPr>
                <a:spLocks noChangeShapeType="1"/>
              </p:cNvSpPr>
              <p:nvPr/>
            </p:nvSpPr>
            <p:spPr bwMode="gray">
              <a:xfrm flipV="1">
                <a:off x="413" y="1926"/>
                <a:ext cx="175" cy="5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56" name="Line 55"/>
              <p:cNvSpPr>
                <a:spLocks noChangeShapeType="1"/>
              </p:cNvSpPr>
              <p:nvPr/>
            </p:nvSpPr>
            <p:spPr bwMode="gray">
              <a:xfrm flipH="1" flipV="1">
                <a:off x="524" y="1757"/>
                <a:ext cx="69" cy="93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57" name="Oval 56"/>
              <p:cNvSpPr>
                <a:spLocks noChangeArrowheads="1"/>
              </p:cNvSpPr>
              <p:nvPr/>
            </p:nvSpPr>
            <p:spPr bwMode="gray">
              <a:xfrm>
                <a:off x="767" y="1769"/>
                <a:ext cx="82" cy="78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8" name="Oval 57"/>
              <p:cNvSpPr>
                <a:spLocks noChangeArrowheads="1"/>
              </p:cNvSpPr>
              <p:nvPr/>
            </p:nvSpPr>
            <p:spPr bwMode="gray">
              <a:xfrm>
                <a:off x="653" y="2069"/>
                <a:ext cx="94" cy="89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59" name="Line 58"/>
              <p:cNvSpPr>
                <a:spLocks noChangeShapeType="1"/>
              </p:cNvSpPr>
              <p:nvPr/>
            </p:nvSpPr>
            <p:spPr bwMode="gray">
              <a:xfrm>
                <a:off x="652" y="1955"/>
                <a:ext cx="29" cy="1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60" name="Line 59"/>
              <p:cNvSpPr>
                <a:spLocks noChangeShapeType="1"/>
              </p:cNvSpPr>
              <p:nvPr/>
            </p:nvSpPr>
            <p:spPr bwMode="gray">
              <a:xfrm flipV="1">
                <a:off x="687" y="1804"/>
                <a:ext cx="87" cy="7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61" name="Oval 60"/>
              <p:cNvSpPr>
                <a:spLocks noChangeArrowheads="1"/>
              </p:cNvSpPr>
              <p:nvPr/>
            </p:nvSpPr>
            <p:spPr bwMode="gray">
              <a:xfrm>
                <a:off x="173" y="1839"/>
                <a:ext cx="82" cy="78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62" name="Line 61"/>
              <p:cNvSpPr>
                <a:spLocks noChangeShapeType="1"/>
              </p:cNvSpPr>
              <p:nvPr/>
            </p:nvSpPr>
            <p:spPr bwMode="gray">
              <a:xfrm>
                <a:off x="221" y="1908"/>
                <a:ext cx="70" cy="7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63" name="Line 62"/>
              <p:cNvSpPr>
                <a:spLocks noChangeShapeType="1"/>
              </p:cNvSpPr>
              <p:nvPr/>
            </p:nvSpPr>
            <p:spPr bwMode="gray">
              <a:xfrm flipH="1">
                <a:off x="550" y="2132"/>
                <a:ext cx="127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64" name="Oval 63"/>
              <p:cNvSpPr>
                <a:spLocks noChangeArrowheads="1"/>
              </p:cNvSpPr>
              <p:nvPr/>
            </p:nvSpPr>
            <p:spPr bwMode="gray">
              <a:xfrm>
                <a:off x="493" y="2135"/>
                <a:ext cx="82" cy="78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  <p:sp>
            <p:nvSpPr>
              <p:cNvPr id="65" name="Line 64"/>
              <p:cNvSpPr>
                <a:spLocks noChangeShapeType="1"/>
              </p:cNvSpPr>
              <p:nvPr/>
            </p:nvSpPr>
            <p:spPr bwMode="gray">
              <a:xfrm>
                <a:off x="727" y="2147"/>
                <a:ext cx="29" cy="35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>
                    <a:noFill/>
                  </a14:hiddenFill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sp>
            <p:nvSpPr>
              <p:cNvPr id="66" name="Oval 65"/>
              <p:cNvSpPr>
                <a:spLocks noChangeArrowheads="1"/>
              </p:cNvSpPr>
              <p:nvPr/>
            </p:nvSpPr>
            <p:spPr bwMode="gray">
              <a:xfrm>
                <a:off x="740" y="2190"/>
                <a:ext cx="82" cy="78"/>
              </a:xfrm>
              <a:prstGeom prst="ellipse">
                <a:avLst/>
              </a:prstGeom>
              <a:solidFill>
                <a:srgbClr val="FFFFFF">
                  <a:alpha val="65097"/>
                </a:srgbClr>
              </a:solidFill>
              <a:ln algn="ctr" w="9525">
                <a:solidFill>
                  <a:srgbClr val="FFFFFF"/>
                </a:solidFill>
                <a:round/>
              </a:ln>
            </p:spPr>
            <p:txBody>
              <a:bodyPr anchor="ctr"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/>
                  </a:defRPr>
                </a:lvl1pPr>
                <a:lvl2pPr eaLnBrk="0" hangingPunct="0" indent="-285750" marL="742950">
                  <a:defRPr>
                    <a:solidFill>
                      <a:schemeClr val="tx1"/>
                    </a:solidFill>
                    <a:latin typeface="Arial"/>
                  </a:defRPr>
                </a:lvl2pPr>
                <a:lvl3pPr eaLnBrk="0" hangingPunct="0" indent="-228600" marL="1143000">
                  <a:defRPr>
                    <a:solidFill>
                      <a:schemeClr val="tx1"/>
                    </a:solidFill>
                    <a:latin typeface="Arial"/>
                  </a:defRPr>
                </a:lvl3pPr>
                <a:lvl4pPr eaLnBrk="0" hangingPunct="0" indent="-228600" marL="1600200">
                  <a:defRPr>
                    <a:solidFill>
                      <a:schemeClr val="tx1"/>
                    </a:solidFill>
                    <a:latin typeface="Arial"/>
                  </a:defRPr>
                </a:lvl4pPr>
                <a:lvl5pPr eaLnBrk="0" hangingPunct="0" indent="-228600" marL="2057400">
                  <a:defRPr>
                    <a:solidFill>
                      <a:schemeClr val="tx1"/>
                    </a:solidFill>
                    <a:latin typeface="Arial"/>
                  </a:defRPr>
                </a:lvl5pPr>
                <a:lvl6pPr algn="ct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6pPr>
                <a:lvl7pPr algn="ct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7pPr>
                <a:lvl8pPr algn="ct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8pPr>
                <a:lvl9pPr algn="ct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/>
                  </a:defRPr>
                </a:lvl9pPr>
              </a:lstStyle>
              <a:p>
                <a:pPr eaLnBrk="1" hangingPunct="1"/>
                <a:endParaRPr altLang="en-US" lang="zh-CN">
                  <a:ea charset="-122" typeface="宋体"/>
                </a:endParaRPr>
              </a:p>
            </p:txBody>
          </p:sp>
        </p:grpSp>
      </p:grpSp>
      <p:sp>
        <p:nvSpPr>
          <p:cNvPr id="67" name="Line 71"/>
          <p:cNvSpPr>
            <a:spLocks noChangeShapeType="1"/>
          </p:cNvSpPr>
          <p:nvPr/>
        </p:nvSpPr>
        <p:spPr bwMode="auto">
          <a:xfrm>
            <a:off x="3520837" y="2110940"/>
            <a:ext cx="3600450" cy="36004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len="med" type="triangle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8" name="Line 72"/>
          <p:cNvSpPr>
            <a:spLocks noChangeShapeType="1"/>
          </p:cNvSpPr>
          <p:nvPr/>
        </p:nvSpPr>
        <p:spPr bwMode="auto">
          <a:xfrm flipV="1">
            <a:off x="3520837" y="2110940"/>
            <a:ext cx="3600450" cy="36004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len="med" type="triangle" w="med"/>
            <a:tailEnd len="med" type="triangle" w="med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gray">
          <a:xfrm>
            <a:off x="1686106" y="2018865"/>
            <a:ext cx="180848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l">
              <a:buClr>
                <a:srgbClr val="FF3300"/>
              </a:buClr>
              <a:buSzPct val="115000"/>
              <a:buFont charset="2" pitchFamily="2" typeface="Wingdings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自己知道</a:t>
            </a:r>
          </a:p>
        </p:txBody>
      </p:sp>
      <p:sp>
        <p:nvSpPr>
          <p:cNvPr id="70" name="Rectangle 95"/>
          <p:cNvSpPr>
            <a:spLocks noChangeArrowheads="1"/>
          </p:cNvSpPr>
          <p:nvPr/>
        </p:nvSpPr>
        <p:spPr bwMode="gray">
          <a:xfrm>
            <a:off x="6992324" y="1597603"/>
            <a:ext cx="180848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l">
              <a:buClr>
                <a:srgbClr val="FF3300"/>
              </a:buClr>
              <a:buSzPct val="115000"/>
              <a:buFont charset="2" pitchFamily="2" typeface="Wingdings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别人知道</a:t>
            </a:r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gray">
          <a:xfrm>
            <a:off x="6992324" y="5652651"/>
            <a:ext cx="221488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l">
              <a:buClr>
                <a:srgbClr val="FF3300"/>
              </a:buClr>
              <a:buSzPct val="115000"/>
              <a:buFont charset="2" pitchFamily="2" typeface="Wingdings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自己不知道</a:t>
            </a:r>
          </a:p>
        </p:txBody>
      </p:sp>
      <p:sp>
        <p:nvSpPr>
          <p:cNvPr id="72" name="Rectangle 97"/>
          <p:cNvSpPr>
            <a:spLocks noChangeArrowheads="1"/>
          </p:cNvSpPr>
          <p:nvPr/>
        </p:nvSpPr>
        <p:spPr bwMode="gray">
          <a:xfrm>
            <a:off x="1278452" y="5163921"/>
            <a:ext cx="2214880" cy="57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l">
              <a:buClr>
                <a:srgbClr val="FF3300"/>
              </a:buClr>
              <a:buSzPct val="115000"/>
              <a:buFont charset="2" pitchFamily="2" typeface="Wingdings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别人不知道</a:t>
            </a:r>
          </a:p>
        </p:txBody>
      </p:sp>
      <p:grpSp>
        <p:nvGrpSpPr>
          <p:cNvPr id="73" name="组合 72"/>
          <p:cNvGrpSpPr/>
          <p:nvPr/>
        </p:nvGrpSpPr>
        <p:grpSpPr>
          <a:xfrm flipH="1" rot="5400000">
            <a:off x="9938304" y="116234"/>
            <a:ext cx="1883024" cy="2005658"/>
            <a:chOff x="7308304" y="84100"/>
            <a:chExt cx="1883024" cy="2005658"/>
          </a:xfrm>
        </p:grpSpPr>
        <p:sp>
          <p:nvSpPr>
            <p:cNvPr id="74" name="Freeform 6"/>
            <p:cNvSpPr/>
            <p:nvPr/>
          </p:nvSpPr>
          <p:spPr bwMode="auto">
            <a:xfrm>
              <a:off x="7308304" y="84100"/>
              <a:ext cx="1883024" cy="1976748"/>
            </a:xfrm>
            <a:custGeom>
              <a:gdLst>
                <a:gd fmla="*/ 2984554 w 8287" name="T0"/>
                <a:gd fmla="*/ 3314700 h 8700" name="T1"/>
                <a:gd fmla="*/ 313582 w 8287" name="T2"/>
                <a:gd fmla="*/ 16383 h 8700" name="T3"/>
                <a:gd fmla="*/ 0 w 8287" name="T4"/>
                <a:gd fmla="*/ 0 h 8700" name="T5"/>
                <a:gd fmla="*/ 0 w 8287" name="T6"/>
                <a:gd fmla="*/ 1500378 h 8700" name="T7"/>
                <a:gd fmla="*/ 1500469 w 8287" name="T8"/>
                <a:gd fmla="*/ 3001137 h 8700" name="T9"/>
                <a:gd fmla="*/ 1492086 w 8287" name="T10"/>
                <a:gd fmla="*/ 3157728 h 8700" name="T11"/>
                <a:gd fmla="*/ 2984554 w 8287" name="T12"/>
                <a:gd fmla="*/ 3314700 h 87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8700" w="8287">
                  <a:moveTo>
                    <a:pt x="7833" y="8700"/>
                  </a:moveTo>
                  <a:cubicBezTo>
                    <a:pt x="8287" y="4374"/>
                    <a:pt x="5149" y="498"/>
                    <a:pt x="823" y="43"/>
                  </a:cubicBezTo>
                  <a:cubicBezTo>
                    <a:pt x="549" y="15"/>
                    <a:pt x="275" y="0"/>
                    <a:pt x="0" y="0"/>
                  </a:cubicBezTo>
                  <a:lnTo>
                    <a:pt x="0" y="3938"/>
                  </a:lnTo>
                  <a:cubicBezTo>
                    <a:pt x="2175" y="3938"/>
                    <a:pt x="3938" y="5702"/>
                    <a:pt x="3938" y="7877"/>
                  </a:cubicBezTo>
                  <a:cubicBezTo>
                    <a:pt x="3938" y="8014"/>
                    <a:pt x="3931" y="8151"/>
                    <a:pt x="3916" y="8288"/>
                  </a:cubicBezTo>
                  <a:lnTo>
                    <a:pt x="7833" y="8700"/>
                  </a:lnTo>
                  <a:close/>
                </a:path>
              </a:pathLst>
            </a:custGeom>
            <a:noFill/>
            <a:ln w="28575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>
                <a:solidFill>
                  <a:prstClr val="black"/>
                </a:solidFill>
                <a:latin charset="0" panose="020b0604020202020204" pitchFamily="34" typeface="Arial"/>
                <a:ea charset="-122" pitchFamily="2" typeface="宋体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 flipV="1" rot="13912707">
              <a:off x="7487141" y="561876"/>
              <a:ext cx="1605280" cy="518160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fmla="val 10377498" name="adj"/>
                </a:avLst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 sz="28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认知自我</a:t>
              </a:r>
            </a:p>
          </p:txBody>
        </p:sp>
      </p:grpSp>
    </p:spTree>
    <p:extLst>
      <p:ext uri="{BB962C8B-B14F-4D97-AF65-F5344CB8AC3E}">
        <p14:creationId val="417634265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2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500" id="3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7"/>
      <p:bldP grpId="0" spid="68"/>
      <p:bldP grpId="0" spid="69"/>
      <p:bldP grpId="0" spid="70"/>
      <p:bldP grpId="0" spid="71"/>
      <p:bldP grpId="0" spid="7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918374" y="3191028"/>
            <a:ext cx="7914857" cy="2808362"/>
            <a:chOff x="1918374" y="3191028"/>
            <a:chExt cx="7914857" cy="2808362"/>
          </a:xfrm>
        </p:grpSpPr>
        <p:sp>
          <p:nvSpPr>
            <p:cNvPr id="5" name="TextBox 12"/>
            <p:cNvSpPr txBox="1"/>
            <p:nvPr/>
          </p:nvSpPr>
          <p:spPr>
            <a:xfrm>
              <a:off x="1921306" y="3191028"/>
              <a:ext cx="7911925" cy="28083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rtlCol="0" wrap="none">
              <a:noAutofit/>
            </a:bodyPr>
            <a:lstStyle/>
            <a:p>
              <a:endParaRPr altLang="zh-CN" lang="en-US" smtClean="0" sz="2000"/>
            </a:p>
          </p:txBody>
        </p:sp>
        <p:sp useBgFill="1">
          <p:nvSpPr>
            <p:cNvPr id="12" name="等腰三角形 11"/>
            <p:cNvSpPr/>
            <p:nvPr/>
          </p:nvSpPr>
          <p:spPr>
            <a:xfrm flipH="1" flipV="1" rot="16200000">
              <a:off x="1873767" y="3757268"/>
              <a:ext cx="646808" cy="55759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14" name="等腰三角形 13"/>
            <p:cNvSpPr/>
            <p:nvPr/>
          </p:nvSpPr>
          <p:spPr>
            <a:xfrm flipV="1" rot="5400000">
              <a:off x="9231030" y="3850900"/>
              <a:ext cx="646808" cy="55759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" name="矩形 3"/>
          <p:cNvSpPr/>
          <p:nvPr/>
        </p:nvSpPr>
        <p:spPr>
          <a:xfrm>
            <a:off x="3171096" y="2005989"/>
            <a:ext cx="6383338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800">
                <a:solidFill>
                  <a:srgbClr val="FFFF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订立目标中，必须消灭形容词，尽量量化，愈细愈好</a:t>
            </a:r>
          </a:p>
        </p:txBody>
      </p:sp>
      <p:sp>
        <p:nvSpPr>
          <p:cNvPr id="6" name="TextBox 13"/>
          <p:cNvSpPr txBox="1"/>
          <p:nvPr/>
        </p:nvSpPr>
        <p:spPr>
          <a:xfrm>
            <a:off x="7255927" y="1340768"/>
            <a:ext cx="26212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如何制定目标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2541777" y="3284984"/>
            <a:ext cx="33705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en-US" lang="zh-CN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订任何目标都须写下来</a:t>
            </a:r>
          </a:p>
        </p:txBody>
      </p:sp>
      <p:cxnSp>
        <p:nvCxnSpPr>
          <p:cNvPr id="13" name="直接连接符 4"/>
          <p:cNvCxnSpPr/>
          <p:nvPr/>
        </p:nvCxnSpPr>
        <p:spPr>
          <a:xfrm flipV="1">
            <a:off x="1921306" y="1722907"/>
            <a:ext cx="5334622" cy="1352655"/>
          </a:xfrm>
          <a:prstGeom prst="bentConnector3">
            <a:avLst>
              <a:gd fmla="val 13855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4"/>
          <p:cNvSpPr txBox="1"/>
          <p:nvPr/>
        </p:nvSpPr>
        <p:spPr>
          <a:xfrm>
            <a:off x="2541777" y="3713595"/>
            <a:ext cx="21513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en-US" lang="zh-CN" smtClean="0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目标必须量化</a:t>
            </a:r>
          </a:p>
        </p:txBody>
      </p:sp>
      <p:sp>
        <p:nvSpPr>
          <p:cNvPr id="32" name="TextBox 14"/>
          <p:cNvSpPr txBox="1"/>
          <p:nvPr/>
        </p:nvSpPr>
        <p:spPr>
          <a:xfrm>
            <a:off x="2541777" y="4203406"/>
            <a:ext cx="33705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en-US" lang="zh-CN" smtClean="0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目标写下来，告诉别人</a:t>
            </a:r>
          </a:p>
        </p:txBody>
      </p:sp>
      <p:sp>
        <p:nvSpPr>
          <p:cNvPr id="33" name="TextBox 14"/>
          <p:cNvSpPr txBox="1"/>
          <p:nvPr/>
        </p:nvSpPr>
        <p:spPr>
          <a:xfrm>
            <a:off x="2541777" y="4671144"/>
            <a:ext cx="7107555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en-US" lang="zh-CN" smtClean="0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目标尽可能大一点</a:t>
            </a:r>
          </a:p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en-US" lang="zh-CN" smtClean="0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 (短期目标必须现实，长期目标尽可能不考虑现实)</a:t>
            </a:r>
          </a:p>
        </p:txBody>
      </p:sp>
      <p:sp>
        <p:nvSpPr>
          <p:cNvPr id="34" name="TextBox 14"/>
          <p:cNvSpPr txBox="1"/>
          <p:nvPr/>
        </p:nvSpPr>
        <p:spPr>
          <a:xfrm>
            <a:off x="2541777" y="5113980"/>
            <a:ext cx="29641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endParaRPr altLang="zh-CN" lang="en-US" sz="2400">
              <a:solidFill>
                <a:srgbClr val="002060"/>
              </a:solidFill>
              <a:latin charset="-122" panose="03000509000000000000" pitchFamily="65" typeface="方正卡通简体"/>
              <a:ea charset="-122" panose="03000509000000000000" pitchFamily="65" typeface="方正卡通简体"/>
            </a:endParaRPr>
          </a:p>
          <a:p>
            <a:pPr>
              <a:buClr>
                <a:schemeClr val="folHlink"/>
              </a:buClr>
              <a:buFont charset="2" pitchFamily="2" typeface="Wingdings"/>
              <a:buChar char="§"/>
            </a:pPr>
            <a:r>
              <a:rPr altLang="zh-CN" lang="en-US" sz="2400">
                <a:solidFill>
                  <a:srgbClr val="00206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达不成会怎样(决心)</a:t>
            </a:r>
          </a:p>
        </p:txBody>
      </p:sp>
    </p:spTree>
    <p:extLst>
      <p:ext uri="{BB962C8B-B14F-4D97-AF65-F5344CB8AC3E}">
        <p14:creationId val="317293969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  <p:cond delay="0" evt="onBegin">
                          <p:tn val="10"/>
                        </p:cond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  <p:cond delay="0" evt="onBegin">
                          <p:tn val="47"/>
                        </p:cond>
                      </p:stCondLst>
                      <p:childTnLst>
                        <p:par>
                          <p:cTn fill="hold" id="4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3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ecel="100000" dur="400" id="5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ecel="100000" dur="400" fill="hold" id="53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00" fill="hold" id="5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400" fill="hold" id="5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5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57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0" spid="8"/>
      <p:bldP grpId="0" spid="31"/>
      <p:bldP grpId="0" spid="32"/>
      <p:bldP grpId="0" spid="33"/>
      <p:bldP grpId="0" spid="3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241"/>
          <p:cNvSpPr/>
          <p:nvPr/>
        </p:nvSpPr>
        <p:spPr>
          <a:xfrm>
            <a:off x="1822025" y="4456162"/>
            <a:ext cx="7881080" cy="353733"/>
          </a:xfrm>
          <a:custGeom>
            <a:gdLst>
              <a:gd fmla="*/ 464457 w 7881080" name="connsiteX0"/>
              <a:gd fmla="*/ 14513 h 1263455" name="connsiteY0"/>
              <a:gd fmla="*/ 7256966 w 7881080" name="connsiteX1"/>
              <a:gd fmla="*/ 0 h 1263455" name="connsiteY1"/>
              <a:gd fmla="*/ 7881080 w 7881080" name="connsiteX2"/>
              <a:gd fmla="*/ 1263455 h 1263455" name="connsiteY2"/>
              <a:gd fmla="*/ 0 w 7881080" name="connsiteX3"/>
              <a:gd fmla="*/ 1263455 h 1263455" name="connsiteY3"/>
              <a:gd fmla="*/ 464457 w 7881080" name="connsiteX4"/>
              <a:gd fmla="*/ 14513 h 1263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3455" w="7881080">
                <a:moveTo>
                  <a:pt x="464457" y="14513"/>
                </a:moveTo>
                <a:lnTo>
                  <a:pt x="7256966" y="0"/>
                </a:lnTo>
                <a:lnTo>
                  <a:pt x="7881080" y="1263455"/>
                </a:lnTo>
                <a:lnTo>
                  <a:pt x="0" y="1263455"/>
                </a:lnTo>
                <a:lnTo>
                  <a:pt x="464457" y="145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accent2"/>
              </a:solidFill>
            </a:endParaRPr>
          </a:p>
        </p:txBody>
      </p:sp>
      <p:sp>
        <p:nvSpPr>
          <p:cNvPr id="9" name="矩形 230"/>
          <p:cNvSpPr/>
          <p:nvPr/>
        </p:nvSpPr>
        <p:spPr>
          <a:xfrm>
            <a:off x="1822025" y="4815507"/>
            <a:ext cx="1667304" cy="288032"/>
          </a:xfrm>
          <a:custGeom>
            <a:rect b="b" l="l" r="r" t="t"/>
            <a:pathLst>
              <a:path h="288032" w="1667304"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230"/>
          <p:cNvSpPr/>
          <p:nvPr/>
        </p:nvSpPr>
        <p:spPr>
          <a:xfrm>
            <a:off x="3405647" y="4815507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230"/>
          <p:cNvSpPr/>
          <p:nvPr/>
        </p:nvSpPr>
        <p:spPr>
          <a:xfrm>
            <a:off x="4989269" y="4815507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230"/>
          <p:cNvSpPr/>
          <p:nvPr/>
        </p:nvSpPr>
        <p:spPr>
          <a:xfrm>
            <a:off x="6572891" y="4815507"/>
            <a:ext cx="1667304" cy="288032"/>
          </a:xfrm>
          <a:custGeom>
            <a:rect b="b" l="l" r="r" t="t"/>
            <a:pathLst>
              <a:path h="288032" w="1667304">
                <a:moveTo>
                  <a:pt x="1" y="2"/>
                </a:moveTo>
                <a:lnTo>
                  <a:pt x="1" y="288032"/>
                </a:lnTo>
                <a:lnTo>
                  <a:pt x="123998" y="144017"/>
                </a:lnTo>
                <a:close/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667304" y="144017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230"/>
          <p:cNvSpPr/>
          <p:nvPr/>
        </p:nvSpPr>
        <p:spPr>
          <a:xfrm>
            <a:off x="8156513" y="4815507"/>
            <a:ext cx="1546592" cy="288032"/>
          </a:xfrm>
          <a:custGeom>
            <a:rect b="b" l="l" r="r" t="t"/>
            <a:pathLst>
              <a:path h="288032" w="1546592">
                <a:moveTo>
                  <a:pt x="0" y="0"/>
                </a:moveTo>
                <a:lnTo>
                  <a:pt x="1543307" y="0"/>
                </a:lnTo>
                <a:lnTo>
                  <a:pt x="1543307" y="2"/>
                </a:lnTo>
                <a:lnTo>
                  <a:pt x="1546592" y="3817"/>
                </a:lnTo>
                <a:lnTo>
                  <a:pt x="1546592" y="284216"/>
                </a:lnTo>
                <a:lnTo>
                  <a:pt x="1543307" y="288031"/>
                </a:lnTo>
                <a:lnTo>
                  <a:pt x="1543307" y="288032"/>
                </a:lnTo>
                <a:lnTo>
                  <a:pt x="1" y="288032"/>
                </a:lnTo>
                <a:lnTo>
                  <a:pt x="123998" y="144017"/>
                </a:lnTo>
                <a:lnTo>
                  <a:pt x="1" y="2"/>
                </a:lnTo>
                <a:lnTo>
                  <a:pt x="1" y="288032"/>
                </a:lnTo>
                <a:lnTo>
                  <a:pt x="0" y="288032"/>
                </a:ln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1" name="组合 130"/>
          <p:cNvGrpSpPr/>
          <p:nvPr/>
        </p:nvGrpSpPr>
        <p:grpSpPr>
          <a:xfrm>
            <a:off x="2174757" y="3495992"/>
            <a:ext cx="1229805" cy="1608242"/>
            <a:chOff x="2174757" y="3495992"/>
            <a:chExt cx="1229805" cy="1608242"/>
          </a:xfrm>
        </p:grpSpPr>
        <p:sp>
          <p:nvSpPr>
            <p:cNvPr id="14" name="矩形 13"/>
            <p:cNvSpPr/>
            <p:nvPr/>
          </p:nvSpPr>
          <p:spPr>
            <a:xfrm>
              <a:off x="2174757" y="4796456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资源</a:t>
              </a: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2205929" y="3495992"/>
              <a:ext cx="1198633" cy="1198633"/>
              <a:chOff x="2797303" y="2173610"/>
              <a:chExt cx="1198633" cy="1198633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2797303" y="2173610"/>
                <a:ext cx="1198633" cy="1198633"/>
                <a:chOff x="1077842" y="2168368"/>
                <a:chExt cx="1198633" cy="1198633"/>
              </a:xfrm>
            </p:grpSpPr>
            <p:sp>
              <p:nvSpPr>
                <p:cNvPr id="45" name="椭圆 44"/>
                <p:cNvSpPr/>
                <p:nvPr/>
              </p:nvSpPr>
              <p:spPr>
                <a:xfrm>
                  <a:off x="1077842" y="2168368"/>
                  <a:ext cx="1198633" cy="1198633"/>
                </a:xfrm>
                <a:prstGeom prst="ellipse">
                  <a:avLst/>
                </a:prstGeom>
                <a:solidFill>
                  <a:srgbClr val="016B5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46" name="椭圆 45"/>
                <p:cNvSpPr/>
                <p:nvPr/>
              </p:nvSpPr>
              <p:spPr>
                <a:xfrm>
                  <a:off x="1151592" y="2242118"/>
                  <a:ext cx="1051132" cy="1051132"/>
                </a:xfrm>
                <a:prstGeom prst="ellipse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44" name="Freeform 54"/>
              <p:cNvSpPr/>
              <p:nvPr/>
            </p:nvSpPr>
            <p:spPr bwMode="auto">
              <a:xfrm>
                <a:off x="3063247" y="2489086"/>
                <a:ext cx="689607" cy="596025"/>
              </a:xfrm>
              <a:custGeom>
                <a:gdLst>
                  <a:gd fmla="*/ 238 w 262" name="T0"/>
                  <a:gd fmla="*/ 226 h 226" name="T1"/>
                  <a:gd fmla="*/ 23 w 262" name="T2"/>
                  <a:gd fmla="*/ 226 h 226" name="T3"/>
                  <a:gd fmla="*/ 0 w 262" name="T4"/>
                  <a:gd fmla="*/ 198 h 226" name="T5"/>
                  <a:gd fmla="*/ 0 w 262" name="T6"/>
                  <a:gd fmla="*/ 28 h 226" name="T7"/>
                  <a:gd fmla="*/ 23 w 262" name="T8"/>
                  <a:gd fmla="*/ 0 h 226" name="T9"/>
                  <a:gd fmla="*/ 29 w 262" name="T10"/>
                  <a:gd fmla="*/ 0 h 226" name="T11"/>
                  <a:gd fmla="*/ 28 w 262" name="T12"/>
                  <a:gd fmla="*/ 5 h 226" name="T13"/>
                  <a:gd fmla="*/ 26 w 262" name="T14"/>
                  <a:gd fmla="*/ 15 h 226" name="T15"/>
                  <a:gd fmla="*/ 28 w 262" name="T16"/>
                  <a:gd fmla="*/ 28 h 226" name="T17"/>
                  <a:gd fmla="*/ 34 w 262" name="T18"/>
                  <a:gd fmla="*/ 30 h 226" name="T19"/>
                  <a:gd fmla="*/ 41 w 262" name="T20"/>
                  <a:gd fmla="*/ 28 h 226" name="T21"/>
                  <a:gd fmla="*/ 42 w 262" name="T22"/>
                  <a:gd fmla="*/ 15 h 226" name="T23"/>
                  <a:gd fmla="*/ 40 w 262" name="T24"/>
                  <a:gd fmla="*/ 5 h 226" name="T25"/>
                  <a:gd fmla="*/ 39 w 262" name="T26"/>
                  <a:gd fmla="*/ 0 h 226" name="T27"/>
                  <a:gd fmla="*/ 68 w 262" name="T28"/>
                  <a:gd fmla="*/ 0 h 226" name="T29"/>
                  <a:gd fmla="*/ 67 w 262" name="T30"/>
                  <a:gd fmla="*/ 5 h 226" name="T31"/>
                  <a:gd fmla="*/ 65 w 262" name="T32"/>
                  <a:gd fmla="*/ 15 h 226" name="T33"/>
                  <a:gd fmla="*/ 66 w 262" name="T34"/>
                  <a:gd fmla="*/ 28 h 226" name="T35"/>
                  <a:gd fmla="*/ 73 w 262" name="T36"/>
                  <a:gd fmla="*/ 30 h 226" name="T37"/>
                  <a:gd fmla="*/ 79 w 262" name="T38"/>
                  <a:gd fmla="*/ 28 h 226" name="T39"/>
                  <a:gd fmla="*/ 81 w 262" name="T40"/>
                  <a:gd fmla="*/ 15 h 226" name="T41"/>
                  <a:gd fmla="*/ 79 w 262" name="T42"/>
                  <a:gd fmla="*/ 5 h 226" name="T43"/>
                  <a:gd fmla="*/ 78 w 262" name="T44"/>
                  <a:gd fmla="*/ 0 h 226" name="T45"/>
                  <a:gd fmla="*/ 107 w 262" name="T46"/>
                  <a:gd fmla="*/ 0 h 226" name="T47"/>
                  <a:gd fmla="*/ 105 w 262" name="T48"/>
                  <a:gd fmla="*/ 5 h 226" name="T49"/>
                  <a:gd fmla="*/ 103 w 262" name="T50"/>
                  <a:gd fmla="*/ 15 h 226" name="T51"/>
                  <a:gd fmla="*/ 105 w 262" name="T52"/>
                  <a:gd fmla="*/ 28 h 226" name="T53"/>
                  <a:gd fmla="*/ 111 w 262" name="T54"/>
                  <a:gd fmla="*/ 30 h 226" name="T55"/>
                  <a:gd fmla="*/ 118 w 262" name="T56"/>
                  <a:gd fmla="*/ 28 h 226" name="T57"/>
                  <a:gd fmla="*/ 120 w 262" name="T58"/>
                  <a:gd fmla="*/ 15 h 226" name="T59"/>
                  <a:gd fmla="*/ 118 w 262" name="T60"/>
                  <a:gd fmla="*/ 5 h 226" name="T61"/>
                  <a:gd fmla="*/ 116 w 262" name="T62"/>
                  <a:gd fmla="*/ 0 h 226" name="T63"/>
                  <a:gd fmla="*/ 145 w 262" name="T64"/>
                  <a:gd fmla="*/ 0 h 226" name="T65"/>
                  <a:gd fmla="*/ 144 w 262" name="T66"/>
                  <a:gd fmla="*/ 5 h 226" name="T67"/>
                  <a:gd fmla="*/ 142 w 262" name="T68"/>
                  <a:gd fmla="*/ 15 h 226" name="T69"/>
                  <a:gd fmla="*/ 144 w 262" name="T70"/>
                  <a:gd fmla="*/ 28 h 226" name="T71"/>
                  <a:gd fmla="*/ 150 w 262" name="T72"/>
                  <a:gd fmla="*/ 30 h 226" name="T73"/>
                  <a:gd fmla="*/ 157 w 262" name="T74"/>
                  <a:gd fmla="*/ 28 h 226" name="T75"/>
                  <a:gd fmla="*/ 158 w 262" name="T76"/>
                  <a:gd fmla="*/ 15 h 226" name="T77"/>
                  <a:gd fmla="*/ 156 w 262" name="T78"/>
                  <a:gd fmla="*/ 5 h 226" name="T79"/>
                  <a:gd fmla="*/ 155 w 262" name="T80"/>
                  <a:gd fmla="*/ 0 h 226" name="T81"/>
                  <a:gd fmla="*/ 184 w 262" name="T82"/>
                  <a:gd fmla="*/ 0 h 226" name="T83"/>
                  <a:gd fmla="*/ 183 w 262" name="T84"/>
                  <a:gd fmla="*/ 5 h 226" name="T85"/>
                  <a:gd fmla="*/ 181 w 262" name="T86"/>
                  <a:gd fmla="*/ 15 h 226" name="T87"/>
                  <a:gd fmla="*/ 182 w 262" name="T88"/>
                  <a:gd fmla="*/ 28 h 226" name="T89"/>
                  <a:gd fmla="*/ 189 w 262" name="T90"/>
                  <a:gd fmla="*/ 30 h 226" name="T91"/>
                  <a:gd fmla="*/ 195 w 262" name="T92"/>
                  <a:gd fmla="*/ 28 h 226" name="T93"/>
                  <a:gd fmla="*/ 197 w 262" name="T94"/>
                  <a:gd fmla="*/ 15 h 226" name="T95"/>
                  <a:gd fmla="*/ 195 w 262" name="T96"/>
                  <a:gd fmla="*/ 5 h 226" name="T97"/>
                  <a:gd fmla="*/ 194 w 262" name="T98"/>
                  <a:gd fmla="*/ 0 h 226" name="T99"/>
                  <a:gd fmla="*/ 223 w 262" name="T100"/>
                  <a:gd fmla="*/ 0 h 226" name="T101"/>
                  <a:gd fmla="*/ 221 w 262" name="T102"/>
                  <a:gd fmla="*/ 5 h 226" name="T103"/>
                  <a:gd fmla="*/ 219 w 262" name="T104"/>
                  <a:gd fmla="*/ 15 h 226" name="T105"/>
                  <a:gd fmla="*/ 221 w 262" name="T106"/>
                  <a:gd fmla="*/ 28 h 226" name="T107"/>
                  <a:gd fmla="*/ 228 w 262" name="T108"/>
                  <a:gd fmla="*/ 30 h 226" name="T109"/>
                  <a:gd fmla="*/ 234 w 262" name="T110"/>
                  <a:gd fmla="*/ 28 h 226" name="T111"/>
                  <a:gd fmla="*/ 236 w 262" name="T112"/>
                  <a:gd fmla="*/ 15 h 226" name="T113"/>
                  <a:gd fmla="*/ 234 w 262" name="T114"/>
                  <a:gd fmla="*/ 5 h 226" name="T115"/>
                  <a:gd fmla="*/ 232 w 262" name="T116"/>
                  <a:gd fmla="*/ 0 h 226" name="T117"/>
                  <a:gd fmla="*/ 238 w 262" name="T118"/>
                  <a:gd fmla="*/ 0 h 226" name="T119"/>
                  <a:gd fmla="*/ 262 w 262" name="T120"/>
                  <a:gd fmla="*/ 28 h 226" name="T121"/>
                  <a:gd fmla="*/ 262 w 262" name="T122"/>
                  <a:gd fmla="*/ 198 h 226" name="T123"/>
                  <a:gd fmla="*/ 238 w 262" name="T124"/>
                  <a:gd fmla="*/ 226 h 226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226" w="262">
                    <a:moveTo>
                      <a:pt x="238" y="226"/>
                    </a:moveTo>
                    <a:cubicBezTo>
                      <a:pt x="23" y="226"/>
                      <a:pt x="23" y="226"/>
                      <a:pt x="23" y="226"/>
                    </a:cubicBezTo>
                    <a:cubicBezTo>
                      <a:pt x="10" y="226"/>
                      <a:pt x="0" y="214"/>
                      <a:pt x="0" y="19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12"/>
                      <a:pt x="10" y="0"/>
                      <a:pt x="23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8" y="5"/>
                      <a:pt x="28" y="5"/>
                      <a:pt x="28" y="5"/>
                    </a:cubicBezTo>
                    <a:cubicBezTo>
                      <a:pt x="27" y="8"/>
                      <a:pt x="27" y="11"/>
                      <a:pt x="26" y="15"/>
                    </a:cubicBezTo>
                    <a:cubicBezTo>
                      <a:pt x="25" y="21"/>
                      <a:pt x="25" y="26"/>
                      <a:pt x="28" y="28"/>
                    </a:cubicBezTo>
                    <a:cubicBezTo>
                      <a:pt x="29" y="30"/>
                      <a:pt x="31" y="30"/>
                      <a:pt x="34" y="30"/>
                    </a:cubicBezTo>
                    <a:cubicBezTo>
                      <a:pt x="37" y="30"/>
                      <a:pt x="39" y="30"/>
                      <a:pt x="41" y="28"/>
                    </a:cubicBezTo>
                    <a:cubicBezTo>
                      <a:pt x="43" y="26"/>
                      <a:pt x="43" y="21"/>
                      <a:pt x="42" y="15"/>
                    </a:cubicBezTo>
                    <a:cubicBezTo>
                      <a:pt x="42" y="11"/>
                      <a:pt x="41" y="8"/>
                      <a:pt x="40" y="5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7" y="5"/>
                      <a:pt x="67" y="5"/>
                      <a:pt x="67" y="5"/>
                    </a:cubicBezTo>
                    <a:cubicBezTo>
                      <a:pt x="66" y="8"/>
                      <a:pt x="65" y="11"/>
                      <a:pt x="65" y="15"/>
                    </a:cubicBezTo>
                    <a:cubicBezTo>
                      <a:pt x="63" y="21"/>
                      <a:pt x="64" y="26"/>
                      <a:pt x="66" y="28"/>
                    </a:cubicBezTo>
                    <a:cubicBezTo>
                      <a:pt x="68" y="30"/>
                      <a:pt x="70" y="30"/>
                      <a:pt x="73" y="30"/>
                    </a:cubicBezTo>
                    <a:cubicBezTo>
                      <a:pt x="76" y="30"/>
                      <a:pt x="78" y="30"/>
                      <a:pt x="79" y="28"/>
                    </a:cubicBezTo>
                    <a:cubicBezTo>
                      <a:pt x="81" y="26"/>
                      <a:pt x="82" y="21"/>
                      <a:pt x="81" y="15"/>
                    </a:cubicBezTo>
                    <a:cubicBezTo>
                      <a:pt x="81" y="11"/>
                      <a:pt x="80" y="8"/>
                      <a:pt x="79" y="5"/>
                    </a:cubicBezTo>
                    <a:cubicBezTo>
                      <a:pt x="78" y="0"/>
                      <a:pt x="78" y="0"/>
                      <a:pt x="78" y="0"/>
                    </a:cubicBezTo>
                    <a:cubicBezTo>
                      <a:pt x="107" y="0"/>
                      <a:pt x="107" y="0"/>
                      <a:pt x="107" y="0"/>
                    </a:cubicBezTo>
                    <a:cubicBezTo>
                      <a:pt x="105" y="5"/>
                      <a:pt x="105" y="5"/>
                      <a:pt x="105" y="5"/>
                    </a:cubicBezTo>
                    <a:cubicBezTo>
                      <a:pt x="105" y="8"/>
                      <a:pt x="104" y="11"/>
                      <a:pt x="103" y="15"/>
                    </a:cubicBezTo>
                    <a:cubicBezTo>
                      <a:pt x="102" y="21"/>
                      <a:pt x="103" y="26"/>
                      <a:pt x="105" y="28"/>
                    </a:cubicBezTo>
                    <a:cubicBezTo>
                      <a:pt x="106" y="30"/>
                      <a:pt x="108" y="30"/>
                      <a:pt x="111" y="30"/>
                    </a:cubicBezTo>
                    <a:cubicBezTo>
                      <a:pt x="114" y="30"/>
                      <a:pt x="117" y="30"/>
                      <a:pt x="118" y="28"/>
                    </a:cubicBezTo>
                    <a:cubicBezTo>
                      <a:pt x="120" y="26"/>
                      <a:pt x="121" y="21"/>
                      <a:pt x="120" y="15"/>
                    </a:cubicBezTo>
                    <a:cubicBezTo>
                      <a:pt x="119" y="11"/>
                      <a:pt x="118" y="8"/>
                      <a:pt x="118" y="5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44" y="5"/>
                      <a:pt x="144" y="5"/>
                      <a:pt x="144" y="5"/>
                    </a:cubicBezTo>
                    <a:cubicBezTo>
                      <a:pt x="143" y="8"/>
                      <a:pt x="143" y="11"/>
                      <a:pt x="142" y="15"/>
                    </a:cubicBezTo>
                    <a:cubicBezTo>
                      <a:pt x="141" y="21"/>
                      <a:pt x="141" y="26"/>
                      <a:pt x="144" y="28"/>
                    </a:cubicBezTo>
                    <a:cubicBezTo>
                      <a:pt x="145" y="30"/>
                      <a:pt x="147" y="30"/>
                      <a:pt x="150" y="30"/>
                    </a:cubicBezTo>
                    <a:cubicBezTo>
                      <a:pt x="153" y="30"/>
                      <a:pt x="155" y="30"/>
                      <a:pt x="157" y="28"/>
                    </a:cubicBezTo>
                    <a:cubicBezTo>
                      <a:pt x="159" y="26"/>
                      <a:pt x="159" y="21"/>
                      <a:pt x="158" y="15"/>
                    </a:cubicBezTo>
                    <a:cubicBezTo>
                      <a:pt x="158" y="11"/>
                      <a:pt x="157" y="8"/>
                      <a:pt x="156" y="5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184" y="0"/>
                      <a:pt x="184" y="0"/>
                      <a:pt x="184" y="0"/>
                    </a:cubicBezTo>
                    <a:cubicBezTo>
                      <a:pt x="183" y="5"/>
                      <a:pt x="183" y="5"/>
                      <a:pt x="183" y="5"/>
                    </a:cubicBezTo>
                    <a:cubicBezTo>
                      <a:pt x="182" y="8"/>
                      <a:pt x="181" y="11"/>
                      <a:pt x="181" y="15"/>
                    </a:cubicBezTo>
                    <a:cubicBezTo>
                      <a:pt x="180" y="21"/>
                      <a:pt x="180" y="26"/>
                      <a:pt x="182" y="28"/>
                    </a:cubicBezTo>
                    <a:cubicBezTo>
                      <a:pt x="184" y="30"/>
                      <a:pt x="186" y="30"/>
                      <a:pt x="189" y="30"/>
                    </a:cubicBezTo>
                    <a:cubicBezTo>
                      <a:pt x="192" y="30"/>
                      <a:pt x="194" y="30"/>
                      <a:pt x="195" y="28"/>
                    </a:cubicBezTo>
                    <a:cubicBezTo>
                      <a:pt x="197" y="26"/>
                      <a:pt x="198" y="21"/>
                      <a:pt x="197" y="15"/>
                    </a:cubicBezTo>
                    <a:cubicBezTo>
                      <a:pt x="197" y="11"/>
                      <a:pt x="196" y="8"/>
                      <a:pt x="195" y="5"/>
                    </a:cubicBezTo>
                    <a:cubicBezTo>
                      <a:pt x="194" y="0"/>
                      <a:pt x="194" y="0"/>
                      <a:pt x="194" y="0"/>
                    </a:cubicBezTo>
                    <a:cubicBezTo>
                      <a:pt x="223" y="0"/>
                      <a:pt x="223" y="0"/>
                      <a:pt x="223" y="0"/>
                    </a:cubicBezTo>
                    <a:cubicBezTo>
                      <a:pt x="221" y="5"/>
                      <a:pt x="221" y="5"/>
                      <a:pt x="221" y="5"/>
                    </a:cubicBezTo>
                    <a:cubicBezTo>
                      <a:pt x="221" y="8"/>
                      <a:pt x="220" y="11"/>
                      <a:pt x="219" y="15"/>
                    </a:cubicBezTo>
                    <a:cubicBezTo>
                      <a:pt x="218" y="21"/>
                      <a:pt x="219" y="26"/>
                      <a:pt x="221" y="28"/>
                    </a:cubicBezTo>
                    <a:cubicBezTo>
                      <a:pt x="222" y="30"/>
                      <a:pt x="224" y="30"/>
                      <a:pt x="228" y="30"/>
                    </a:cubicBezTo>
                    <a:cubicBezTo>
                      <a:pt x="230" y="30"/>
                      <a:pt x="233" y="30"/>
                      <a:pt x="234" y="28"/>
                    </a:cubicBezTo>
                    <a:cubicBezTo>
                      <a:pt x="236" y="26"/>
                      <a:pt x="237" y="21"/>
                      <a:pt x="236" y="15"/>
                    </a:cubicBezTo>
                    <a:cubicBezTo>
                      <a:pt x="235" y="11"/>
                      <a:pt x="235" y="8"/>
                      <a:pt x="234" y="5"/>
                    </a:cubicBezTo>
                    <a:cubicBezTo>
                      <a:pt x="232" y="0"/>
                      <a:pt x="232" y="0"/>
                      <a:pt x="232" y="0"/>
                    </a:cubicBezTo>
                    <a:cubicBezTo>
                      <a:pt x="238" y="0"/>
                      <a:pt x="238" y="0"/>
                      <a:pt x="238" y="0"/>
                    </a:cubicBezTo>
                    <a:cubicBezTo>
                      <a:pt x="251" y="0"/>
                      <a:pt x="262" y="12"/>
                      <a:pt x="262" y="28"/>
                    </a:cubicBezTo>
                    <a:cubicBezTo>
                      <a:pt x="262" y="198"/>
                      <a:pt x="262" y="198"/>
                      <a:pt x="262" y="198"/>
                    </a:cubicBezTo>
                    <a:cubicBezTo>
                      <a:pt x="262" y="214"/>
                      <a:pt x="251" y="226"/>
                      <a:pt x="238" y="226"/>
                    </a:cubicBezTo>
                    <a:close/>
                  </a:path>
                </a:pathLst>
              </a:custGeom>
              <a:solidFill>
                <a:srgbClr val="016B52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2433118" y="3787254"/>
              <a:ext cx="806631" cy="830997"/>
              <a:chOff x="3181216" y="2571750"/>
              <a:chExt cx="806631" cy="830997"/>
            </a:xfrm>
          </p:grpSpPr>
          <p:sp>
            <p:nvSpPr>
              <p:cNvPr id="48" name="矩形 47"/>
              <p:cNvSpPr/>
              <p:nvPr/>
            </p:nvSpPr>
            <p:spPr>
              <a:xfrm>
                <a:off x="3181216" y="2571750"/>
                <a:ext cx="762317" cy="6400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mtClean="0" sz="12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……   ..  ..</a:t>
                </a:r>
              </a:p>
              <a:p>
                <a:r>
                  <a:rPr altLang="zh-CN" lang="en-US" smtClean="0" sz="12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           ..</a:t>
                </a:r>
              </a:p>
              <a:p>
                <a:r>
                  <a:rPr altLang="zh-CN" lang="en-US" smtClean="0" sz="12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….…  …..</a:t>
                </a: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3191953" y="2794124"/>
                <a:ext cx="487680" cy="243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altLang="zh-CN" lang="en-US" smtClean="0" sz="1000">
                    <a:solidFill>
                      <a:schemeClr val="bg1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…. …..</a:t>
                </a:r>
              </a:p>
            </p:txBody>
          </p:sp>
        </p:grpSp>
      </p:grpSp>
      <p:grpSp>
        <p:nvGrpSpPr>
          <p:cNvPr id="128" name="组合 127"/>
          <p:cNvGrpSpPr/>
          <p:nvPr/>
        </p:nvGrpSpPr>
        <p:grpSpPr>
          <a:xfrm>
            <a:off x="5257407" y="3501008"/>
            <a:ext cx="1198633" cy="1603226"/>
            <a:chOff x="5257407" y="3501008"/>
            <a:chExt cx="1198633" cy="1603226"/>
          </a:xfrm>
        </p:grpSpPr>
        <p:sp>
          <p:nvSpPr>
            <p:cNvPr id="16" name="矩形 15"/>
            <p:cNvSpPr/>
            <p:nvPr/>
          </p:nvSpPr>
          <p:spPr>
            <a:xfrm>
              <a:off x="5552261" y="4796456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技能</a:t>
              </a:r>
            </a:p>
          </p:txBody>
        </p:sp>
        <p:grpSp>
          <p:nvGrpSpPr>
            <p:cNvPr id="108" name="组合 107"/>
            <p:cNvGrpSpPr/>
            <p:nvPr/>
          </p:nvGrpSpPr>
          <p:grpSpPr>
            <a:xfrm>
              <a:off x="5257407" y="3501008"/>
              <a:ext cx="1198633" cy="1198633"/>
              <a:chOff x="8400256" y="3501008"/>
              <a:chExt cx="1198633" cy="1198633"/>
            </a:xfrm>
          </p:grpSpPr>
          <p:grpSp>
            <p:nvGrpSpPr>
              <p:cNvPr id="107" name="组合 106"/>
              <p:cNvGrpSpPr/>
              <p:nvPr/>
            </p:nvGrpSpPr>
            <p:grpSpPr>
              <a:xfrm>
                <a:off x="8400256" y="3501008"/>
                <a:ext cx="1198633" cy="1198633"/>
                <a:chOff x="8400256" y="3501008"/>
                <a:chExt cx="1198633" cy="1198633"/>
              </a:xfrm>
            </p:grpSpPr>
            <p:grpSp>
              <p:nvGrpSpPr>
                <p:cNvPr id="53" name="组合 52"/>
                <p:cNvGrpSpPr/>
                <p:nvPr/>
              </p:nvGrpSpPr>
              <p:grpSpPr>
                <a:xfrm>
                  <a:off x="8400256" y="3501008"/>
                  <a:ext cx="1198633" cy="1198633"/>
                  <a:chOff x="1077842" y="2168368"/>
                  <a:chExt cx="1198633" cy="1198633"/>
                </a:xfrm>
              </p:grpSpPr>
              <p:sp>
                <p:nvSpPr>
                  <p:cNvPr id="54" name="椭圆 53"/>
                  <p:cNvSpPr/>
                  <p:nvPr/>
                </p:nvSpPr>
                <p:spPr>
                  <a:xfrm>
                    <a:off x="1077842" y="2168368"/>
                    <a:ext cx="1198633" cy="1198633"/>
                  </a:xfrm>
                  <a:prstGeom prst="ellipse">
                    <a:avLst/>
                  </a:prstGeom>
                  <a:solidFill>
                    <a:srgbClr val="016B5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55" name="椭圆 54"/>
                  <p:cNvSpPr/>
                  <p:nvPr/>
                </p:nvSpPr>
                <p:spPr>
                  <a:xfrm>
                    <a:off x="1151592" y="2242118"/>
                    <a:ext cx="1051132" cy="1051132"/>
                  </a:xfrm>
                  <a:prstGeom prst="ellips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grpSp>
              <p:nvGrpSpPr>
                <p:cNvPr id="83" name="组合 82"/>
                <p:cNvGrpSpPr/>
                <p:nvPr/>
              </p:nvGrpSpPr>
              <p:grpSpPr>
                <a:xfrm>
                  <a:off x="8537802" y="3819335"/>
                  <a:ext cx="908282" cy="511699"/>
                  <a:chOff x="5800726" y="663575"/>
                  <a:chExt cx="2279651" cy="1284287"/>
                </a:xfrm>
                <a:solidFill>
                  <a:srgbClr val="016B52"/>
                </a:solidFill>
              </p:grpSpPr>
              <p:sp>
                <p:nvSpPr>
                  <p:cNvPr id="84" name="Freeform 60"/>
                  <p:cNvSpPr/>
                  <p:nvPr/>
                </p:nvSpPr>
                <p:spPr bwMode="auto">
                  <a:xfrm>
                    <a:off x="6094414" y="663575"/>
                    <a:ext cx="1697038" cy="392113"/>
                  </a:xfrm>
                  <a:custGeom>
                    <a:gdLst>
                      <a:gd fmla="*/ 1382 w 1404" name="T0"/>
                      <a:gd fmla="*/ 84 h 324" name="T1"/>
                      <a:gd fmla="*/ 737 w 1404" name="T2"/>
                      <a:gd fmla="*/ 11 h 324" name="T3"/>
                      <a:gd fmla="*/ 705 w 1404" name="T4"/>
                      <a:gd fmla="*/ 0 h 324" name="T5"/>
                      <a:gd fmla="*/ 673 w 1404" name="T6"/>
                      <a:gd fmla="*/ 11 h 324" name="T7"/>
                      <a:gd fmla="*/ 22 w 1404" name="T8"/>
                      <a:gd fmla="*/ 84 h 324" name="T9"/>
                      <a:gd fmla="*/ 2 w 1404" name="T10"/>
                      <a:gd fmla="*/ 111 h 324" name="T11"/>
                      <a:gd fmla="*/ 4 w 1404" name="T12"/>
                      <a:gd fmla="*/ 120 h 324" name="T13"/>
                      <a:gd fmla="*/ 11 w 1404" name="T14"/>
                      <a:gd fmla="*/ 120 h 324" name="T15"/>
                      <a:gd fmla="*/ 12 w 1404" name="T16"/>
                      <a:gd fmla="*/ 115 h 324" name="T17"/>
                      <a:gd fmla="*/ 39 w 1404" name="T18"/>
                      <a:gd fmla="*/ 93 h 324" name="T19"/>
                      <a:gd fmla="*/ 604 w 1404" name="T20"/>
                      <a:gd fmla="*/ 55 h 324" name="T21"/>
                      <a:gd fmla="*/ 692 w 1404" name="T22"/>
                      <a:gd fmla="*/ 149 h 324" name="T23"/>
                      <a:gd fmla="*/ 691 w 1404" name="T24"/>
                      <a:gd fmla="*/ 187 h 324" name="T25"/>
                      <a:gd fmla="*/ 687 w 1404" name="T26"/>
                      <a:gd fmla="*/ 207 h 324" name="T27"/>
                      <a:gd fmla="*/ 683 w 1404" name="T28"/>
                      <a:gd fmla="*/ 228 h 324" name="T29"/>
                      <a:gd fmla="*/ 687 w 1404" name="T30"/>
                      <a:gd fmla="*/ 248 h 324" name="T31"/>
                      <a:gd fmla="*/ 701 w 1404" name="T32"/>
                      <a:gd fmla="*/ 316 h 324" name="T33"/>
                      <a:gd fmla="*/ 705 w 1404" name="T34"/>
                      <a:gd fmla="*/ 324 h 324" name="T35"/>
                      <a:gd fmla="*/ 709 w 1404" name="T36"/>
                      <a:gd fmla="*/ 316 h 324" name="T37"/>
                      <a:gd fmla="*/ 722 w 1404" name="T38"/>
                      <a:gd fmla="*/ 248 h 324" name="T39"/>
                      <a:gd fmla="*/ 726 w 1404" name="T40"/>
                      <a:gd fmla="*/ 228 h 324" name="T41"/>
                      <a:gd fmla="*/ 722 w 1404" name="T42"/>
                      <a:gd fmla="*/ 207 h 324" name="T43"/>
                      <a:gd fmla="*/ 718 w 1404" name="T44"/>
                      <a:gd fmla="*/ 187 h 324" name="T45"/>
                      <a:gd fmla="*/ 718 w 1404" name="T46"/>
                      <a:gd fmla="*/ 149 h 324" name="T47"/>
                      <a:gd fmla="*/ 806 w 1404" name="T48"/>
                      <a:gd fmla="*/ 55 h 324" name="T49"/>
                      <a:gd fmla="*/ 1365 w 1404" name="T50"/>
                      <a:gd fmla="*/ 93 h 324" name="T51"/>
                      <a:gd fmla="*/ 1392 w 1404" name="T52"/>
                      <a:gd fmla="*/ 115 h 324" name="T53"/>
                      <a:gd fmla="*/ 1393 w 1404" name="T54"/>
                      <a:gd fmla="*/ 120 h 324" name="T55"/>
                      <a:gd fmla="*/ 1400 w 1404" name="T56"/>
                      <a:gd fmla="*/ 120 h 324" name="T57"/>
                      <a:gd fmla="*/ 1402 w 1404" name="T58"/>
                      <a:gd fmla="*/ 111 h 324" name="T59"/>
                      <a:gd fmla="*/ 1382 w 1404" name="T60"/>
                      <a:gd fmla="*/ 84 h 324" name="T61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</a:cxnLst>
                    <a:rect b="b" l="0" r="r" t="0"/>
                    <a:pathLst>
                      <a:path h="324" w="1404">
                        <a:moveTo>
                          <a:pt x="1382" y="84"/>
                        </a:moveTo>
                        <a:cubicBezTo>
                          <a:pt x="737" y="11"/>
                          <a:pt x="737" y="11"/>
                          <a:pt x="737" y="11"/>
                        </a:cubicBezTo>
                        <a:cubicBezTo>
                          <a:pt x="729" y="4"/>
                          <a:pt x="717" y="0"/>
                          <a:pt x="705" y="0"/>
                        </a:cubicBezTo>
                        <a:cubicBezTo>
                          <a:pt x="692" y="0"/>
                          <a:pt x="681" y="4"/>
                          <a:pt x="673" y="11"/>
                        </a:cubicBezTo>
                        <a:cubicBezTo>
                          <a:pt x="22" y="84"/>
                          <a:pt x="22" y="84"/>
                          <a:pt x="22" y="84"/>
                        </a:cubicBezTo>
                        <a:cubicBezTo>
                          <a:pt x="9" y="86"/>
                          <a:pt x="0" y="98"/>
                          <a:pt x="2" y="111"/>
                        </a:cubicBezTo>
                        <a:cubicBezTo>
                          <a:pt x="4" y="120"/>
                          <a:pt x="4" y="120"/>
                          <a:pt x="4" y="120"/>
                        </a:cubicBezTo>
                        <a:cubicBezTo>
                          <a:pt x="7" y="133"/>
                          <a:pt x="10" y="133"/>
                          <a:pt x="11" y="120"/>
                        </a:cubicBezTo>
                        <a:cubicBezTo>
                          <a:pt x="12" y="115"/>
                          <a:pt x="12" y="115"/>
                          <a:pt x="12" y="115"/>
                        </a:cubicBezTo>
                        <a:cubicBezTo>
                          <a:pt x="13" y="102"/>
                          <a:pt x="25" y="91"/>
                          <a:pt x="39" y="93"/>
                        </a:cubicBezTo>
                        <a:cubicBezTo>
                          <a:pt x="39" y="93"/>
                          <a:pt x="524" y="50"/>
                          <a:pt x="604" y="55"/>
                        </a:cubicBezTo>
                        <a:cubicBezTo>
                          <a:pt x="664" y="59"/>
                          <a:pt x="682" y="116"/>
                          <a:pt x="692" y="149"/>
                        </a:cubicBezTo>
                        <a:cubicBezTo>
                          <a:pt x="693" y="161"/>
                          <a:pt x="693" y="177"/>
                          <a:pt x="691" y="187"/>
                        </a:cubicBezTo>
                        <a:cubicBezTo>
                          <a:pt x="687" y="207"/>
                          <a:pt x="687" y="207"/>
                          <a:pt x="687" y="207"/>
                        </a:cubicBezTo>
                        <a:cubicBezTo>
                          <a:pt x="685" y="219"/>
                          <a:pt x="683" y="228"/>
                          <a:pt x="683" y="228"/>
                        </a:cubicBezTo>
                        <a:cubicBezTo>
                          <a:pt x="683" y="228"/>
                          <a:pt x="685" y="237"/>
                          <a:pt x="687" y="248"/>
                        </a:cubicBezTo>
                        <a:cubicBezTo>
                          <a:pt x="701" y="316"/>
                          <a:pt x="701" y="316"/>
                          <a:pt x="701" y="316"/>
                        </a:cubicBezTo>
                        <a:cubicBezTo>
                          <a:pt x="702" y="321"/>
                          <a:pt x="703" y="324"/>
                          <a:pt x="705" y="324"/>
                        </a:cubicBezTo>
                        <a:cubicBezTo>
                          <a:pt x="706" y="324"/>
                          <a:pt x="708" y="321"/>
                          <a:pt x="709" y="316"/>
                        </a:cubicBezTo>
                        <a:cubicBezTo>
                          <a:pt x="722" y="248"/>
                          <a:pt x="722" y="248"/>
                          <a:pt x="722" y="248"/>
                        </a:cubicBezTo>
                        <a:cubicBezTo>
                          <a:pt x="724" y="237"/>
                          <a:pt x="726" y="228"/>
                          <a:pt x="726" y="228"/>
                        </a:cubicBezTo>
                        <a:cubicBezTo>
                          <a:pt x="726" y="228"/>
                          <a:pt x="724" y="219"/>
                          <a:pt x="722" y="207"/>
                        </a:cubicBezTo>
                        <a:cubicBezTo>
                          <a:pt x="718" y="187"/>
                          <a:pt x="718" y="187"/>
                          <a:pt x="718" y="187"/>
                        </a:cubicBezTo>
                        <a:cubicBezTo>
                          <a:pt x="716" y="177"/>
                          <a:pt x="716" y="161"/>
                          <a:pt x="718" y="149"/>
                        </a:cubicBezTo>
                        <a:cubicBezTo>
                          <a:pt x="727" y="116"/>
                          <a:pt x="746" y="59"/>
                          <a:pt x="806" y="55"/>
                        </a:cubicBezTo>
                        <a:cubicBezTo>
                          <a:pt x="885" y="50"/>
                          <a:pt x="1365" y="93"/>
                          <a:pt x="1365" y="93"/>
                        </a:cubicBezTo>
                        <a:cubicBezTo>
                          <a:pt x="1379" y="91"/>
                          <a:pt x="1391" y="102"/>
                          <a:pt x="1392" y="115"/>
                        </a:cubicBezTo>
                        <a:cubicBezTo>
                          <a:pt x="1393" y="120"/>
                          <a:pt x="1393" y="120"/>
                          <a:pt x="1393" y="120"/>
                        </a:cubicBezTo>
                        <a:cubicBezTo>
                          <a:pt x="1394" y="133"/>
                          <a:pt x="1397" y="133"/>
                          <a:pt x="1400" y="120"/>
                        </a:cubicBezTo>
                        <a:cubicBezTo>
                          <a:pt x="1402" y="111"/>
                          <a:pt x="1402" y="111"/>
                          <a:pt x="1402" y="111"/>
                        </a:cubicBezTo>
                        <a:cubicBezTo>
                          <a:pt x="1404" y="98"/>
                          <a:pt x="1395" y="86"/>
                          <a:pt x="1382" y="8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85" name="Freeform 61"/>
                  <p:cNvSpPr/>
                  <p:nvPr/>
                </p:nvSpPr>
                <p:spPr bwMode="auto">
                  <a:xfrm>
                    <a:off x="5819776" y="855662"/>
                    <a:ext cx="288925" cy="811213"/>
                  </a:xfrm>
                  <a:custGeom>
                    <a:gdLst>
                      <a:gd fmla="*/ 4 w 182" name="T0"/>
                      <a:gd fmla="*/ 511 h 511" name="T1"/>
                      <a:gd fmla="*/ 0 w 182" name="T2"/>
                      <a:gd fmla="*/ 509 h 511" name="T3"/>
                      <a:gd fmla="*/ 178 w 182" name="T4"/>
                      <a:gd fmla="*/ 0 h 511" name="T5"/>
                      <a:gd fmla="*/ 182 w 182" name="T6"/>
                      <a:gd fmla="*/ 1 h 511" name="T7"/>
                      <a:gd fmla="*/ 4 w 182" name="T8"/>
                      <a:gd fmla="*/ 511 h 51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11" w="182">
                        <a:moveTo>
                          <a:pt x="4" y="511"/>
                        </a:moveTo>
                        <a:lnTo>
                          <a:pt x="0" y="509"/>
                        </a:lnTo>
                        <a:lnTo>
                          <a:pt x="178" y="0"/>
                        </a:lnTo>
                        <a:lnTo>
                          <a:pt x="182" y="1"/>
                        </a:lnTo>
                        <a:lnTo>
                          <a:pt x="4" y="5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86" name="Freeform 62"/>
                  <p:cNvSpPr/>
                  <p:nvPr/>
                </p:nvSpPr>
                <p:spPr bwMode="auto">
                  <a:xfrm>
                    <a:off x="6102351" y="855662"/>
                    <a:ext cx="287338" cy="809625"/>
                  </a:xfrm>
                  <a:custGeom>
                    <a:gdLst>
                      <a:gd fmla="*/ 177 w 181" name="T0"/>
                      <a:gd fmla="*/ 510 h 510" name="T1"/>
                      <a:gd fmla="*/ 0 w 181" name="T2"/>
                      <a:gd fmla="*/ 1 h 510" name="T3"/>
                      <a:gd fmla="*/ 4 w 181" name="T4"/>
                      <a:gd fmla="*/ 0 h 510" name="T5"/>
                      <a:gd fmla="*/ 181 w 181" name="T6"/>
                      <a:gd fmla="*/ 508 h 510" name="T7"/>
                      <a:gd fmla="*/ 177 w 181" name="T8"/>
                      <a:gd fmla="*/ 510 h 510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10" w="181">
                        <a:moveTo>
                          <a:pt x="177" y="510"/>
                        </a:moveTo>
                        <a:lnTo>
                          <a:pt x="0" y="1"/>
                        </a:lnTo>
                        <a:lnTo>
                          <a:pt x="4" y="0"/>
                        </a:lnTo>
                        <a:lnTo>
                          <a:pt x="181" y="508"/>
                        </a:lnTo>
                        <a:lnTo>
                          <a:pt x="177" y="51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8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6100764" y="855662"/>
                    <a:ext cx="7938" cy="812800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88" name="Freeform 64"/>
                  <p:cNvSpPr>
                    <a:spLocks noEditPoints="1"/>
                  </p:cNvSpPr>
                  <p:nvPr/>
                </p:nvSpPr>
                <p:spPr bwMode="auto">
                  <a:xfrm>
                    <a:off x="6081714" y="812800"/>
                    <a:ext cx="46038" cy="47625"/>
                  </a:xfrm>
                  <a:custGeom>
                    <a:gdLst>
                      <a:gd fmla="*/ 19 w 39" name="T0"/>
                      <a:gd fmla="*/ 0 h 39" name="T1"/>
                      <a:gd fmla="*/ 0 w 39" name="T2"/>
                      <a:gd fmla="*/ 20 h 39" name="T3"/>
                      <a:gd fmla="*/ 19 w 39" name="T4"/>
                      <a:gd fmla="*/ 39 h 39" name="T5"/>
                      <a:gd fmla="*/ 39 w 39" name="T6"/>
                      <a:gd fmla="*/ 20 h 39" name="T7"/>
                      <a:gd fmla="*/ 19 w 39" name="T8"/>
                      <a:gd fmla="*/ 0 h 39" name="T9"/>
                      <a:gd fmla="*/ 19 w 39" name="T10"/>
                      <a:gd fmla="*/ 33 h 39" name="T11"/>
                      <a:gd fmla="*/ 6 w 39" name="T12"/>
                      <a:gd fmla="*/ 20 h 39" name="T13"/>
                      <a:gd fmla="*/ 19 w 39" name="T14"/>
                      <a:gd fmla="*/ 6 h 39" name="T15"/>
                      <a:gd fmla="*/ 33 w 39" name="T16"/>
                      <a:gd fmla="*/ 20 h 39" name="T17"/>
                      <a:gd fmla="*/ 19 w 39" name="T18"/>
                      <a:gd fmla="*/ 33 h 39" name="T1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b="b" l="0" r="r" t="0"/>
                    <a:pathLst>
                      <a:path h="39" w="39">
                        <a:moveTo>
                          <a:pt x="19" y="0"/>
                        </a:moveTo>
                        <a:cubicBezTo>
                          <a:pt x="8" y="0"/>
                          <a:pt x="0" y="9"/>
                          <a:pt x="0" y="20"/>
                        </a:cubicBezTo>
                        <a:cubicBezTo>
                          <a:pt x="0" y="30"/>
                          <a:pt x="8" y="39"/>
                          <a:pt x="19" y="39"/>
                        </a:cubicBezTo>
                        <a:cubicBezTo>
                          <a:pt x="30" y="39"/>
                          <a:pt x="39" y="30"/>
                          <a:pt x="39" y="20"/>
                        </a:cubicBezTo>
                        <a:cubicBezTo>
                          <a:pt x="39" y="9"/>
                          <a:pt x="30" y="0"/>
                          <a:pt x="19" y="0"/>
                        </a:cubicBezTo>
                        <a:close/>
                        <a:moveTo>
                          <a:pt x="19" y="33"/>
                        </a:moveTo>
                        <a:cubicBezTo>
                          <a:pt x="12" y="33"/>
                          <a:pt x="6" y="27"/>
                          <a:pt x="6" y="20"/>
                        </a:cubicBezTo>
                        <a:cubicBezTo>
                          <a:pt x="6" y="12"/>
                          <a:pt x="12" y="6"/>
                          <a:pt x="19" y="6"/>
                        </a:cubicBezTo>
                        <a:cubicBezTo>
                          <a:pt x="27" y="6"/>
                          <a:pt x="33" y="12"/>
                          <a:pt x="33" y="20"/>
                        </a:cubicBezTo>
                        <a:cubicBezTo>
                          <a:pt x="33" y="27"/>
                          <a:pt x="27" y="33"/>
                          <a:pt x="19" y="3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89" name="Freeform 65"/>
                  <p:cNvSpPr/>
                  <p:nvPr/>
                </p:nvSpPr>
                <p:spPr bwMode="auto">
                  <a:xfrm>
                    <a:off x="7499351" y="855662"/>
                    <a:ext cx="287338" cy="811213"/>
                  </a:xfrm>
                  <a:custGeom>
                    <a:gdLst>
                      <a:gd fmla="*/ 3 w 181" name="T0"/>
                      <a:gd fmla="*/ 511 h 511" name="T1"/>
                      <a:gd fmla="*/ 0 w 181" name="T2"/>
                      <a:gd fmla="*/ 509 h 511" name="T3"/>
                      <a:gd fmla="*/ 177 w 181" name="T4"/>
                      <a:gd fmla="*/ 0 h 511" name="T5"/>
                      <a:gd fmla="*/ 181 w 181" name="T6"/>
                      <a:gd fmla="*/ 1 h 511" name="T7"/>
                      <a:gd fmla="*/ 3 w 181" name="T8"/>
                      <a:gd fmla="*/ 511 h 511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11" w="181">
                        <a:moveTo>
                          <a:pt x="3" y="511"/>
                        </a:moveTo>
                        <a:lnTo>
                          <a:pt x="0" y="509"/>
                        </a:lnTo>
                        <a:lnTo>
                          <a:pt x="177" y="0"/>
                        </a:lnTo>
                        <a:lnTo>
                          <a:pt x="181" y="1"/>
                        </a:lnTo>
                        <a:lnTo>
                          <a:pt x="3" y="511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0" name="Freeform 66"/>
                  <p:cNvSpPr/>
                  <p:nvPr/>
                </p:nvSpPr>
                <p:spPr bwMode="auto">
                  <a:xfrm>
                    <a:off x="7780339" y="855662"/>
                    <a:ext cx="287338" cy="809625"/>
                  </a:xfrm>
                  <a:custGeom>
                    <a:gdLst>
                      <a:gd fmla="*/ 177 w 181" name="T0"/>
                      <a:gd fmla="*/ 510 h 510" name="T1"/>
                      <a:gd fmla="*/ 0 w 181" name="T2"/>
                      <a:gd fmla="*/ 1 h 510" name="T3"/>
                      <a:gd fmla="*/ 4 w 181" name="T4"/>
                      <a:gd fmla="*/ 0 h 510" name="T5"/>
                      <a:gd fmla="*/ 181 w 181" name="T6"/>
                      <a:gd fmla="*/ 508 h 510" name="T7"/>
                      <a:gd fmla="*/ 177 w 181" name="T8"/>
                      <a:gd fmla="*/ 510 h 510" name="T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b="b" l="0" r="r" t="0"/>
                    <a:pathLst>
                      <a:path h="510" w="181">
                        <a:moveTo>
                          <a:pt x="177" y="510"/>
                        </a:moveTo>
                        <a:lnTo>
                          <a:pt x="0" y="1"/>
                        </a:lnTo>
                        <a:lnTo>
                          <a:pt x="4" y="0"/>
                        </a:lnTo>
                        <a:lnTo>
                          <a:pt x="181" y="508"/>
                        </a:lnTo>
                        <a:lnTo>
                          <a:pt x="177" y="51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1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7778751" y="855662"/>
                    <a:ext cx="7938" cy="812800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2" name="Freeform 68"/>
                  <p:cNvSpPr>
                    <a:spLocks noEditPoints="1"/>
                  </p:cNvSpPr>
                  <p:nvPr/>
                </p:nvSpPr>
                <p:spPr bwMode="auto">
                  <a:xfrm>
                    <a:off x="7759701" y="812800"/>
                    <a:ext cx="47625" cy="47625"/>
                  </a:xfrm>
                  <a:custGeom>
                    <a:gdLst>
                      <a:gd fmla="*/ 19 w 39" name="T0"/>
                      <a:gd fmla="*/ 0 h 39" name="T1"/>
                      <a:gd fmla="*/ 0 w 39" name="T2"/>
                      <a:gd fmla="*/ 20 h 39" name="T3"/>
                      <a:gd fmla="*/ 19 w 39" name="T4"/>
                      <a:gd fmla="*/ 39 h 39" name="T5"/>
                      <a:gd fmla="*/ 39 w 39" name="T6"/>
                      <a:gd fmla="*/ 20 h 39" name="T7"/>
                      <a:gd fmla="*/ 19 w 39" name="T8"/>
                      <a:gd fmla="*/ 0 h 39" name="T9"/>
                      <a:gd fmla="*/ 19 w 39" name="T10"/>
                      <a:gd fmla="*/ 33 h 39" name="T11"/>
                      <a:gd fmla="*/ 6 w 39" name="T12"/>
                      <a:gd fmla="*/ 20 h 39" name="T13"/>
                      <a:gd fmla="*/ 19 w 39" name="T14"/>
                      <a:gd fmla="*/ 6 h 39" name="T15"/>
                      <a:gd fmla="*/ 33 w 39" name="T16"/>
                      <a:gd fmla="*/ 20 h 39" name="T17"/>
                      <a:gd fmla="*/ 19 w 39" name="T18"/>
                      <a:gd fmla="*/ 33 h 39" name="T1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b="b" l="0" r="r" t="0"/>
                    <a:pathLst>
                      <a:path h="39" w="39">
                        <a:moveTo>
                          <a:pt x="19" y="0"/>
                        </a:moveTo>
                        <a:cubicBezTo>
                          <a:pt x="8" y="0"/>
                          <a:pt x="0" y="9"/>
                          <a:pt x="0" y="20"/>
                        </a:cubicBezTo>
                        <a:cubicBezTo>
                          <a:pt x="0" y="30"/>
                          <a:pt x="8" y="39"/>
                          <a:pt x="19" y="39"/>
                        </a:cubicBezTo>
                        <a:cubicBezTo>
                          <a:pt x="30" y="39"/>
                          <a:pt x="39" y="30"/>
                          <a:pt x="39" y="20"/>
                        </a:cubicBezTo>
                        <a:cubicBezTo>
                          <a:pt x="39" y="9"/>
                          <a:pt x="30" y="0"/>
                          <a:pt x="19" y="0"/>
                        </a:cubicBezTo>
                        <a:close/>
                        <a:moveTo>
                          <a:pt x="19" y="33"/>
                        </a:moveTo>
                        <a:cubicBezTo>
                          <a:pt x="12" y="33"/>
                          <a:pt x="6" y="27"/>
                          <a:pt x="6" y="20"/>
                        </a:cubicBezTo>
                        <a:cubicBezTo>
                          <a:pt x="6" y="12"/>
                          <a:pt x="12" y="6"/>
                          <a:pt x="19" y="6"/>
                        </a:cubicBezTo>
                        <a:cubicBezTo>
                          <a:pt x="27" y="6"/>
                          <a:pt x="33" y="12"/>
                          <a:pt x="33" y="20"/>
                        </a:cubicBezTo>
                        <a:cubicBezTo>
                          <a:pt x="33" y="27"/>
                          <a:pt x="27" y="33"/>
                          <a:pt x="19" y="3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3" name="Freeform 69"/>
                  <p:cNvSpPr/>
                  <p:nvPr/>
                </p:nvSpPr>
                <p:spPr bwMode="auto">
                  <a:xfrm>
                    <a:off x="5800726" y="1647825"/>
                    <a:ext cx="601663" cy="25400"/>
                  </a:xfrm>
                  <a:custGeom>
                    <a:gdLst>
                      <a:gd fmla="*/ 498 w 498" name="T0"/>
                      <a:gd fmla="*/ 0 h 21" name="T1"/>
                      <a:gd fmla="*/ 472 w 498" name="T2"/>
                      <a:gd fmla="*/ 0 h 21" name="T3"/>
                      <a:gd fmla="*/ 265 w 498" name="T4"/>
                      <a:gd fmla="*/ 0 h 21" name="T5"/>
                      <a:gd fmla="*/ 233 w 498" name="T6"/>
                      <a:gd fmla="*/ 0 h 21" name="T7"/>
                      <a:gd fmla="*/ 27 w 498" name="T8"/>
                      <a:gd fmla="*/ 0 h 21" name="T9"/>
                      <a:gd fmla="*/ 0 w 498" name="T10"/>
                      <a:gd fmla="*/ 0 h 21" name="T11"/>
                      <a:gd fmla="*/ 29 w 498" name="T12"/>
                      <a:gd fmla="*/ 21 h 21" name="T13"/>
                      <a:gd fmla="*/ 469 w 498" name="T14"/>
                      <a:gd fmla="*/ 21 h 21" name="T15"/>
                      <a:gd fmla="*/ 498 w 498" name="T16"/>
                      <a:gd fmla="*/ 0 h 21" name="T1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b="b" l="0" r="r" t="0"/>
                    <a:pathLst>
                      <a:path h="21" w="498">
                        <a:moveTo>
                          <a:pt x="498" y="0"/>
                        </a:moveTo>
                        <a:cubicBezTo>
                          <a:pt x="472" y="0"/>
                          <a:pt x="472" y="0"/>
                          <a:pt x="472" y="0"/>
                        </a:cubicBezTo>
                        <a:cubicBezTo>
                          <a:pt x="265" y="0"/>
                          <a:pt x="265" y="0"/>
                          <a:pt x="265" y="0"/>
                        </a:cubicBezTo>
                        <a:cubicBezTo>
                          <a:pt x="233" y="0"/>
                          <a:pt x="233" y="0"/>
                          <a:pt x="233" y="0"/>
                        </a:cubicBezTo>
                        <a:cubicBezTo>
                          <a:pt x="27" y="0"/>
                          <a:pt x="27" y="0"/>
                          <a:pt x="27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7" y="17"/>
                          <a:pt x="29" y="21"/>
                        </a:cubicBezTo>
                        <a:cubicBezTo>
                          <a:pt x="469" y="21"/>
                          <a:pt x="469" y="21"/>
                          <a:pt x="469" y="21"/>
                        </a:cubicBezTo>
                        <a:cubicBezTo>
                          <a:pt x="491" y="17"/>
                          <a:pt x="498" y="0"/>
                          <a:pt x="498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4" name="Freeform 70"/>
                  <p:cNvSpPr/>
                  <p:nvPr/>
                </p:nvSpPr>
                <p:spPr bwMode="auto">
                  <a:xfrm>
                    <a:off x="5835651" y="1868487"/>
                    <a:ext cx="531813" cy="79375"/>
                  </a:xfrm>
                  <a:custGeom>
                    <a:gdLst>
                      <a:gd fmla="*/ 0 w 440" name="T0"/>
                      <a:gd fmla="*/ 0 h 65" name="T1"/>
                      <a:gd fmla="*/ 7 w 440" name="T2"/>
                      <a:gd fmla="*/ 1 h 65" name="T3"/>
                      <a:gd fmla="*/ 12 w 440" name="T4"/>
                      <a:gd fmla="*/ 7 h 65" name="T5"/>
                      <a:gd fmla="*/ 22 w 440" name="T6"/>
                      <a:gd fmla="*/ 16 h 65" name="T7"/>
                      <a:gd fmla="*/ 179 w 440" name="T8"/>
                      <a:gd fmla="*/ 63 h 65" name="T9"/>
                      <a:gd fmla="*/ 220 w 440" name="T10"/>
                      <a:gd fmla="*/ 65 h 65" name="T11"/>
                      <a:gd fmla="*/ 260 w 440" name="T12"/>
                      <a:gd fmla="*/ 64 h 65" name="T13"/>
                      <a:gd fmla="*/ 421 w 440" name="T14"/>
                      <a:gd fmla="*/ 14 h 65" name="T15"/>
                      <a:gd fmla="*/ 426 w 440" name="T16"/>
                      <a:gd fmla="*/ 10 h 65" name="T17"/>
                      <a:gd fmla="*/ 434 w 440" name="T18"/>
                      <a:gd fmla="*/ 1 h 65" name="T19"/>
                      <a:gd fmla="*/ 440 w 440" name="T20"/>
                      <a:gd fmla="*/ 0 h 65" name="T21"/>
                      <a:gd fmla="*/ 0 w 440" name="T22"/>
                      <a:gd fmla="*/ 0 h 65" name="T2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b="b" l="0" r="r" t="0"/>
                    <a:pathLst>
                      <a:path h="65" w="440">
                        <a:moveTo>
                          <a:pt x="0" y="0"/>
                        </a:moveTo>
                        <a:cubicBezTo>
                          <a:pt x="2" y="1"/>
                          <a:pt x="4" y="1"/>
                          <a:pt x="7" y="1"/>
                        </a:cubicBezTo>
                        <a:cubicBezTo>
                          <a:pt x="8" y="3"/>
                          <a:pt x="10" y="5"/>
                          <a:pt x="12" y="7"/>
                        </a:cubicBezTo>
                        <a:cubicBezTo>
                          <a:pt x="13" y="10"/>
                          <a:pt x="16" y="14"/>
                          <a:pt x="22" y="16"/>
                        </a:cubicBezTo>
                        <a:cubicBezTo>
                          <a:pt x="52" y="40"/>
                          <a:pt x="110" y="58"/>
                          <a:pt x="179" y="63"/>
                        </a:cubicBezTo>
                        <a:cubicBezTo>
                          <a:pt x="193" y="64"/>
                          <a:pt x="206" y="65"/>
                          <a:pt x="220" y="65"/>
                        </a:cubicBezTo>
                        <a:cubicBezTo>
                          <a:pt x="234" y="65"/>
                          <a:pt x="247" y="64"/>
                          <a:pt x="260" y="64"/>
                        </a:cubicBezTo>
                        <a:cubicBezTo>
                          <a:pt x="332" y="58"/>
                          <a:pt x="391" y="40"/>
                          <a:pt x="421" y="14"/>
                        </a:cubicBezTo>
                        <a:cubicBezTo>
                          <a:pt x="423" y="13"/>
                          <a:pt x="425" y="11"/>
                          <a:pt x="426" y="10"/>
                        </a:cubicBezTo>
                        <a:cubicBezTo>
                          <a:pt x="429" y="7"/>
                          <a:pt x="432" y="4"/>
                          <a:pt x="434" y="1"/>
                        </a:cubicBezTo>
                        <a:cubicBezTo>
                          <a:pt x="436" y="1"/>
                          <a:pt x="438" y="1"/>
                          <a:pt x="440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5" name="Freeform 71"/>
                  <p:cNvSpPr/>
                  <p:nvPr/>
                </p:nvSpPr>
                <p:spPr bwMode="auto">
                  <a:xfrm>
                    <a:off x="7478714" y="1647825"/>
                    <a:ext cx="601663" cy="25400"/>
                  </a:xfrm>
                  <a:custGeom>
                    <a:gdLst>
                      <a:gd fmla="*/ 497 w 497" name="T0"/>
                      <a:gd fmla="*/ 0 h 21" name="T1"/>
                      <a:gd fmla="*/ 471 w 497" name="T2"/>
                      <a:gd fmla="*/ 0 h 21" name="T3"/>
                      <a:gd fmla="*/ 264 w 497" name="T4"/>
                      <a:gd fmla="*/ 0 h 21" name="T5"/>
                      <a:gd fmla="*/ 233 w 497" name="T6"/>
                      <a:gd fmla="*/ 0 h 21" name="T7"/>
                      <a:gd fmla="*/ 27 w 497" name="T8"/>
                      <a:gd fmla="*/ 0 h 21" name="T9"/>
                      <a:gd fmla="*/ 0 w 497" name="T10"/>
                      <a:gd fmla="*/ 0 h 21" name="T11"/>
                      <a:gd fmla="*/ 29 w 497" name="T12"/>
                      <a:gd fmla="*/ 21 h 21" name="T13"/>
                      <a:gd fmla="*/ 468 w 497" name="T14"/>
                      <a:gd fmla="*/ 21 h 21" name="T15"/>
                      <a:gd fmla="*/ 497 w 497" name="T16"/>
                      <a:gd fmla="*/ 0 h 21" name="T1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b="b" l="0" r="r" t="0"/>
                    <a:pathLst>
                      <a:path h="21" w="497">
                        <a:moveTo>
                          <a:pt x="497" y="0"/>
                        </a:moveTo>
                        <a:cubicBezTo>
                          <a:pt x="471" y="0"/>
                          <a:pt x="471" y="0"/>
                          <a:pt x="471" y="0"/>
                        </a:cubicBezTo>
                        <a:cubicBezTo>
                          <a:pt x="264" y="0"/>
                          <a:pt x="264" y="0"/>
                          <a:pt x="264" y="0"/>
                        </a:cubicBezTo>
                        <a:cubicBezTo>
                          <a:pt x="233" y="0"/>
                          <a:pt x="233" y="0"/>
                          <a:pt x="233" y="0"/>
                        </a:cubicBezTo>
                        <a:cubicBezTo>
                          <a:pt x="27" y="0"/>
                          <a:pt x="27" y="0"/>
                          <a:pt x="27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0"/>
                          <a:pt x="6" y="17"/>
                          <a:pt x="29" y="21"/>
                        </a:cubicBezTo>
                        <a:cubicBezTo>
                          <a:pt x="468" y="21"/>
                          <a:pt x="468" y="21"/>
                          <a:pt x="468" y="21"/>
                        </a:cubicBezTo>
                        <a:cubicBezTo>
                          <a:pt x="491" y="17"/>
                          <a:pt x="497" y="0"/>
                          <a:pt x="497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6" name="Freeform 72"/>
                  <p:cNvSpPr/>
                  <p:nvPr/>
                </p:nvSpPr>
                <p:spPr bwMode="auto">
                  <a:xfrm>
                    <a:off x="7513639" y="1868487"/>
                    <a:ext cx="531813" cy="79375"/>
                  </a:xfrm>
                  <a:custGeom>
                    <a:gdLst>
                      <a:gd fmla="*/ 0 w 439" name="T0"/>
                      <a:gd fmla="*/ 0 h 65" name="T1"/>
                      <a:gd fmla="*/ 7 w 439" name="T2"/>
                      <a:gd fmla="*/ 1 h 65" name="T3"/>
                      <a:gd fmla="*/ 11 w 439" name="T4"/>
                      <a:gd fmla="*/ 7 h 65" name="T5"/>
                      <a:gd fmla="*/ 21 w 439" name="T6"/>
                      <a:gd fmla="*/ 16 h 65" name="T7"/>
                      <a:gd fmla="*/ 179 w 439" name="T8"/>
                      <a:gd fmla="*/ 63 h 65" name="T9"/>
                      <a:gd fmla="*/ 220 w 439" name="T10"/>
                      <a:gd fmla="*/ 65 h 65" name="T11"/>
                      <a:gd fmla="*/ 260 w 439" name="T12"/>
                      <a:gd fmla="*/ 64 h 65" name="T13"/>
                      <a:gd fmla="*/ 421 w 439" name="T14"/>
                      <a:gd fmla="*/ 14 h 65" name="T15"/>
                      <a:gd fmla="*/ 426 w 439" name="T16"/>
                      <a:gd fmla="*/ 10 h 65" name="T17"/>
                      <a:gd fmla="*/ 433 w 439" name="T18"/>
                      <a:gd fmla="*/ 1 h 65" name="T19"/>
                      <a:gd fmla="*/ 439 w 439" name="T20"/>
                      <a:gd fmla="*/ 0 h 65" name="T21"/>
                      <a:gd fmla="*/ 0 w 439" name="T22"/>
                      <a:gd fmla="*/ 0 h 65" name="T2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b="b" l="0" r="r" t="0"/>
                    <a:pathLst>
                      <a:path h="65" w="439">
                        <a:moveTo>
                          <a:pt x="0" y="0"/>
                        </a:moveTo>
                        <a:cubicBezTo>
                          <a:pt x="2" y="1"/>
                          <a:pt x="4" y="1"/>
                          <a:pt x="7" y="1"/>
                        </a:cubicBezTo>
                        <a:cubicBezTo>
                          <a:pt x="8" y="3"/>
                          <a:pt x="10" y="5"/>
                          <a:pt x="11" y="7"/>
                        </a:cubicBezTo>
                        <a:cubicBezTo>
                          <a:pt x="13" y="10"/>
                          <a:pt x="16" y="14"/>
                          <a:pt x="21" y="16"/>
                        </a:cubicBezTo>
                        <a:cubicBezTo>
                          <a:pt x="52" y="40"/>
                          <a:pt x="110" y="58"/>
                          <a:pt x="179" y="63"/>
                        </a:cubicBezTo>
                        <a:cubicBezTo>
                          <a:pt x="192" y="64"/>
                          <a:pt x="206" y="65"/>
                          <a:pt x="220" y="65"/>
                        </a:cubicBezTo>
                        <a:cubicBezTo>
                          <a:pt x="234" y="65"/>
                          <a:pt x="247" y="64"/>
                          <a:pt x="260" y="64"/>
                        </a:cubicBezTo>
                        <a:cubicBezTo>
                          <a:pt x="331" y="58"/>
                          <a:pt x="391" y="40"/>
                          <a:pt x="421" y="14"/>
                        </a:cubicBezTo>
                        <a:cubicBezTo>
                          <a:pt x="423" y="13"/>
                          <a:pt x="424" y="11"/>
                          <a:pt x="426" y="10"/>
                        </a:cubicBezTo>
                        <a:cubicBezTo>
                          <a:pt x="429" y="7"/>
                          <a:pt x="431" y="4"/>
                          <a:pt x="433" y="1"/>
                        </a:cubicBezTo>
                        <a:cubicBezTo>
                          <a:pt x="436" y="1"/>
                          <a:pt x="438" y="1"/>
                          <a:pt x="439" y="0"/>
                        </a:cubicBezTo>
                        <a:lnTo>
                          <a:pt x="0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7" name="Freeform 73"/>
                  <p:cNvSpPr>
                    <a:spLocks noEditPoints="1"/>
                  </p:cNvSpPr>
                  <p:nvPr/>
                </p:nvSpPr>
                <p:spPr bwMode="auto">
                  <a:xfrm>
                    <a:off x="7519989" y="1668462"/>
                    <a:ext cx="520700" cy="206375"/>
                  </a:xfrm>
                  <a:custGeom>
                    <a:gdLst>
                      <a:gd fmla="*/ 431 w 431" name="T0"/>
                      <a:gd fmla="*/ 85 h 170" name="T1"/>
                      <a:gd fmla="*/ 316 w 431" name="T2"/>
                      <a:gd fmla="*/ 11 h 170" name="T3"/>
                      <a:gd fmla="*/ 97 w 431" name="T4"/>
                      <a:gd fmla="*/ 69 h 170" name="T5"/>
                      <a:gd fmla="*/ 26 w 431" name="T6"/>
                      <a:gd fmla="*/ 24 h 170" name="T7"/>
                      <a:gd fmla="*/ 2 w 431" name="T8"/>
                      <a:gd fmla="*/ 33 h 170" name="T9"/>
                      <a:gd fmla="*/ 2 w 431" name="T10"/>
                      <a:gd fmla="*/ 137 h 170" name="T11"/>
                      <a:gd fmla="*/ 26 w 431" name="T12"/>
                      <a:gd fmla="*/ 147 h 170" name="T13"/>
                      <a:gd fmla="*/ 97 w 431" name="T14"/>
                      <a:gd fmla="*/ 101 h 170" name="T15"/>
                      <a:gd fmla="*/ 316 w 431" name="T16"/>
                      <a:gd fmla="*/ 160 h 170" name="T17"/>
                      <a:gd fmla="*/ 431 w 431" name="T18"/>
                      <a:gd fmla="*/ 85 h 170" name="T19"/>
                      <a:gd fmla="*/ 360 w 431" name="T20"/>
                      <a:gd fmla="*/ 59 h 170" name="T21"/>
                      <a:gd fmla="*/ 386 w 431" name="T22"/>
                      <a:gd fmla="*/ 68 h 170" name="T23"/>
                      <a:gd fmla="*/ 382 w 431" name="T24"/>
                      <a:gd fmla="*/ 90 h 170" name="T25"/>
                      <a:gd fmla="*/ 356 w 431" name="T26"/>
                      <a:gd fmla="*/ 82 h 170" name="T27"/>
                      <a:gd fmla="*/ 360 w 431" name="T28"/>
                      <a:gd fmla="*/ 59 h 170" name="T2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b="b" l="0" r="r" t="0"/>
                    <a:pathLst>
                      <a:path h="170" w="431">
                        <a:moveTo>
                          <a:pt x="431" y="85"/>
                        </a:moveTo>
                        <a:cubicBezTo>
                          <a:pt x="425" y="43"/>
                          <a:pt x="364" y="17"/>
                          <a:pt x="316" y="11"/>
                        </a:cubicBezTo>
                        <a:cubicBezTo>
                          <a:pt x="240" y="0"/>
                          <a:pt x="148" y="27"/>
                          <a:pt x="97" y="69"/>
                        </a:cubicBezTo>
                        <a:cubicBezTo>
                          <a:pt x="26" y="24"/>
                          <a:pt x="26" y="24"/>
                          <a:pt x="26" y="24"/>
                        </a:cubicBezTo>
                        <a:cubicBezTo>
                          <a:pt x="16" y="17"/>
                          <a:pt x="0" y="19"/>
                          <a:pt x="2" y="33"/>
                        </a:cubicBezTo>
                        <a:cubicBezTo>
                          <a:pt x="9" y="75"/>
                          <a:pt x="9" y="96"/>
                          <a:pt x="2" y="137"/>
                        </a:cubicBezTo>
                        <a:cubicBezTo>
                          <a:pt x="0" y="151"/>
                          <a:pt x="16" y="153"/>
                          <a:pt x="26" y="147"/>
                        </a:cubicBezTo>
                        <a:cubicBezTo>
                          <a:pt x="97" y="101"/>
                          <a:pt x="97" y="101"/>
                          <a:pt x="97" y="101"/>
                        </a:cubicBezTo>
                        <a:cubicBezTo>
                          <a:pt x="148" y="143"/>
                          <a:pt x="240" y="170"/>
                          <a:pt x="316" y="160"/>
                        </a:cubicBezTo>
                        <a:cubicBezTo>
                          <a:pt x="364" y="153"/>
                          <a:pt x="425" y="127"/>
                          <a:pt x="431" y="85"/>
                        </a:cubicBezTo>
                        <a:close/>
                        <a:moveTo>
                          <a:pt x="360" y="59"/>
                        </a:moveTo>
                        <a:cubicBezTo>
                          <a:pt x="368" y="55"/>
                          <a:pt x="380" y="59"/>
                          <a:pt x="386" y="68"/>
                        </a:cubicBezTo>
                        <a:cubicBezTo>
                          <a:pt x="392" y="76"/>
                          <a:pt x="390" y="87"/>
                          <a:pt x="382" y="90"/>
                        </a:cubicBezTo>
                        <a:cubicBezTo>
                          <a:pt x="374" y="94"/>
                          <a:pt x="363" y="90"/>
                          <a:pt x="356" y="82"/>
                        </a:cubicBezTo>
                        <a:cubicBezTo>
                          <a:pt x="350" y="73"/>
                          <a:pt x="352" y="63"/>
                          <a:pt x="360" y="59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8" name="Freeform 74"/>
                  <p:cNvSpPr/>
                  <p:nvPr/>
                </p:nvSpPr>
                <p:spPr bwMode="auto">
                  <a:xfrm>
                    <a:off x="5840414" y="1736725"/>
                    <a:ext cx="112713" cy="147638"/>
                  </a:xfrm>
                  <a:custGeom>
                    <a:gdLst>
                      <a:gd fmla="*/ 44 w 93" name="T0"/>
                      <a:gd fmla="*/ 40 h 122" name="T1"/>
                      <a:gd fmla="*/ 77 w 93" name="T2"/>
                      <a:gd fmla="*/ 47 h 122" name="T3"/>
                      <a:gd fmla="*/ 77 w 93" name="T4"/>
                      <a:gd fmla="*/ 52 h 122" name="T5"/>
                      <a:gd fmla="*/ 93 w 93" name="T6"/>
                      <a:gd fmla="*/ 87 h 122" name="T7"/>
                      <a:gd fmla="*/ 64 w 93" name="T8"/>
                      <a:gd fmla="*/ 114 h 122" name="T9"/>
                      <a:gd fmla="*/ 7 w 93" name="T10"/>
                      <a:gd fmla="*/ 92 h 122" name="T11"/>
                      <a:gd fmla="*/ 25 w 93" name="T12"/>
                      <a:gd fmla="*/ 46 h 122" name="T13"/>
                      <a:gd fmla="*/ 27 w 93" name="T14"/>
                      <a:gd fmla="*/ 34 h 122" name="T15"/>
                      <a:gd fmla="*/ 27 w 93" name="T16"/>
                      <a:gd fmla="*/ 33 h 122" name="T17"/>
                      <a:gd fmla="*/ 0 w 93" name="T18"/>
                      <a:gd fmla="*/ 0 h 122" name="T19"/>
                      <a:gd fmla="*/ 28 w 93" name="T20"/>
                      <a:gd fmla="*/ 24 h 122" name="T21"/>
                      <a:gd fmla="*/ 36 w 93" name="T22"/>
                      <a:gd fmla="*/ 0 h 122" name="T23"/>
                      <a:gd fmla="*/ 33 w 93" name="T24"/>
                      <a:gd fmla="*/ 31 h 122" name="T25"/>
                      <a:gd fmla="*/ 34 w 93" name="T26"/>
                      <a:gd fmla="*/ 32 h 122" name="T27"/>
                      <a:gd fmla="*/ 44 w 93" name="T28"/>
                      <a:gd fmla="*/ 40 h 122" name="T2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b="b" l="0" r="r" t="0"/>
                    <a:pathLst>
                      <a:path h="122" w="93">
                        <a:moveTo>
                          <a:pt x="44" y="40"/>
                        </a:moveTo>
                        <a:cubicBezTo>
                          <a:pt x="56" y="38"/>
                          <a:pt x="68" y="41"/>
                          <a:pt x="77" y="47"/>
                        </a:cubicBezTo>
                        <a:cubicBezTo>
                          <a:pt x="77" y="49"/>
                          <a:pt x="77" y="50"/>
                          <a:pt x="77" y="52"/>
                        </a:cubicBezTo>
                        <a:cubicBezTo>
                          <a:pt x="77" y="66"/>
                          <a:pt x="83" y="78"/>
                          <a:pt x="93" y="87"/>
                        </a:cubicBezTo>
                        <a:cubicBezTo>
                          <a:pt x="89" y="99"/>
                          <a:pt x="78" y="109"/>
                          <a:pt x="64" y="114"/>
                        </a:cubicBezTo>
                        <a:cubicBezTo>
                          <a:pt x="41" y="122"/>
                          <a:pt x="15" y="112"/>
                          <a:pt x="7" y="92"/>
                        </a:cubicBezTo>
                        <a:cubicBezTo>
                          <a:pt x="0" y="75"/>
                          <a:pt x="8" y="56"/>
                          <a:pt x="25" y="46"/>
                        </a:cubicBezTo>
                        <a:cubicBezTo>
                          <a:pt x="28" y="41"/>
                          <a:pt x="27" y="36"/>
                          <a:pt x="27" y="34"/>
                        </a:cubicBezTo>
                        <a:cubicBezTo>
                          <a:pt x="27" y="34"/>
                          <a:pt x="27" y="33"/>
                          <a:pt x="27" y="33"/>
                        </a:cubicBezTo>
                        <a:cubicBezTo>
                          <a:pt x="14" y="5"/>
                          <a:pt x="0" y="0"/>
                          <a:pt x="0" y="0"/>
                        </a:cubicBezTo>
                        <a:cubicBezTo>
                          <a:pt x="14" y="1"/>
                          <a:pt x="23" y="15"/>
                          <a:pt x="28" y="24"/>
                        </a:cubicBezTo>
                        <a:cubicBezTo>
                          <a:pt x="26" y="14"/>
                          <a:pt x="26" y="3"/>
                          <a:pt x="36" y="0"/>
                        </a:cubicBezTo>
                        <a:cubicBezTo>
                          <a:pt x="26" y="6"/>
                          <a:pt x="30" y="21"/>
                          <a:pt x="33" y="31"/>
                        </a:cubicBezTo>
                        <a:cubicBezTo>
                          <a:pt x="33" y="31"/>
                          <a:pt x="34" y="31"/>
                          <a:pt x="34" y="32"/>
                        </a:cubicBezTo>
                        <a:cubicBezTo>
                          <a:pt x="35" y="33"/>
                          <a:pt x="38" y="38"/>
                          <a:pt x="44" y="4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99" name="Freeform 75"/>
                  <p:cNvSpPr>
                    <a:spLocks noEditPoints="1"/>
                  </p:cNvSpPr>
                  <p:nvPr/>
                </p:nvSpPr>
                <p:spPr bwMode="auto">
                  <a:xfrm>
                    <a:off x="6208714" y="1804987"/>
                    <a:ext cx="76200" cy="65088"/>
                  </a:xfrm>
                  <a:custGeom>
                    <a:gdLst>
                      <a:gd fmla="*/ 54 w 63" name="T0"/>
                      <a:gd fmla="*/ 44 h 54" name="T1"/>
                      <a:gd fmla="*/ 48 w 63" name="T2"/>
                      <a:gd fmla="*/ 9 h 54" name="T3"/>
                      <a:gd fmla="*/ 9 w 63" name="T4"/>
                      <a:gd fmla="*/ 10 h 54" name="T5"/>
                      <a:gd fmla="*/ 15 w 63" name="T6"/>
                      <a:gd fmla="*/ 44 h 54" name="T7"/>
                      <a:gd fmla="*/ 54 w 63" name="T8"/>
                      <a:gd fmla="*/ 44 h 54" name="T9"/>
                      <a:gd fmla="*/ 13 w 63" name="T10"/>
                      <a:gd fmla="*/ 11 h 54" name="T11"/>
                      <a:gd fmla="*/ 27 w 63" name="T12"/>
                      <a:gd fmla="*/ 9 h 54" name="T13"/>
                      <a:gd fmla="*/ 26 w 63" name="T14"/>
                      <a:gd fmla="*/ 21 h 54" name="T15"/>
                      <a:gd fmla="*/ 12 w 63" name="T16"/>
                      <a:gd fmla="*/ 24 h 54" name="T17"/>
                      <a:gd fmla="*/ 13 w 63" name="T18"/>
                      <a:gd fmla="*/ 11 h 54" name="T1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b="b" l="0" r="r" t="0"/>
                    <a:pathLst>
                      <a:path h="54" w="62">
                        <a:moveTo>
                          <a:pt x="54" y="44"/>
                        </a:moveTo>
                        <a:cubicBezTo>
                          <a:pt x="63" y="35"/>
                          <a:pt x="63" y="19"/>
                          <a:pt x="48" y="9"/>
                        </a:cubicBezTo>
                        <a:cubicBezTo>
                          <a:pt x="34" y="0"/>
                          <a:pt x="18" y="0"/>
                          <a:pt x="9" y="10"/>
                        </a:cubicBezTo>
                        <a:cubicBezTo>
                          <a:pt x="0" y="18"/>
                          <a:pt x="1" y="34"/>
                          <a:pt x="15" y="44"/>
                        </a:cubicBezTo>
                        <a:cubicBezTo>
                          <a:pt x="28" y="54"/>
                          <a:pt x="44" y="54"/>
                          <a:pt x="54" y="44"/>
                        </a:cubicBezTo>
                        <a:close/>
                        <a:moveTo>
                          <a:pt x="13" y="11"/>
                        </a:moveTo>
                        <a:cubicBezTo>
                          <a:pt x="17" y="7"/>
                          <a:pt x="23" y="6"/>
                          <a:pt x="27" y="9"/>
                        </a:cubicBezTo>
                        <a:cubicBezTo>
                          <a:pt x="30" y="12"/>
                          <a:pt x="30" y="17"/>
                          <a:pt x="26" y="21"/>
                        </a:cubicBezTo>
                        <a:cubicBezTo>
                          <a:pt x="22" y="25"/>
                          <a:pt x="16" y="26"/>
                          <a:pt x="12" y="24"/>
                        </a:cubicBezTo>
                        <a:cubicBezTo>
                          <a:pt x="9" y="21"/>
                          <a:pt x="9" y="15"/>
                          <a:pt x="13" y="11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00" name="Freeform 76"/>
                  <p:cNvSpPr>
                    <a:spLocks noEditPoints="1"/>
                  </p:cNvSpPr>
                  <p:nvPr/>
                </p:nvSpPr>
                <p:spPr bwMode="auto">
                  <a:xfrm>
                    <a:off x="6280151" y="1809750"/>
                    <a:ext cx="71438" cy="66675"/>
                  </a:xfrm>
                  <a:custGeom>
                    <a:gdLst>
                      <a:gd fmla="*/ 57 w 59" name="T0"/>
                      <a:gd fmla="*/ 29 h 55" name="T1"/>
                      <a:gd fmla="*/ 34 w 59" name="T2"/>
                      <a:gd fmla="*/ 0 h 55" name="T3"/>
                      <a:gd fmla="*/ 27 w 59" name="T4"/>
                      <a:gd fmla="*/ 52 h 55" name="T5"/>
                      <a:gd fmla="*/ 57 w 59" name="T6"/>
                      <a:gd fmla="*/ 29 h 55" name="T7"/>
                      <a:gd fmla="*/ 32 w 59" name="T8"/>
                      <a:gd fmla="*/ 4 h 55" name="T9"/>
                      <a:gd fmla="*/ 44 w 59" name="T10"/>
                      <a:gd fmla="*/ 9 h 55" name="T11"/>
                      <a:gd fmla="*/ 38 w 59" name="T12"/>
                      <a:gd fmla="*/ 18 h 55" name="T13"/>
                      <a:gd fmla="*/ 26 w 59" name="T14"/>
                      <a:gd fmla="*/ 13 h 55" name="T15"/>
                      <a:gd fmla="*/ 32 w 59" name="T16"/>
                      <a:gd fmla="*/ 4 h 55" name="T1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b="b" l="0" r="r" t="0"/>
                    <a:pathLst>
                      <a:path h="55" w="59">
                        <a:moveTo>
                          <a:pt x="57" y="29"/>
                        </a:moveTo>
                        <a:cubicBezTo>
                          <a:pt x="59" y="11"/>
                          <a:pt x="44" y="0"/>
                          <a:pt x="34" y="0"/>
                        </a:cubicBezTo>
                        <a:cubicBezTo>
                          <a:pt x="4" y="2"/>
                          <a:pt x="0" y="46"/>
                          <a:pt x="27" y="52"/>
                        </a:cubicBezTo>
                        <a:cubicBezTo>
                          <a:pt x="41" y="55"/>
                          <a:pt x="56" y="43"/>
                          <a:pt x="57" y="29"/>
                        </a:cubicBezTo>
                        <a:close/>
                        <a:moveTo>
                          <a:pt x="32" y="4"/>
                        </a:moveTo>
                        <a:cubicBezTo>
                          <a:pt x="37" y="3"/>
                          <a:pt x="43" y="5"/>
                          <a:pt x="44" y="9"/>
                        </a:cubicBezTo>
                        <a:cubicBezTo>
                          <a:pt x="46" y="13"/>
                          <a:pt x="43" y="17"/>
                          <a:pt x="38" y="18"/>
                        </a:cubicBezTo>
                        <a:cubicBezTo>
                          <a:pt x="33" y="19"/>
                          <a:pt x="28" y="17"/>
                          <a:pt x="26" y="13"/>
                        </a:cubicBezTo>
                        <a:cubicBezTo>
                          <a:pt x="25" y="9"/>
                          <a:pt x="28" y="5"/>
                          <a:pt x="32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01" name="Freeform 77"/>
                  <p:cNvSpPr/>
                  <p:nvPr/>
                </p:nvSpPr>
                <p:spPr bwMode="auto">
                  <a:xfrm>
                    <a:off x="5940426" y="1717675"/>
                    <a:ext cx="127000" cy="138113"/>
                  </a:xfrm>
                  <a:custGeom>
                    <a:gdLst>
                      <a:gd fmla="*/ 83 w 105" name="T0"/>
                      <a:gd fmla="*/ 35 h 115" name="T1"/>
                      <a:gd fmla="*/ 105 w 105" name="T2"/>
                      <a:gd fmla="*/ 68 h 115" name="T3"/>
                      <a:gd fmla="*/ 85 w 105" name="T4"/>
                      <a:gd fmla="*/ 105 h 115" name="T5"/>
                      <a:gd fmla="*/ 69 w 105" name="T6"/>
                      <a:gd fmla="*/ 99 h 115" name="T7"/>
                      <a:gd fmla="*/ 55 w 105" name="T8"/>
                      <a:gd fmla="*/ 99 h 115" name="T9"/>
                      <a:gd fmla="*/ 56 w 105" name="T10"/>
                      <a:gd fmla="*/ 110 h 115" name="T11"/>
                      <a:gd fmla="*/ 60 w 105" name="T12"/>
                      <a:gd fmla="*/ 114 h 115" name="T13"/>
                      <a:gd fmla="*/ 52 w 105" name="T14"/>
                      <a:gd fmla="*/ 115 h 115" name="T15"/>
                      <a:gd fmla="*/ 0 w 105" name="T16"/>
                      <a:gd fmla="*/ 68 h 115" name="T17"/>
                      <a:gd fmla="*/ 21 w 105" name="T18"/>
                      <a:gd fmla="*/ 35 h 115" name="T19"/>
                      <a:gd fmla="*/ 6 w 105" name="T20"/>
                      <a:gd fmla="*/ 25 h 115" name="T21"/>
                      <a:gd fmla="*/ 42 w 105" name="T22"/>
                      <a:gd fmla="*/ 20 h 115" name="T23"/>
                      <a:gd fmla="*/ 43 w 105" name="T24"/>
                      <a:gd fmla="*/ 0 h 115" name="T25"/>
                      <a:gd fmla="*/ 58 w 105" name="T26"/>
                      <a:gd fmla="*/ 17 h 115" name="T27"/>
                      <a:gd fmla="*/ 86 w 105" name="T28"/>
                      <a:gd fmla="*/ 1 h 115" name="T29"/>
                      <a:gd fmla="*/ 90 w 105" name="T30"/>
                      <a:gd fmla="*/ 10 h 115" name="T31"/>
                      <a:gd fmla="*/ 63 w 105" name="T32"/>
                      <a:gd fmla="*/ 21 h 115" name="T33"/>
                      <a:gd fmla="*/ 94 w 105" name="T34"/>
                      <a:gd fmla="*/ 25 h 115" name="T35"/>
                      <a:gd fmla="*/ 83 w 105" name="T36"/>
                      <a:gd fmla="*/ 35 h 115" name="T37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b="b" l="0" r="r" t="0"/>
                    <a:pathLst>
                      <a:path h="115" w="105">
                        <a:moveTo>
                          <a:pt x="83" y="35"/>
                        </a:moveTo>
                        <a:cubicBezTo>
                          <a:pt x="96" y="41"/>
                          <a:pt x="105" y="53"/>
                          <a:pt x="105" y="68"/>
                        </a:cubicBezTo>
                        <a:cubicBezTo>
                          <a:pt x="105" y="83"/>
                          <a:pt x="97" y="96"/>
                          <a:pt x="85" y="105"/>
                        </a:cubicBezTo>
                        <a:cubicBezTo>
                          <a:pt x="79" y="103"/>
                          <a:pt x="75" y="101"/>
                          <a:pt x="69" y="99"/>
                        </a:cubicBezTo>
                        <a:cubicBezTo>
                          <a:pt x="65" y="98"/>
                          <a:pt x="59" y="96"/>
                          <a:pt x="55" y="99"/>
                        </a:cubicBezTo>
                        <a:cubicBezTo>
                          <a:pt x="52" y="102"/>
                          <a:pt x="53" y="107"/>
                          <a:pt x="56" y="110"/>
                        </a:cubicBezTo>
                        <a:cubicBezTo>
                          <a:pt x="57" y="111"/>
                          <a:pt x="59" y="113"/>
                          <a:pt x="60" y="114"/>
                        </a:cubicBezTo>
                        <a:cubicBezTo>
                          <a:pt x="58" y="115"/>
                          <a:pt x="55" y="115"/>
                          <a:pt x="52" y="115"/>
                        </a:cubicBezTo>
                        <a:cubicBezTo>
                          <a:pt x="23" y="115"/>
                          <a:pt x="0" y="94"/>
                          <a:pt x="0" y="68"/>
                        </a:cubicBezTo>
                        <a:cubicBezTo>
                          <a:pt x="0" y="53"/>
                          <a:pt x="8" y="42"/>
                          <a:pt x="21" y="35"/>
                        </a:cubicBezTo>
                        <a:cubicBezTo>
                          <a:pt x="15" y="35"/>
                          <a:pt x="11" y="33"/>
                          <a:pt x="6" y="25"/>
                        </a:cubicBezTo>
                        <a:cubicBezTo>
                          <a:pt x="17" y="27"/>
                          <a:pt x="28" y="16"/>
                          <a:pt x="42" y="20"/>
                        </a:cubicBezTo>
                        <a:cubicBezTo>
                          <a:pt x="33" y="12"/>
                          <a:pt x="39" y="9"/>
                          <a:pt x="43" y="0"/>
                        </a:cubicBezTo>
                        <a:cubicBezTo>
                          <a:pt x="46" y="8"/>
                          <a:pt x="56" y="7"/>
                          <a:pt x="58" y="17"/>
                        </a:cubicBezTo>
                        <a:cubicBezTo>
                          <a:pt x="62" y="10"/>
                          <a:pt x="71" y="2"/>
                          <a:pt x="86" y="1"/>
                        </a:cubicBezTo>
                        <a:cubicBezTo>
                          <a:pt x="90" y="10"/>
                          <a:pt x="90" y="10"/>
                          <a:pt x="90" y="10"/>
                        </a:cubicBezTo>
                        <a:cubicBezTo>
                          <a:pt x="90" y="10"/>
                          <a:pt x="74" y="10"/>
                          <a:pt x="63" y="21"/>
                        </a:cubicBezTo>
                        <a:cubicBezTo>
                          <a:pt x="81" y="19"/>
                          <a:pt x="83" y="28"/>
                          <a:pt x="94" y="25"/>
                        </a:cubicBezTo>
                        <a:cubicBezTo>
                          <a:pt x="90" y="32"/>
                          <a:pt x="87" y="34"/>
                          <a:pt x="83" y="35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02" name="Freeform 78"/>
                  <p:cNvSpPr/>
                  <p:nvPr/>
                </p:nvSpPr>
                <p:spPr bwMode="auto">
                  <a:xfrm>
                    <a:off x="6011864" y="1758950"/>
                    <a:ext cx="150813" cy="123825"/>
                  </a:xfrm>
                  <a:custGeom>
                    <a:gdLst>
                      <a:gd fmla="*/ 107 w 125" name="T0"/>
                      <a:gd fmla="*/ 40 h 103" name="T1"/>
                      <a:gd fmla="*/ 119 w 125" name="T2"/>
                      <a:gd fmla="*/ 26 h 103" name="T3"/>
                      <a:gd fmla="*/ 113 w 125" name="T4"/>
                      <a:gd fmla="*/ 2 h 103" name="T5"/>
                      <a:gd fmla="*/ 116 w 125" name="T6"/>
                      <a:gd fmla="*/ 0 h 103" name="T7"/>
                      <a:gd fmla="*/ 122 w 125" name="T8"/>
                      <a:gd fmla="*/ 27 h 103" name="T9"/>
                      <a:gd fmla="*/ 118 w 125" name="T10"/>
                      <a:gd fmla="*/ 45 h 103" name="T11"/>
                      <a:gd fmla="*/ 118 w 125" name="T12"/>
                      <a:gd fmla="*/ 59 h 103" name="T13"/>
                      <a:gd fmla="*/ 72 w 125" name="T14"/>
                      <a:gd fmla="*/ 96 h 103" name="T15"/>
                      <a:gd fmla="*/ 7 w 125" name="T16"/>
                      <a:gd fmla="*/ 81 h 103" name="T17"/>
                      <a:gd fmla="*/ 1 w 125" name="T18"/>
                      <a:gd fmla="*/ 73 h 103" name="T19"/>
                      <a:gd fmla="*/ 10 w 125" name="T20"/>
                      <a:gd fmla="*/ 75 h 103" name="T21"/>
                      <a:gd fmla="*/ 67 w 125" name="T22"/>
                      <a:gd fmla="*/ 79 h 103" name="T23"/>
                      <a:gd fmla="*/ 107 w 125" name="T24"/>
                      <a:gd fmla="*/ 40 h 103" name="T25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b="b" l="0" r="r" t="0"/>
                    <a:pathLst>
                      <a:path h="103" w="125">
                        <a:moveTo>
                          <a:pt x="107" y="40"/>
                        </a:moveTo>
                        <a:cubicBezTo>
                          <a:pt x="110" y="38"/>
                          <a:pt x="115" y="34"/>
                          <a:pt x="119" y="26"/>
                        </a:cubicBezTo>
                        <a:cubicBezTo>
                          <a:pt x="122" y="18"/>
                          <a:pt x="119" y="8"/>
                          <a:pt x="113" y="2"/>
                        </a:cubicBezTo>
                        <a:cubicBezTo>
                          <a:pt x="116" y="0"/>
                          <a:pt x="116" y="0"/>
                          <a:pt x="116" y="0"/>
                        </a:cubicBezTo>
                        <a:cubicBezTo>
                          <a:pt x="123" y="8"/>
                          <a:pt x="125" y="17"/>
                          <a:pt x="122" y="27"/>
                        </a:cubicBezTo>
                        <a:cubicBezTo>
                          <a:pt x="120" y="35"/>
                          <a:pt x="118" y="38"/>
                          <a:pt x="118" y="45"/>
                        </a:cubicBezTo>
                        <a:cubicBezTo>
                          <a:pt x="122" y="49"/>
                          <a:pt x="120" y="54"/>
                          <a:pt x="118" y="59"/>
                        </a:cubicBezTo>
                        <a:cubicBezTo>
                          <a:pt x="114" y="70"/>
                          <a:pt x="97" y="89"/>
                          <a:pt x="72" y="96"/>
                        </a:cubicBezTo>
                        <a:cubicBezTo>
                          <a:pt x="46" y="103"/>
                          <a:pt x="25" y="92"/>
                          <a:pt x="7" y="81"/>
                        </a:cubicBezTo>
                        <a:cubicBezTo>
                          <a:pt x="4" y="79"/>
                          <a:pt x="0" y="75"/>
                          <a:pt x="1" y="73"/>
                        </a:cubicBezTo>
                        <a:cubicBezTo>
                          <a:pt x="3" y="72"/>
                          <a:pt x="7" y="74"/>
                          <a:pt x="10" y="75"/>
                        </a:cubicBezTo>
                        <a:cubicBezTo>
                          <a:pt x="28" y="81"/>
                          <a:pt x="44" y="87"/>
                          <a:pt x="67" y="79"/>
                        </a:cubicBezTo>
                        <a:cubicBezTo>
                          <a:pt x="94" y="70"/>
                          <a:pt x="94" y="41"/>
                          <a:pt x="107" y="4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  <p:sp>
                <p:nvSpPr>
                  <p:cNvPr id="103" name="Freeform 79"/>
                  <p:cNvSpPr/>
                  <p:nvPr/>
                </p:nvSpPr>
                <p:spPr bwMode="auto">
                  <a:xfrm>
                    <a:off x="6072189" y="1663700"/>
                    <a:ext cx="161925" cy="204788"/>
                  </a:xfrm>
                  <a:custGeom>
                    <a:gdLst>
                      <a:gd fmla="*/ 67 w 135" name="T0"/>
                      <a:gd fmla="*/ 169 h 169" name="T1"/>
                      <a:gd fmla="*/ 115 w 135" name="T2"/>
                      <a:gd fmla="*/ 155 h 169" name="T3"/>
                      <a:gd fmla="*/ 129 w 135" name="T4"/>
                      <a:gd fmla="*/ 119 h 169" name="T5"/>
                      <a:gd fmla="*/ 129 w 135" name="T6"/>
                      <a:gd fmla="*/ 106 h 169" name="T7"/>
                      <a:gd fmla="*/ 97 w 135" name="T8"/>
                      <a:gd fmla="*/ 44 h 169" name="T9"/>
                      <a:gd fmla="*/ 135 w 135" name="T10"/>
                      <a:gd fmla="*/ 54 h 169" name="T11"/>
                      <a:gd fmla="*/ 100 w 135" name="T12"/>
                      <a:gd fmla="*/ 31 h 169" name="T13"/>
                      <a:gd fmla="*/ 128 w 135" name="T14"/>
                      <a:gd fmla="*/ 27 h 169" name="T15"/>
                      <a:gd fmla="*/ 84 w 135" name="T16"/>
                      <a:gd fmla="*/ 25 h 169" name="T17"/>
                      <a:gd fmla="*/ 109 w 135" name="T18"/>
                      <a:gd fmla="*/ 10 h 169" name="T19"/>
                      <a:gd fmla="*/ 73 w 135" name="T20"/>
                      <a:gd fmla="*/ 21 h 169" name="T21"/>
                      <a:gd fmla="*/ 82 w 135" name="T22"/>
                      <a:gd fmla="*/ 0 h 169" name="T23"/>
                      <a:gd fmla="*/ 63 w 135" name="T24"/>
                      <a:gd fmla="*/ 23 h 169" name="T25"/>
                      <a:gd fmla="*/ 26 w 135" name="T26"/>
                      <a:gd fmla="*/ 10 h 169" name="T27"/>
                      <a:gd fmla="*/ 51 w 135" name="T28"/>
                      <a:gd fmla="*/ 25 h 169" name="T29"/>
                      <a:gd fmla="*/ 6 w 135" name="T30"/>
                      <a:gd fmla="*/ 27 h 169" name="T31"/>
                      <a:gd fmla="*/ 35 w 135" name="T32"/>
                      <a:gd fmla="*/ 31 h 169" name="T33"/>
                      <a:gd fmla="*/ 0 w 135" name="T34"/>
                      <a:gd fmla="*/ 54 h 169" name="T35"/>
                      <a:gd fmla="*/ 37 w 135" name="T36"/>
                      <a:gd fmla="*/ 44 h 169" name="T37"/>
                      <a:gd fmla="*/ 6 w 135" name="T38"/>
                      <a:gd fmla="*/ 106 h 169" name="T39"/>
                      <a:gd fmla="*/ 15 w 135" name="T40"/>
                      <a:gd fmla="*/ 150 h 169" name="T41"/>
                      <a:gd fmla="*/ 39 w 135" name="T42"/>
                      <a:gd fmla="*/ 127 h 169" name="T43"/>
                      <a:gd fmla="*/ 54 w 135" name="T44"/>
                      <a:gd fmla="*/ 114 h 169" name="T45"/>
                      <a:gd fmla="*/ 63 w 135" name="T46"/>
                      <a:gd fmla="*/ 103 h 169" name="T47"/>
                      <a:gd fmla="*/ 58 w 135" name="T48"/>
                      <a:gd fmla="*/ 86 h 169" name="T49"/>
                      <a:gd fmla="*/ 60 w 135" name="T50"/>
                      <a:gd fmla="*/ 79 h 169" name="T51"/>
                      <a:gd fmla="*/ 62 w 135" name="T52"/>
                      <a:gd fmla="*/ 77 h 169" name="T53"/>
                      <a:gd fmla="*/ 70 w 135" name="T54"/>
                      <a:gd fmla="*/ 78 h 169" name="T55"/>
                      <a:gd fmla="*/ 78 w 135" name="T56"/>
                      <a:gd fmla="*/ 107 h 169" name="T57"/>
                      <a:gd fmla="*/ 74 w 135" name="T58"/>
                      <a:gd fmla="*/ 121 h 169" name="T59"/>
                      <a:gd fmla="*/ 76 w 135" name="T60"/>
                      <a:gd fmla="*/ 129 h 169" name="T61"/>
                      <a:gd fmla="*/ 74 w 135" name="T62"/>
                      <a:gd fmla="*/ 137 h 169" name="T63"/>
                      <a:gd fmla="*/ 54 w 135" name="T64"/>
                      <a:gd fmla="*/ 160 h 169" name="T65"/>
                      <a:gd fmla="*/ 43 w 135" name="T66"/>
                      <a:gd fmla="*/ 167 h 169" name="T67"/>
                      <a:gd fmla="*/ 67 w 135" name="T68"/>
                      <a:gd fmla="*/ 169 h 169" name="T6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b="b" l="0" r="r" t="0"/>
                    <a:pathLst>
                      <a:path h="169" w="135">
                        <a:moveTo>
                          <a:pt x="67" y="169"/>
                        </a:moveTo>
                        <a:cubicBezTo>
                          <a:pt x="88" y="169"/>
                          <a:pt x="105" y="165"/>
                          <a:pt x="115" y="155"/>
                        </a:cubicBezTo>
                        <a:cubicBezTo>
                          <a:pt x="107" y="142"/>
                          <a:pt x="112" y="125"/>
                          <a:pt x="129" y="119"/>
                        </a:cubicBezTo>
                        <a:cubicBezTo>
                          <a:pt x="129" y="115"/>
                          <a:pt x="129" y="111"/>
                          <a:pt x="129" y="106"/>
                        </a:cubicBezTo>
                        <a:cubicBezTo>
                          <a:pt x="127" y="76"/>
                          <a:pt x="114" y="55"/>
                          <a:pt x="97" y="44"/>
                        </a:cubicBezTo>
                        <a:cubicBezTo>
                          <a:pt x="111" y="44"/>
                          <a:pt x="124" y="49"/>
                          <a:pt x="135" y="54"/>
                        </a:cubicBezTo>
                        <a:cubicBezTo>
                          <a:pt x="128" y="37"/>
                          <a:pt x="112" y="33"/>
                          <a:pt x="100" y="31"/>
                        </a:cubicBezTo>
                        <a:cubicBezTo>
                          <a:pt x="110" y="27"/>
                          <a:pt x="120" y="27"/>
                          <a:pt x="128" y="27"/>
                        </a:cubicBezTo>
                        <a:cubicBezTo>
                          <a:pt x="110" y="17"/>
                          <a:pt x="94" y="19"/>
                          <a:pt x="84" y="25"/>
                        </a:cubicBezTo>
                        <a:cubicBezTo>
                          <a:pt x="91" y="18"/>
                          <a:pt x="100" y="13"/>
                          <a:pt x="109" y="10"/>
                        </a:cubicBezTo>
                        <a:cubicBezTo>
                          <a:pt x="91" y="8"/>
                          <a:pt x="80" y="14"/>
                          <a:pt x="73" y="21"/>
                        </a:cubicBezTo>
                        <a:cubicBezTo>
                          <a:pt x="75" y="13"/>
                          <a:pt x="78" y="6"/>
                          <a:pt x="82" y="0"/>
                        </a:cubicBezTo>
                        <a:cubicBezTo>
                          <a:pt x="69" y="6"/>
                          <a:pt x="64" y="15"/>
                          <a:pt x="63" y="23"/>
                        </a:cubicBezTo>
                        <a:cubicBezTo>
                          <a:pt x="57" y="15"/>
                          <a:pt x="45" y="7"/>
                          <a:pt x="26" y="10"/>
                        </a:cubicBezTo>
                        <a:cubicBezTo>
                          <a:pt x="35" y="13"/>
                          <a:pt x="44" y="18"/>
                          <a:pt x="51" y="25"/>
                        </a:cubicBezTo>
                        <a:cubicBezTo>
                          <a:pt x="41" y="19"/>
                          <a:pt x="25" y="17"/>
                          <a:pt x="6" y="27"/>
                        </a:cubicBezTo>
                        <a:cubicBezTo>
                          <a:pt x="15" y="27"/>
                          <a:pt x="25" y="27"/>
                          <a:pt x="35" y="31"/>
                        </a:cubicBezTo>
                        <a:cubicBezTo>
                          <a:pt x="23" y="33"/>
                          <a:pt x="7" y="38"/>
                          <a:pt x="0" y="54"/>
                        </a:cubicBezTo>
                        <a:cubicBezTo>
                          <a:pt x="11" y="50"/>
                          <a:pt x="24" y="45"/>
                          <a:pt x="37" y="44"/>
                        </a:cubicBezTo>
                        <a:cubicBezTo>
                          <a:pt x="20" y="55"/>
                          <a:pt x="8" y="76"/>
                          <a:pt x="6" y="106"/>
                        </a:cubicBezTo>
                        <a:cubicBezTo>
                          <a:pt x="4" y="126"/>
                          <a:pt x="8" y="140"/>
                          <a:pt x="15" y="150"/>
                        </a:cubicBezTo>
                        <a:cubicBezTo>
                          <a:pt x="27" y="146"/>
                          <a:pt x="33" y="137"/>
                          <a:pt x="39" y="127"/>
                        </a:cubicBezTo>
                        <a:cubicBezTo>
                          <a:pt x="44" y="120"/>
                          <a:pt x="47" y="115"/>
                          <a:pt x="54" y="114"/>
                        </a:cubicBezTo>
                        <a:cubicBezTo>
                          <a:pt x="59" y="111"/>
                          <a:pt x="62" y="107"/>
                          <a:pt x="63" y="103"/>
                        </a:cubicBezTo>
                        <a:cubicBezTo>
                          <a:pt x="66" y="97"/>
                          <a:pt x="63" y="90"/>
                          <a:pt x="58" y="86"/>
                        </a:cubicBezTo>
                        <a:cubicBezTo>
                          <a:pt x="56" y="84"/>
                          <a:pt x="57" y="81"/>
                          <a:pt x="60" y="79"/>
                        </a:cubicBezTo>
                        <a:cubicBezTo>
                          <a:pt x="62" y="77"/>
                          <a:pt x="62" y="77"/>
                          <a:pt x="62" y="77"/>
                        </a:cubicBezTo>
                        <a:cubicBezTo>
                          <a:pt x="65" y="75"/>
                          <a:pt x="68" y="75"/>
                          <a:pt x="70" y="78"/>
                        </a:cubicBezTo>
                        <a:cubicBezTo>
                          <a:pt x="78" y="86"/>
                          <a:pt x="81" y="96"/>
                          <a:pt x="78" y="107"/>
                        </a:cubicBezTo>
                        <a:cubicBezTo>
                          <a:pt x="76" y="111"/>
                          <a:pt x="74" y="116"/>
                          <a:pt x="74" y="121"/>
                        </a:cubicBezTo>
                        <a:cubicBezTo>
                          <a:pt x="76" y="123"/>
                          <a:pt x="76" y="126"/>
                          <a:pt x="76" y="129"/>
                        </a:cubicBezTo>
                        <a:cubicBezTo>
                          <a:pt x="76" y="132"/>
                          <a:pt x="75" y="134"/>
                          <a:pt x="74" y="137"/>
                        </a:cubicBezTo>
                        <a:cubicBezTo>
                          <a:pt x="71" y="143"/>
                          <a:pt x="64" y="152"/>
                          <a:pt x="54" y="160"/>
                        </a:cubicBezTo>
                        <a:cubicBezTo>
                          <a:pt x="50" y="162"/>
                          <a:pt x="47" y="164"/>
                          <a:pt x="43" y="167"/>
                        </a:cubicBezTo>
                        <a:cubicBezTo>
                          <a:pt x="50" y="168"/>
                          <a:pt x="58" y="169"/>
                          <a:pt x="67" y="169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t" anchorCtr="0" bIns="45720" compatLnSpc="1" lIns="91440" numCol="1" rIns="91440" tIns="45720" vert="horz" wrap="square">
                    <a:prstTxWarp prst="textNoShape">
                      <a:avLst/>
                    </a:prstTxWarp>
                  </a:bodyPr>
                  <a:lstStyle/>
                  <a:p>
                    <a:endParaRPr altLang="en-US" lang="zh-CN"/>
                  </a:p>
                </p:txBody>
              </p:sp>
            </p:grpSp>
          </p:grpSp>
          <p:grpSp>
            <p:nvGrpSpPr>
              <p:cNvPr id="77" name="组合 76"/>
              <p:cNvGrpSpPr/>
              <p:nvPr/>
            </p:nvGrpSpPr>
            <p:grpSpPr>
              <a:xfrm>
                <a:off x="8798079" y="3822013"/>
                <a:ext cx="387728" cy="598985"/>
                <a:chOff x="6456364" y="620712"/>
                <a:chExt cx="973138" cy="1503363"/>
              </a:xfrm>
              <a:solidFill>
                <a:srgbClr val="016B52"/>
              </a:solidFill>
            </p:grpSpPr>
            <p:sp>
              <p:nvSpPr>
                <p:cNvPr id="78" name="Freeform 55"/>
                <p:cNvSpPr>
                  <a:spLocks noEditPoints="1"/>
                </p:cNvSpPr>
                <p:nvPr/>
              </p:nvSpPr>
              <p:spPr bwMode="auto">
                <a:xfrm>
                  <a:off x="6921501" y="1660525"/>
                  <a:ext cx="46038" cy="47625"/>
                </a:xfrm>
                <a:custGeom>
                  <a:gdLst>
                    <a:gd fmla="*/ 20 w 39" name="T0"/>
                    <a:gd fmla="*/ 0 h 39" name="T1"/>
                    <a:gd fmla="*/ 0 w 39" name="T2"/>
                    <a:gd fmla="*/ 20 h 39" name="T3"/>
                    <a:gd fmla="*/ 20 w 39" name="T4"/>
                    <a:gd fmla="*/ 39 h 39" name="T5"/>
                    <a:gd fmla="*/ 39 w 39" name="T6"/>
                    <a:gd fmla="*/ 20 h 39" name="T7"/>
                    <a:gd fmla="*/ 20 w 39" name="T8"/>
                    <a:gd fmla="*/ 0 h 39" name="T9"/>
                    <a:gd fmla="*/ 20 w 39" name="T10"/>
                    <a:gd fmla="*/ 33 h 39" name="T11"/>
                    <a:gd fmla="*/ 6 w 39" name="T12"/>
                    <a:gd fmla="*/ 20 h 39" name="T13"/>
                    <a:gd fmla="*/ 20 w 39" name="T14"/>
                    <a:gd fmla="*/ 6 h 39" name="T15"/>
                    <a:gd fmla="*/ 33 w 39" name="T16"/>
                    <a:gd fmla="*/ 20 h 39" name="T17"/>
                    <a:gd fmla="*/ 20 w 39" name="T18"/>
                    <a:gd fmla="*/ 33 h 39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39" w="39">
                      <a:moveTo>
                        <a:pt x="20" y="0"/>
                      </a:moveTo>
                      <a:cubicBezTo>
                        <a:pt x="9" y="0"/>
                        <a:pt x="0" y="9"/>
                        <a:pt x="0" y="20"/>
                      </a:cubicBezTo>
                      <a:cubicBezTo>
                        <a:pt x="0" y="30"/>
                        <a:pt x="9" y="39"/>
                        <a:pt x="20" y="39"/>
                      </a:cubicBezTo>
                      <a:cubicBezTo>
                        <a:pt x="30" y="39"/>
                        <a:pt x="39" y="30"/>
                        <a:pt x="39" y="20"/>
                      </a:cubicBezTo>
                      <a:cubicBezTo>
                        <a:pt x="39" y="9"/>
                        <a:pt x="30" y="0"/>
                        <a:pt x="20" y="0"/>
                      </a:cubicBezTo>
                      <a:close/>
                      <a:moveTo>
                        <a:pt x="20" y="33"/>
                      </a:moveTo>
                      <a:cubicBezTo>
                        <a:pt x="12" y="33"/>
                        <a:pt x="6" y="27"/>
                        <a:pt x="6" y="20"/>
                      </a:cubicBezTo>
                      <a:cubicBezTo>
                        <a:pt x="6" y="12"/>
                        <a:pt x="12" y="6"/>
                        <a:pt x="20" y="6"/>
                      </a:cubicBezTo>
                      <a:cubicBezTo>
                        <a:pt x="27" y="6"/>
                        <a:pt x="33" y="12"/>
                        <a:pt x="33" y="20"/>
                      </a:cubicBezTo>
                      <a:cubicBezTo>
                        <a:pt x="33" y="27"/>
                        <a:pt x="27" y="33"/>
                        <a:pt x="20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79" name="Freeform 56"/>
                <p:cNvSpPr>
                  <a:spLocks noEditPoints="1"/>
                </p:cNvSpPr>
                <p:nvPr/>
              </p:nvSpPr>
              <p:spPr bwMode="auto">
                <a:xfrm>
                  <a:off x="6740526" y="620712"/>
                  <a:ext cx="404813" cy="484188"/>
                </a:xfrm>
                <a:custGeom>
                  <a:gdLst>
                    <a:gd fmla="*/ 324 w 335" name="T0"/>
                    <a:gd fmla="*/ 227 h 401" name="T1"/>
                    <a:gd fmla="*/ 219 w 335" name="T2"/>
                    <a:gd fmla="*/ 48 h 401" name="T3"/>
                    <a:gd fmla="*/ 117 w 335" name="T4"/>
                    <a:gd fmla="*/ 48 h 401" name="T5"/>
                    <a:gd fmla="*/ 12 w 335" name="T6"/>
                    <a:gd fmla="*/ 227 h 401" name="T7"/>
                    <a:gd fmla="*/ 1 w 335" name="T8"/>
                    <a:gd fmla="*/ 265 h 401" name="T9"/>
                    <a:gd fmla="*/ 0 w 335" name="T10"/>
                    <a:gd fmla="*/ 265 h 401" name="T11"/>
                    <a:gd fmla="*/ 168 w 335" name="T12"/>
                    <a:gd fmla="*/ 401 h 401" name="T13"/>
                    <a:gd fmla="*/ 335 w 335" name="T14"/>
                    <a:gd fmla="*/ 265 h 401" name="T15"/>
                    <a:gd fmla="*/ 335 w 335" name="T16"/>
                    <a:gd fmla="*/ 265 h 401" name="T17"/>
                    <a:gd fmla="*/ 324 w 335" name="T18"/>
                    <a:gd fmla="*/ 227 h 401" name="T19"/>
                    <a:gd fmla="*/ 168 w 335" name="T20"/>
                    <a:gd fmla="*/ 347 h 401" name="T21"/>
                    <a:gd fmla="*/ 54 w 335" name="T22"/>
                    <a:gd fmla="*/ 268 h 401" name="T23"/>
                    <a:gd fmla="*/ 54 w 335" name="T24"/>
                    <a:gd fmla="*/ 266 h 401" name="T25"/>
                    <a:gd fmla="*/ 59 w 335" name="T26"/>
                    <a:gd fmla="*/ 254 h 401" name="T27"/>
                    <a:gd fmla="*/ 86 w 335" name="T28"/>
                    <a:gd fmla="*/ 208 h 401" name="T29"/>
                    <a:gd fmla="*/ 250 w 335" name="T30"/>
                    <a:gd fmla="*/ 208 h 401" name="T31"/>
                    <a:gd fmla="*/ 277 w 335" name="T32"/>
                    <a:gd fmla="*/ 254 h 401" name="T33"/>
                    <a:gd fmla="*/ 281 w 335" name="T34"/>
                    <a:gd fmla="*/ 265 h 401" name="T35"/>
                    <a:gd fmla="*/ 168 w 335" name="T36"/>
                    <a:gd fmla="*/ 347 h 401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401" w="335">
                      <a:moveTo>
                        <a:pt x="324" y="227"/>
                      </a:moveTo>
                      <a:cubicBezTo>
                        <a:pt x="219" y="48"/>
                        <a:pt x="219" y="48"/>
                        <a:pt x="219" y="48"/>
                      </a:cubicBezTo>
                      <a:cubicBezTo>
                        <a:pt x="191" y="0"/>
                        <a:pt x="145" y="0"/>
                        <a:pt x="117" y="48"/>
                      </a:cubicBezTo>
                      <a:cubicBezTo>
                        <a:pt x="12" y="227"/>
                        <a:pt x="12" y="227"/>
                        <a:pt x="12" y="227"/>
                      </a:cubicBezTo>
                      <a:cubicBezTo>
                        <a:pt x="4" y="241"/>
                        <a:pt x="1" y="254"/>
                        <a:pt x="1" y="265"/>
                      </a:cubicBezTo>
                      <a:cubicBezTo>
                        <a:pt x="0" y="265"/>
                        <a:pt x="0" y="265"/>
                        <a:pt x="0" y="265"/>
                      </a:cubicBezTo>
                      <a:cubicBezTo>
                        <a:pt x="0" y="340"/>
                        <a:pt x="75" y="401"/>
                        <a:pt x="168" y="401"/>
                      </a:cubicBezTo>
                      <a:cubicBezTo>
                        <a:pt x="260" y="401"/>
                        <a:pt x="335" y="340"/>
                        <a:pt x="335" y="265"/>
                      </a:cubicBezTo>
                      <a:cubicBezTo>
                        <a:pt x="335" y="265"/>
                        <a:pt x="335" y="265"/>
                        <a:pt x="335" y="265"/>
                      </a:cubicBezTo>
                      <a:cubicBezTo>
                        <a:pt x="335" y="254"/>
                        <a:pt x="331" y="241"/>
                        <a:pt x="324" y="227"/>
                      </a:cubicBezTo>
                      <a:close/>
                      <a:moveTo>
                        <a:pt x="168" y="347"/>
                      </a:moveTo>
                      <a:cubicBezTo>
                        <a:pt x="108" y="347"/>
                        <a:pt x="56" y="311"/>
                        <a:pt x="54" y="268"/>
                      </a:cubicBezTo>
                      <a:cubicBezTo>
                        <a:pt x="54" y="266"/>
                        <a:pt x="54" y="266"/>
                        <a:pt x="54" y="266"/>
                      </a:cubicBezTo>
                      <a:cubicBezTo>
                        <a:pt x="54" y="265"/>
                        <a:pt x="55" y="261"/>
                        <a:pt x="59" y="254"/>
                      </a:cubicBezTo>
                      <a:cubicBezTo>
                        <a:pt x="86" y="208"/>
                        <a:pt x="86" y="208"/>
                        <a:pt x="86" y="208"/>
                      </a:cubicBezTo>
                      <a:cubicBezTo>
                        <a:pt x="250" y="208"/>
                        <a:pt x="250" y="208"/>
                        <a:pt x="250" y="208"/>
                      </a:cubicBezTo>
                      <a:cubicBezTo>
                        <a:pt x="277" y="254"/>
                        <a:pt x="277" y="254"/>
                        <a:pt x="277" y="254"/>
                      </a:cubicBezTo>
                      <a:cubicBezTo>
                        <a:pt x="280" y="260"/>
                        <a:pt x="281" y="264"/>
                        <a:pt x="281" y="265"/>
                      </a:cubicBezTo>
                      <a:cubicBezTo>
                        <a:pt x="281" y="310"/>
                        <a:pt x="229" y="347"/>
                        <a:pt x="168" y="34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0" name="Oval 57"/>
                <p:cNvSpPr>
                  <a:spLocks noChangeArrowheads="1"/>
                </p:cNvSpPr>
                <p:nvPr/>
              </p:nvSpPr>
              <p:spPr bwMode="auto">
                <a:xfrm>
                  <a:off x="6880226" y="1755775"/>
                  <a:ext cx="125413" cy="125413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1" name="Freeform 58"/>
                <p:cNvSpPr/>
                <p:nvPr/>
              </p:nvSpPr>
              <p:spPr bwMode="auto">
                <a:xfrm>
                  <a:off x="6456364" y="1819275"/>
                  <a:ext cx="973138" cy="304800"/>
                </a:xfrm>
                <a:custGeom>
                  <a:gdLst>
                    <a:gd fmla="*/ 744 w 806" name="T0"/>
                    <a:gd fmla="*/ 216 h 252" name="T1"/>
                    <a:gd fmla="*/ 703 w 806" name="T2"/>
                    <a:gd fmla="*/ 187 h 252" name="T3"/>
                    <a:gd fmla="*/ 434 w 806" name="T4"/>
                    <a:gd fmla="*/ 0 h 252" name="T5"/>
                    <a:gd fmla="*/ 427 w 806" name="T6"/>
                    <a:gd fmla="*/ 0 h 252" name="T7"/>
                    <a:gd fmla="*/ 378 w 806" name="T8"/>
                    <a:gd fmla="*/ 0 h 252" name="T9"/>
                    <a:gd fmla="*/ 372 w 806" name="T10"/>
                    <a:gd fmla="*/ 0 h 252" name="T11"/>
                    <a:gd fmla="*/ 103 w 806" name="T12"/>
                    <a:gd fmla="*/ 187 h 252" name="T13"/>
                    <a:gd fmla="*/ 62 w 806" name="T14"/>
                    <a:gd fmla="*/ 216 h 252" name="T15"/>
                    <a:gd fmla="*/ 0 w 806" name="T16"/>
                    <a:gd fmla="*/ 252 h 252" name="T17"/>
                    <a:gd fmla="*/ 377 w 806" name="T18"/>
                    <a:gd fmla="*/ 252 h 252" name="T19"/>
                    <a:gd fmla="*/ 429 w 806" name="T20"/>
                    <a:gd fmla="*/ 252 h 252" name="T21"/>
                    <a:gd fmla="*/ 806 w 806" name="T22"/>
                    <a:gd fmla="*/ 252 h 252" name="T23"/>
                    <a:gd fmla="*/ 744 w 806" name="T24"/>
                    <a:gd fmla="*/ 216 h 252" name="T2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b="b" l="0" r="r" t="0"/>
                  <a:pathLst>
                    <a:path h="251" w="805">
                      <a:moveTo>
                        <a:pt x="744" y="216"/>
                      </a:moveTo>
                      <a:cubicBezTo>
                        <a:pt x="744" y="216"/>
                        <a:pt x="740" y="187"/>
                        <a:pt x="703" y="187"/>
                      </a:cubicBezTo>
                      <a:cubicBezTo>
                        <a:pt x="666" y="187"/>
                        <a:pt x="434" y="209"/>
                        <a:pt x="434" y="0"/>
                      </a:cubicBezTo>
                      <a:cubicBezTo>
                        <a:pt x="432" y="0"/>
                        <a:pt x="430" y="0"/>
                        <a:pt x="427" y="0"/>
                      </a:cubicBezTo>
                      <a:cubicBezTo>
                        <a:pt x="378" y="0"/>
                        <a:pt x="378" y="0"/>
                        <a:pt x="378" y="0"/>
                      </a:cubicBezTo>
                      <a:cubicBezTo>
                        <a:pt x="376" y="0"/>
                        <a:pt x="374" y="0"/>
                        <a:pt x="372" y="0"/>
                      </a:cubicBezTo>
                      <a:cubicBezTo>
                        <a:pt x="372" y="209"/>
                        <a:pt x="140" y="187"/>
                        <a:pt x="103" y="187"/>
                      </a:cubicBezTo>
                      <a:cubicBezTo>
                        <a:pt x="66" y="187"/>
                        <a:pt x="62" y="216"/>
                        <a:pt x="62" y="216"/>
                      </a:cubicBezTo>
                      <a:cubicBezTo>
                        <a:pt x="13" y="216"/>
                        <a:pt x="0" y="252"/>
                        <a:pt x="0" y="252"/>
                      </a:cubicBezTo>
                      <a:cubicBezTo>
                        <a:pt x="377" y="252"/>
                        <a:pt x="377" y="252"/>
                        <a:pt x="377" y="252"/>
                      </a:cubicBezTo>
                      <a:cubicBezTo>
                        <a:pt x="429" y="252"/>
                        <a:pt x="429" y="252"/>
                        <a:pt x="429" y="252"/>
                      </a:cubicBezTo>
                      <a:cubicBezTo>
                        <a:pt x="806" y="252"/>
                        <a:pt x="806" y="252"/>
                        <a:pt x="806" y="252"/>
                      </a:cubicBezTo>
                      <a:cubicBezTo>
                        <a:pt x="806" y="252"/>
                        <a:pt x="793" y="216"/>
                        <a:pt x="744" y="2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82" name="Freeform 59"/>
                <p:cNvSpPr/>
                <p:nvPr/>
              </p:nvSpPr>
              <p:spPr bwMode="auto">
                <a:xfrm>
                  <a:off x="6888164" y="1079500"/>
                  <a:ext cx="109538" cy="714375"/>
                </a:xfrm>
                <a:custGeom>
                  <a:gdLst>
                    <a:gd fmla="*/ 69 w 90" name="T0"/>
                    <a:gd fmla="*/ 216 h 591" name="T1"/>
                    <a:gd fmla="*/ 69 w 90" name="T2"/>
                    <a:gd fmla="*/ 125 h 591" name="T3"/>
                    <a:gd fmla="*/ 85 w 90" name="T4"/>
                    <a:gd fmla="*/ 45 h 591" name="T5"/>
                    <a:gd fmla="*/ 48 w 90" name="T6"/>
                    <a:gd fmla="*/ 0 h 591" name="T7"/>
                    <a:gd fmla="*/ 42 w 90" name="T8"/>
                    <a:gd fmla="*/ 0 h 591" name="T9"/>
                    <a:gd fmla="*/ 5 w 90" name="T10"/>
                    <a:gd fmla="*/ 45 h 591" name="T11"/>
                    <a:gd fmla="*/ 21 w 90" name="T12"/>
                    <a:gd fmla="*/ 125 h 591" name="T13"/>
                    <a:gd fmla="*/ 21 w 90" name="T14"/>
                    <a:gd fmla="*/ 216 h 591" name="T15"/>
                    <a:gd fmla="*/ 5 w 90" name="T16"/>
                    <a:gd fmla="*/ 296 h 591" name="T17"/>
                    <a:gd fmla="*/ 5 w 90" name="T18"/>
                    <a:gd fmla="*/ 387 h 591" name="T19"/>
                    <a:gd fmla="*/ 12 w 90" name="T20"/>
                    <a:gd fmla="*/ 421 h 591" name="T21"/>
                    <a:gd fmla="*/ 12 w 90" name="T22"/>
                    <a:gd fmla="*/ 511 h 591" name="T23"/>
                    <a:gd fmla="*/ 5 w 90" name="T24"/>
                    <a:gd fmla="*/ 545 h 591" name="T25"/>
                    <a:gd fmla="*/ 42 w 90" name="T26"/>
                    <a:gd fmla="*/ 591 h 591" name="T27"/>
                    <a:gd fmla="*/ 48 w 90" name="T28"/>
                    <a:gd fmla="*/ 591 h 591" name="T29"/>
                    <a:gd fmla="*/ 85 w 90" name="T30"/>
                    <a:gd fmla="*/ 545 h 591" name="T31"/>
                    <a:gd fmla="*/ 78 w 90" name="T32"/>
                    <a:gd fmla="*/ 511 h 591" name="T33"/>
                    <a:gd fmla="*/ 78 w 90" name="T34"/>
                    <a:gd fmla="*/ 421 h 591" name="T35"/>
                    <a:gd fmla="*/ 85 w 90" name="T36"/>
                    <a:gd fmla="*/ 387 h 591" name="T37"/>
                    <a:gd fmla="*/ 85 w 90" name="T38"/>
                    <a:gd fmla="*/ 296 h 591" name="T39"/>
                    <a:gd fmla="*/ 69 w 90" name="T40"/>
                    <a:gd fmla="*/ 216 h 591" name="T4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b="b" l="0" r="r" t="0"/>
                  <a:pathLst>
                    <a:path h="591" w="90">
                      <a:moveTo>
                        <a:pt x="69" y="216"/>
                      </a:moveTo>
                      <a:cubicBezTo>
                        <a:pt x="64" y="191"/>
                        <a:pt x="64" y="150"/>
                        <a:pt x="69" y="125"/>
                      </a:cubicBezTo>
                      <a:cubicBezTo>
                        <a:pt x="85" y="45"/>
                        <a:pt x="85" y="45"/>
                        <a:pt x="85" y="45"/>
                      </a:cubicBezTo>
                      <a:cubicBezTo>
                        <a:pt x="90" y="21"/>
                        <a:pt x="73" y="0"/>
                        <a:pt x="48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17" y="0"/>
                        <a:pt x="0" y="21"/>
                        <a:pt x="5" y="45"/>
                      </a:cubicBezTo>
                      <a:cubicBezTo>
                        <a:pt x="21" y="125"/>
                        <a:pt x="21" y="125"/>
                        <a:pt x="21" y="125"/>
                      </a:cubicBezTo>
                      <a:cubicBezTo>
                        <a:pt x="26" y="150"/>
                        <a:pt x="26" y="191"/>
                        <a:pt x="21" y="216"/>
                      </a:cubicBezTo>
                      <a:cubicBezTo>
                        <a:pt x="5" y="296"/>
                        <a:pt x="5" y="296"/>
                        <a:pt x="5" y="296"/>
                      </a:cubicBezTo>
                      <a:cubicBezTo>
                        <a:pt x="0" y="321"/>
                        <a:pt x="0" y="362"/>
                        <a:pt x="5" y="387"/>
                      </a:cubicBezTo>
                      <a:cubicBezTo>
                        <a:pt x="12" y="421"/>
                        <a:pt x="12" y="421"/>
                        <a:pt x="12" y="421"/>
                      </a:cubicBezTo>
                      <a:cubicBezTo>
                        <a:pt x="17" y="446"/>
                        <a:pt x="17" y="486"/>
                        <a:pt x="12" y="511"/>
                      </a:cubicBezTo>
                      <a:cubicBezTo>
                        <a:pt x="5" y="545"/>
                        <a:pt x="5" y="545"/>
                        <a:pt x="5" y="545"/>
                      </a:cubicBezTo>
                      <a:cubicBezTo>
                        <a:pt x="0" y="570"/>
                        <a:pt x="17" y="591"/>
                        <a:pt x="42" y="591"/>
                      </a:cubicBezTo>
                      <a:cubicBezTo>
                        <a:pt x="48" y="591"/>
                        <a:pt x="48" y="591"/>
                        <a:pt x="48" y="591"/>
                      </a:cubicBezTo>
                      <a:cubicBezTo>
                        <a:pt x="73" y="591"/>
                        <a:pt x="90" y="570"/>
                        <a:pt x="85" y="545"/>
                      </a:cubicBezTo>
                      <a:cubicBezTo>
                        <a:pt x="78" y="511"/>
                        <a:pt x="78" y="511"/>
                        <a:pt x="78" y="511"/>
                      </a:cubicBezTo>
                      <a:cubicBezTo>
                        <a:pt x="73" y="486"/>
                        <a:pt x="73" y="446"/>
                        <a:pt x="78" y="421"/>
                      </a:cubicBezTo>
                      <a:cubicBezTo>
                        <a:pt x="85" y="387"/>
                        <a:pt x="85" y="387"/>
                        <a:pt x="85" y="387"/>
                      </a:cubicBezTo>
                      <a:cubicBezTo>
                        <a:pt x="90" y="362"/>
                        <a:pt x="90" y="321"/>
                        <a:pt x="85" y="296"/>
                      </a:cubicBezTo>
                      <a:lnTo>
                        <a:pt x="69" y="21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</p:grpSp>
      <p:grpSp>
        <p:nvGrpSpPr>
          <p:cNvPr id="127" name="组合 126"/>
          <p:cNvGrpSpPr/>
          <p:nvPr/>
        </p:nvGrpSpPr>
        <p:grpSpPr>
          <a:xfrm>
            <a:off x="3673231" y="3501008"/>
            <a:ext cx="1198633" cy="1603226"/>
            <a:chOff x="3673231" y="3501008"/>
            <a:chExt cx="1198633" cy="1603226"/>
          </a:xfrm>
        </p:grpSpPr>
        <p:sp>
          <p:nvSpPr>
            <p:cNvPr id="15" name="矩形 14"/>
            <p:cNvSpPr/>
            <p:nvPr/>
          </p:nvSpPr>
          <p:spPr>
            <a:xfrm>
              <a:off x="3896077" y="4796456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人脉</a:t>
              </a:r>
            </a:p>
          </p:txBody>
        </p:sp>
        <p:grpSp>
          <p:nvGrpSpPr>
            <p:cNvPr id="105" name="组合 104"/>
            <p:cNvGrpSpPr/>
            <p:nvPr/>
          </p:nvGrpSpPr>
          <p:grpSpPr>
            <a:xfrm>
              <a:off x="3673231" y="3501008"/>
              <a:ext cx="1198633" cy="1198633"/>
              <a:chOff x="6744072" y="3501008"/>
              <a:chExt cx="1198633" cy="1198633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6744072" y="3501008"/>
                <a:ext cx="1198633" cy="1198633"/>
                <a:chOff x="1077842" y="2168368"/>
                <a:chExt cx="1198633" cy="1198633"/>
              </a:xfrm>
            </p:grpSpPr>
            <p:sp>
              <p:nvSpPr>
                <p:cNvPr id="51" name="椭圆 50"/>
                <p:cNvSpPr/>
                <p:nvPr/>
              </p:nvSpPr>
              <p:spPr>
                <a:xfrm>
                  <a:off x="1077842" y="2168368"/>
                  <a:ext cx="1198633" cy="1198633"/>
                </a:xfrm>
                <a:prstGeom prst="ellipse">
                  <a:avLst/>
                </a:prstGeom>
                <a:solidFill>
                  <a:srgbClr val="016B5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2" name="椭圆 51"/>
                <p:cNvSpPr/>
                <p:nvPr/>
              </p:nvSpPr>
              <p:spPr>
                <a:xfrm>
                  <a:off x="1151592" y="2242118"/>
                  <a:ext cx="1051132" cy="1051132"/>
                </a:xfrm>
                <a:prstGeom prst="ellipse">
                  <a:avLst/>
                </a:prstGeom>
                <a:solidFill>
                  <a:schemeClr val="bg2">
                    <a:lumMod val="9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grpSp>
            <p:nvGrpSpPr>
              <p:cNvPr id="56" name="组合 55"/>
              <p:cNvGrpSpPr/>
              <p:nvPr/>
            </p:nvGrpSpPr>
            <p:grpSpPr>
              <a:xfrm rot="5400000">
                <a:off x="6990387" y="3920349"/>
                <a:ext cx="737920" cy="427139"/>
                <a:chOff x="1981422" y="978113"/>
                <a:chExt cx="5349205" cy="3096344"/>
              </a:xfrm>
            </p:grpSpPr>
            <p:sp>
              <p:nvSpPr>
                <p:cNvPr id="57" name="圆角矩形 56"/>
                <p:cNvSpPr/>
                <p:nvPr/>
              </p:nvSpPr>
              <p:spPr>
                <a:xfrm>
                  <a:off x="1981422" y="978113"/>
                  <a:ext cx="5349205" cy="3096344"/>
                </a:xfrm>
                <a:prstGeom prst="roundRect">
                  <a:avLst>
                    <a:gd fmla="val 6208" name="adj"/>
                  </a:avLst>
                </a:prstGeom>
                <a:solidFill>
                  <a:srgbClr val="016B5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8" name="圆角矩形 57"/>
                <p:cNvSpPr/>
                <p:nvPr/>
              </p:nvSpPr>
              <p:spPr>
                <a:xfrm>
                  <a:off x="2350013" y="1225443"/>
                  <a:ext cx="4464852" cy="2606527"/>
                </a:xfrm>
                <a:prstGeom prst="roundRect">
                  <a:avLst>
                    <a:gd fmla="val 0" name="adj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59" name="椭圆 58"/>
                <p:cNvSpPr/>
                <p:nvPr/>
              </p:nvSpPr>
              <p:spPr>
                <a:xfrm>
                  <a:off x="6940198" y="2418274"/>
                  <a:ext cx="216021" cy="21602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60" name="圆角矩形 59"/>
                <p:cNvSpPr/>
                <p:nvPr/>
              </p:nvSpPr>
              <p:spPr>
                <a:xfrm rot="5400000">
                  <a:off x="2005742" y="2499192"/>
                  <a:ext cx="328787" cy="54187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68" name="圆角矩形 67"/>
              <p:cNvSpPr/>
              <p:nvPr/>
            </p:nvSpPr>
            <p:spPr>
              <a:xfrm>
                <a:off x="7251778" y="3999336"/>
                <a:ext cx="212791" cy="220179"/>
              </a:xfrm>
              <a:prstGeom prst="roundRect">
                <a:avLst/>
              </a:prstGeom>
              <a:solidFill>
                <a:srgbClr val="016B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mtClean="0"/>
                  <a:t>@</a:t>
                </a:r>
              </a:p>
            </p:txBody>
          </p:sp>
        </p:grpSp>
        <p:sp>
          <p:nvSpPr>
            <p:cNvPr id="110" name="Freeform 6"/>
            <p:cNvSpPr/>
            <p:nvPr/>
          </p:nvSpPr>
          <p:spPr bwMode="auto">
            <a:xfrm>
              <a:off x="4003088" y="4241809"/>
              <a:ext cx="109463" cy="242487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1" name="Freeform 6"/>
            <p:cNvSpPr/>
            <p:nvPr/>
          </p:nvSpPr>
          <p:spPr bwMode="auto">
            <a:xfrm>
              <a:off x="4129130" y="4241809"/>
              <a:ext cx="109463" cy="242487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2" name="Freeform 6"/>
            <p:cNvSpPr/>
            <p:nvPr/>
          </p:nvSpPr>
          <p:spPr bwMode="auto">
            <a:xfrm>
              <a:off x="4255173" y="4241809"/>
              <a:ext cx="109463" cy="242487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3" name="Freeform 6"/>
            <p:cNvSpPr/>
            <p:nvPr/>
          </p:nvSpPr>
          <p:spPr bwMode="auto">
            <a:xfrm>
              <a:off x="4381216" y="4241809"/>
              <a:ext cx="109463" cy="242487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4" name="Freeform 6"/>
            <p:cNvSpPr/>
            <p:nvPr/>
          </p:nvSpPr>
          <p:spPr bwMode="auto">
            <a:xfrm>
              <a:off x="4507259" y="4241809"/>
              <a:ext cx="109463" cy="242487"/>
            </a:xfrm>
            <a:custGeom>
              <a:gdLst>
                <a:gd fmla="*/ 1 w 350" name="T0"/>
                <a:gd fmla="*/ 443 h 776" name="T1"/>
                <a:gd fmla="*/ 25 w 350" name="T2"/>
                <a:gd fmla="*/ 214 h 776" name="T3"/>
                <a:gd fmla="*/ 150 w 350" name="T4"/>
                <a:gd fmla="*/ 143 h 776" name="T5"/>
                <a:gd fmla="*/ 92 w 350" name="T6"/>
                <a:gd fmla="*/ 73 h 776" name="T7"/>
                <a:gd fmla="*/ 169 w 350" name="T8"/>
                <a:gd fmla="*/ 0 h 776" name="T9"/>
                <a:gd fmla="*/ 246 w 350" name="T10"/>
                <a:gd fmla="*/ 73 h 776" name="T11"/>
                <a:gd fmla="*/ 190 w 350" name="T12"/>
                <a:gd fmla="*/ 142 h 776" name="T13"/>
                <a:gd fmla="*/ 322 w 350" name="T14"/>
                <a:gd fmla="*/ 197 h 776" name="T15"/>
                <a:gd fmla="*/ 325 w 350" name="T16"/>
                <a:gd fmla="*/ 212 h 776" name="T17"/>
                <a:gd fmla="*/ 349 w 350" name="T18"/>
                <a:gd fmla="*/ 443 h 776" name="T19"/>
                <a:gd fmla="*/ 324 w 350" name="T20"/>
                <a:gd fmla="*/ 469 h 776" name="T21"/>
                <a:gd fmla="*/ 294 w 350" name="T22"/>
                <a:gd fmla="*/ 449 h 776" name="T23"/>
                <a:gd fmla="*/ 273 w 350" name="T24"/>
                <a:gd fmla="*/ 246 h 776" name="T25"/>
                <a:gd fmla="*/ 273 w 350" name="T26"/>
                <a:gd fmla="*/ 738 h 776" name="T27"/>
                <a:gd fmla="*/ 236 w 350" name="T28"/>
                <a:gd fmla="*/ 776 h 776" name="T29"/>
                <a:gd fmla="*/ 232 w 350" name="T30"/>
                <a:gd fmla="*/ 776 h 776" name="T31"/>
                <a:gd fmla="*/ 196 w 350" name="T32"/>
                <a:gd fmla="*/ 738 h 776" name="T33"/>
                <a:gd fmla="*/ 196 w 350" name="T34"/>
                <a:gd fmla="*/ 498 h 776" name="T35"/>
                <a:gd fmla="*/ 155 w 350" name="T36"/>
                <a:gd fmla="*/ 498 h 776" name="T37"/>
                <a:gd fmla="*/ 155 w 350" name="T38"/>
                <a:gd fmla="*/ 738 h 776" name="T39"/>
                <a:gd fmla="*/ 118 w 350" name="T40"/>
                <a:gd fmla="*/ 776 h 776" name="T41"/>
                <a:gd fmla="*/ 114 w 350" name="T42"/>
                <a:gd fmla="*/ 776 h 776" name="T43"/>
                <a:gd fmla="*/ 78 w 350" name="T44"/>
                <a:gd fmla="*/ 738 h 776" name="T45"/>
                <a:gd fmla="*/ 78 w 350" name="T46"/>
                <a:gd fmla="*/ 248 h 776" name="T47"/>
                <a:gd fmla="*/ 57 w 350" name="T48"/>
                <a:gd fmla="*/ 449 h 776" name="T49"/>
                <a:gd fmla="*/ 27 w 350" name="T50"/>
                <a:gd fmla="*/ 469 h 776" name="T51"/>
                <a:gd fmla="*/ 1 w 350" name="T52"/>
                <a:gd fmla="*/ 443 h 776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776" w="350">
                  <a:moveTo>
                    <a:pt x="1" y="443"/>
                  </a:moveTo>
                  <a:cubicBezTo>
                    <a:pt x="25" y="214"/>
                    <a:pt x="25" y="214"/>
                    <a:pt x="25" y="214"/>
                  </a:cubicBezTo>
                  <a:cubicBezTo>
                    <a:pt x="25" y="163"/>
                    <a:pt x="89" y="146"/>
                    <a:pt x="150" y="143"/>
                  </a:cubicBezTo>
                  <a:cubicBezTo>
                    <a:pt x="117" y="135"/>
                    <a:pt x="92" y="106"/>
                    <a:pt x="92" y="73"/>
                  </a:cubicBezTo>
                  <a:cubicBezTo>
                    <a:pt x="92" y="32"/>
                    <a:pt x="127" y="0"/>
                    <a:pt x="169" y="0"/>
                  </a:cubicBezTo>
                  <a:cubicBezTo>
                    <a:pt x="212" y="0"/>
                    <a:pt x="246" y="32"/>
                    <a:pt x="246" y="73"/>
                  </a:cubicBezTo>
                  <a:cubicBezTo>
                    <a:pt x="246" y="106"/>
                    <a:pt x="222" y="134"/>
                    <a:pt x="190" y="142"/>
                  </a:cubicBezTo>
                  <a:cubicBezTo>
                    <a:pt x="246" y="144"/>
                    <a:pt x="308" y="157"/>
                    <a:pt x="322" y="197"/>
                  </a:cubicBezTo>
                  <a:cubicBezTo>
                    <a:pt x="323" y="199"/>
                    <a:pt x="325" y="209"/>
                    <a:pt x="325" y="212"/>
                  </a:cubicBezTo>
                  <a:cubicBezTo>
                    <a:pt x="349" y="443"/>
                    <a:pt x="349" y="443"/>
                    <a:pt x="349" y="443"/>
                  </a:cubicBezTo>
                  <a:cubicBezTo>
                    <a:pt x="350" y="458"/>
                    <a:pt x="339" y="468"/>
                    <a:pt x="324" y="469"/>
                  </a:cubicBezTo>
                  <a:cubicBezTo>
                    <a:pt x="308" y="471"/>
                    <a:pt x="295" y="463"/>
                    <a:pt x="294" y="449"/>
                  </a:cubicBezTo>
                  <a:cubicBezTo>
                    <a:pt x="273" y="246"/>
                    <a:pt x="273" y="246"/>
                    <a:pt x="273" y="246"/>
                  </a:cubicBezTo>
                  <a:cubicBezTo>
                    <a:pt x="273" y="738"/>
                    <a:pt x="273" y="738"/>
                    <a:pt x="273" y="738"/>
                  </a:cubicBezTo>
                  <a:cubicBezTo>
                    <a:pt x="273" y="759"/>
                    <a:pt x="256" y="776"/>
                    <a:pt x="236" y="776"/>
                  </a:cubicBezTo>
                  <a:cubicBezTo>
                    <a:pt x="232" y="776"/>
                    <a:pt x="232" y="776"/>
                    <a:pt x="232" y="776"/>
                  </a:cubicBezTo>
                  <a:cubicBezTo>
                    <a:pt x="212" y="776"/>
                    <a:pt x="196" y="759"/>
                    <a:pt x="196" y="738"/>
                  </a:cubicBezTo>
                  <a:cubicBezTo>
                    <a:pt x="196" y="498"/>
                    <a:pt x="196" y="498"/>
                    <a:pt x="196" y="498"/>
                  </a:cubicBezTo>
                  <a:cubicBezTo>
                    <a:pt x="155" y="498"/>
                    <a:pt x="155" y="498"/>
                    <a:pt x="155" y="498"/>
                  </a:cubicBezTo>
                  <a:cubicBezTo>
                    <a:pt x="155" y="738"/>
                    <a:pt x="155" y="738"/>
                    <a:pt x="155" y="738"/>
                  </a:cubicBezTo>
                  <a:cubicBezTo>
                    <a:pt x="155" y="759"/>
                    <a:pt x="138" y="776"/>
                    <a:pt x="118" y="776"/>
                  </a:cubicBezTo>
                  <a:cubicBezTo>
                    <a:pt x="114" y="776"/>
                    <a:pt x="114" y="776"/>
                    <a:pt x="114" y="776"/>
                  </a:cubicBezTo>
                  <a:cubicBezTo>
                    <a:pt x="94" y="776"/>
                    <a:pt x="78" y="759"/>
                    <a:pt x="78" y="738"/>
                  </a:cubicBezTo>
                  <a:cubicBezTo>
                    <a:pt x="78" y="248"/>
                    <a:pt x="78" y="248"/>
                    <a:pt x="78" y="248"/>
                  </a:cubicBezTo>
                  <a:cubicBezTo>
                    <a:pt x="57" y="449"/>
                    <a:pt x="57" y="449"/>
                    <a:pt x="57" y="449"/>
                  </a:cubicBezTo>
                  <a:cubicBezTo>
                    <a:pt x="55" y="463"/>
                    <a:pt x="42" y="471"/>
                    <a:pt x="27" y="469"/>
                  </a:cubicBezTo>
                  <a:cubicBezTo>
                    <a:pt x="11" y="468"/>
                    <a:pt x="0" y="458"/>
                    <a:pt x="1" y="443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8264423" y="3496015"/>
            <a:ext cx="1198633" cy="1608219"/>
            <a:chOff x="8264423" y="3496015"/>
            <a:chExt cx="1198633" cy="1608219"/>
          </a:xfrm>
        </p:grpSpPr>
        <p:sp>
          <p:nvSpPr>
            <p:cNvPr id="18" name="矩形 17"/>
            <p:cNvSpPr/>
            <p:nvPr/>
          </p:nvSpPr>
          <p:spPr>
            <a:xfrm>
              <a:off x="8576597" y="4796456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其它</a:t>
              </a:r>
            </a:p>
          </p:txBody>
        </p:sp>
        <p:grpSp>
          <p:nvGrpSpPr>
            <p:cNvPr id="109" name="组合 108"/>
            <p:cNvGrpSpPr/>
            <p:nvPr/>
          </p:nvGrpSpPr>
          <p:grpSpPr>
            <a:xfrm>
              <a:off x="8264423" y="3496015"/>
              <a:ext cx="1198633" cy="1198633"/>
              <a:chOff x="6849277" y="3526637"/>
              <a:chExt cx="1198633" cy="1198633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6849277" y="3526637"/>
                <a:ext cx="1198633" cy="1198633"/>
              </a:xfrm>
              <a:prstGeom prst="ellipse">
                <a:avLst/>
              </a:prstGeom>
              <a:solidFill>
                <a:srgbClr val="016B5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6923027" y="3600387"/>
                <a:ext cx="1051132" cy="1051132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17" name="Freeform 6"/>
            <p:cNvSpPr>
              <a:spLocks noEditPoints="1"/>
            </p:cNvSpPr>
            <p:nvPr/>
          </p:nvSpPr>
          <p:spPr bwMode="auto">
            <a:xfrm>
              <a:off x="8525858" y="4065998"/>
              <a:ext cx="622300" cy="384175"/>
            </a:xfrm>
            <a:custGeom>
              <a:gdLst>
                <a:gd fmla="*/ 505 w 931" name="T0"/>
                <a:gd fmla="*/ 20 h 574" name="T1"/>
                <a:gd fmla="*/ 578 w 931" name="T2"/>
                <a:gd fmla="*/ 172 h 574" name="T3"/>
                <a:gd fmla="*/ 427 w 931" name="T4"/>
                <a:gd fmla="*/ 245 h 574" name="T5"/>
                <a:gd fmla="*/ 353 w 931" name="T6"/>
                <a:gd fmla="*/ 93 h 574" name="T7"/>
                <a:gd fmla="*/ 505 w 931" name="T8"/>
                <a:gd fmla="*/ 20 h 574" name="T9"/>
                <a:gd fmla="*/ 466 w 931" name="T10"/>
                <a:gd fmla="*/ 279 h 574" name="T11"/>
                <a:gd fmla="*/ 423 w 931" name="T12"/>
                <a:gd fmla="*/ 288 h 574" name="T13"/>
                <a:gd fmla="*/ 418 w 931" name="T14"/>
                <a:gd fmla="*/ 284 h 574" name="T15"/>
                <a:gd fmla="*/ 282 w 931" name="T16"/>
                <a:gd fmla="*/ 202 h 574" name="T17"/>
                <a:gd fmla="*/ 234 w 931" name="T18"/>
                <a:gd fmla="*/ 51 h 574" name="T19"/>
                <a:gd fmla="*/ 171 w 931" name="T20"/>
                <a:gd fmla="*/ 17 h 574" name="T21"/>
                <a:gd fmla="*/ 171 w 931" name="T22"/>
                <a:gd fmla="*/ 17 h 574" name="T23"/>
                <a:gd fmla="*/ 135 w 931" name="T24"/>
                <a:gd fmla="*/ 80 h 574" name="T25"/>
                <a:gd fmla="*/ 186 w 931" name="T26"/>
                <a:gd fmla="*/ 242 h 574" name="T27"/>
                <a:gd fmla="*/ 210 w 931" name="T28"/>
                <a:gd fmla="*/ 279 h 574" name="T29"/>
                <a:gd fmla="*/ 355 w 931" name="T30"/>
                <a:gd fmla="*/ 366 h 574" name="T31"/>
                <a:gd fmla="*/ 352 w 931" name="T32"/>
                <a:gd fmla="*/ 393 h 574" name="T33"/>
                <a:gd fmla="*/ 352 w 931" name="T34"/>
                <a:gd fmla="*/ 523 h 574" name="T35"/>
                <a:gd fmla="*/ 0 w 931" name="T36"/>
                <a:gd fmla="*/ 523 h 574" name="T37"/>
                <a:gd fmla="*/ 0 w 931" name="T38"/>
                <a:gd fmla="*/ 574 h 574" name="T39"/>
                <a:gd fmla="*/ 352 w 931" name="T40"/>
                <a:gd fmla="*/ 574 h 574" name="T41"/>
                <a:gd fmla="*/ 582 w 931" name="T42"/>
                <a:gd fmla="*/ 574 h 574" name="T43"/>
                <a:gd fmla="*/ 931 w 931" name="T44"/>
                <a:gd fmla="*/ 574 h 574" name="T45"/>
                <a:gd fmla="*/ 931 w 931" name="T46"/>
                <a:gd fmla="*/ 523 h 574" name="T47"/>
                <a:gd fmla="*/ 582 w 931" name="T48"/>
                <a:gd fmla="*/ 523 h 574" name="T49"/>
                <a:gd fmla="*/ 582 w 931" name="T50"/>
                <a:gd fmla="*/ 393 h 574" name="T51"/>
                <a:gd fmla="*/ 578 w 931" name="T52"/>
                <a:gd fmla="*/ 366 h 574" name="T53"/>
                <a:gd fmla="*/ 722 w 931" name="T54"/>
                <a:gd fmla="*/ 279 h 574" name="T55"/>
                <a:gd fmla="*/ 745 w 931" name="T56"/>
                <a:gd fmla="*/ 242 h 574" name="T57"/>
                <a:gd fmla="*/ 797 w 931" name="T58"/>
                <a:gd fmla="*/ 80 h 574" name="T59"/>
                <a:gd fmla="*/ 761 w 931" name="T60"/>
                <a:gd fmla="*/ 17 h 574" name="T61"/>
                <a:gd fmla="*/ 761 w 931" name="T62"/>
                <a:gd fmla="*/ 17 h 574" name="T63"/>
                <a:gd fmla="*/ 698 w 931" name="T64"/>
                <a:gd fmla="*/ 51 h 574" name="T65"/>
                <a:gd fmla="*/ 650 w 931" name="T66"/>
                <a:gd fmla="*/ 202 h 574" name="T67"/>
                <a:gd fmla="*/ 515 w 931" name="T68"/>
                <a:gd fmla="*/ 284 h 574" name="T69"/>
                <a:gd fmla="*/ 510 w 931" name="T70"/>
                <a:gd fmla="*/ 288 h 574" name="T71"/>
                <a:gd fmla="*/ 466 w 931" name="T72"/>
                <a:gd fmla="*/ 279 h 57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574" w="931">
                  <a:moveTo>
                    <a:pt x="505" y="20"/>
                  </a:moveTo>
                  <a:cubicBezTo>
                    <a:pt x="568" y="42"/>
                    <a:pt x="601" y="110"/>
                    <a:pt x="578" y="172"/>
                  </a:cubicBezTo>
                  <a:cubicBezTo>
                    <a:pt x="556" y="233"/>
                    <a:pt x="488" y="265"/>
                    <a:pt x="427" y="245"/>
                  </a:cubicBezTo>
                  <a:cubicBezTo>
                    <a:pt x="365" y="223"/>
                    <a:pt x="333" y="155"/>
                    <a:pt x="353" y="93"/>
                  </a:cubicBezTo>
                  <a:cubicBezTo>
                    <a:pt x="375" y="32"/>
                    <a:pt x="444" y="0"/>
                    <a:pt x="505" y="20"/>
                  </a:cubicBezTo>
                  <a:close/>
                  <a:moveTo>
                    <a:pt x="466" y="279"/>
                  </a:moveTo>
                  <a:cubicBezTo>
                    <a:pt x="451" y="279"/>
                    <a:pt x="435" y="283"/>
                    <a:pt x="423" y="288"/>
                  </a:cubicBezTo>
                  <a:cubicBezTo>
                    <a:pt x="422" y="286"/>
                    <a:pt x="420" y="284"/>
                    <a:pt x="418" y="284"/>
                  </a:cubicBezTo>
                  <a:cubicBezTo>
                    <a:pt x="282" y="202"/>
                    <a:pt x="282" y="202"/>
                    <a:pt x="282" y="202"/>
                  </a:cubicBezTo>
                  <a:cubicBezTo>
                    <a:pt x="234" y="51"/>
                    <a:pt x="234" y="51"/>
                    <a:pt x="234" y="51"/>
                  </a:cubicBezTo>
                  <a:cubicBezTo>
                    <a:pt x="227" y="23"/>
                    <a:pt x="198" y="8"/>
                    <a:pt x="171" y="17"/>
                  </a:cubicBezTo>
                  <a:cubicBezTo>
                    <a:pt x="171" y="17"/>
                    <a:pt x="171" y="17"/>
                    <a:pt x="171" y="17"/>
                  </a:cubicBezTo>
                  <a:cubicBezTo>
                    <a:pt x="144" y="23"/>
                    <a:pt x="128" y="52"/>
                    <a:pt x="135" y="80"/>
                  </a:cubicBezTo>
                  <a:cubicBezTo>
                    <a:pt x="186" y="242"/>
                    <a:pt x="186" y="242"/>
                    <a:pt x="186" y="242"/>
                  </a:cubicBezTo>
                  <a:cubicBezTo>
                    <a:pt x="188" y="257"/>
                    <a:pt x="196" y="271"/>
                    <a:pt x="210" y="279"/>
                  </a:cubicBezTo>
                  <a:cubicBezTo>
                    <a:pt x="355" y="366"/>
                    <a:pt x="355" y="366"/>
                    <a:pt x="355" y="366"/>
                  </a:cubicBezTo>
                  <a:cubicBezTo>
                    <a:pt x="352" y="375"/>
                    <a:pt x="352" y="385"/>
                    <a:pt x="352" y="393"/>
                  </a:cubicBezTo>
                  <a:cubicBezTo>
                    <a:pt x="352" y="523"/>
                    <a:pt x="352" y="523"/>
                    <a:pt x="352" y="523"/>
                  </a:cubicBezTo>
                  <a:cubicBezTo>
                    <a:pt x="0" y="523"/>
                    <a:pt x="0" y="523"/>
                    <a:pt x="0" y="523"/>
                  </a:cubicBezTo>
                  <a:cubicBezTo>
                    <a:pt x="0" y="574"/>
                    <a:pt x="0" y="574"/>
                    <a:pt x="0" y="574"/>
                  </a:cubicBezTo>
                  <a:cubicBezTo>
                    <a:pt x="352" y="574"/>
                    <a:pt x="352" y="574"/>
                    <a:pt x="352" y="574"/>
                  </a:cubicBezTo>
                  <a:cubicBezTo>
                    <a:pt x="582" y="574"/>
                    <a:pt x="582" y="574"/>
                    <a:pt x="582" y="574"/>
                  </a:cubicBezTo>
                  <a:cubicBezTo>
                    <a:pt x="931" y="574"/>
                    <a:pt x="931" y="574"/>
                    <a:pt x="931" y="574"/>
                  </a:cubicBezTo>
                  <a:cubicBezTo>
                    <a:pt x="931" y="523"/>
                    <a:pt x="931" y="523"/>
                    <a:pt x="931" y="523"/>
                  </a:cubicBezTo>
                  <a:cubicBezTo>
                    <a:pt x="582" y="523"/>
                    <a:pt x="582" y="523"/>
                    <a:pt x="582" y="523"/>
                  </a:cubicBezTo>
                  <a:cubicBezTo>
                    <a:pt x="582" y="393"/>
                    <a:pt x="582" y="393"/>
                    <a:pt x="582" y="393"/>
                  </a:cubicBezTo>
                  <a:cubicBezTo>
                    <a:pt x="582" y="385"/>
                    <a:pt x="580" y="375"/>
                    <a:pt x="578" y="366"/>
                  </a:cubicBezTo>
                  <a:cubicBezTo>
                    <a:pt x="722" y="279"/>
                    <a:pt x="722" y="279"/>
                    <a:pt x="722" y="279"/>
                  </a:cubicBezTo>
                  <a:cubicBezTo>
                    <a:pt x="735" y="271"/>
                    <a:pt x="744" y="257"/>
                    <a:pt x="745" y="242"/>
                  </a:cubicBezTo>
                  <a:cubicBezTo>
                    <a:pt x="797" y="80"/>
                    <a:pt x="797" y="80"/>
                    <a:pt x="797" y="80"/>
                  </a:cubicBezTo>
                  <a:cubicBezTo>
                    <a:pt x="803" y="52"/>
                    <a:pt x="788" y="23"/>
                    <a:pt x="761" y="17"/>
                  </a:cubicBezTo>
                  <a:cubicBezTo>
                    <a:pt x="761" y="17"/>
                    <a:pt x="761" y="17"/>
                    <a:pt x="761" y="17"/>
                  </a:cubicBezTo>
                  <a:cubicBezTo>
                    <a:pt x="735" y="8"/>
                    <a:pt x="706" y="23"/>
                    <a:pt x="698" y="51"/>
                  </a:cubicBezTo>
                  <a:cubicBezTo>
                    <a:pt x="650" y="202"/>
                    <a:pt x="650" y="202"/>
                    <a:pt x="650" y="202"/>
                  </a:cubicBezTo>
                  <a:cubicBezTo>
                    <a:pt x="515" y="284"/>
                    <a:pt x="515" y="284"/>
                    <a:pt x="515" y="284"/>
                  </a:cubicBezTo>
                  <a:cubicBezTo>
                    <a:pt x="514" y="284"/>
                    <a:pt x="512" y="286"/>
                    <a:pt x="510" y="288"/>
                  </a:cubicBezTo>
                  <a:cubicBezTo>
                    <a:pt x="497" y="283"/>
                    <a:pt x="481" y="279"/>
                    <a:pt x="466" y="279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8" name="Freeform 7"/>
            <p:cNvSpPr>
              <a:spLocks noEditPoints="1"/>
            </p:cNvSpPr>
            <p:nvPr/>
          </p:nvSpPr>
          <p:spPr bwMode="auto">
            <a:xfrm>
              <a:off x="8521095" y="3683411"/>
              <a:ext cx="669925" cy="358775"/>
            </a:xfrm>
            <a:custGeom>
              <a:gdLst>
                <a:gd fmla="*/ 131 w 1003" name="T0"/>
                <a:gd fmla="*/ 249 h 538" name="T1"/>
                <a:gd fmla="*/ 278 w 1003" name="T2"/>
                <a:gd fmla="*/ 354 h 538" name="T3"/>
                <a:gd fmla="*/ 148 w 1003" name="T4"/>
                <a:gd fmla="*/ 538 h 538" name="T5"/>
                <a:gd fmla="*/ 0 w 1003" name="T6"/>
                <a:gd fmla="*/ 433 h 538" name="T7"/>
                <a:gd fmla="*/ 131 w 1003" name="T8"/>
                <a:gd fmla="*/ 249 h 538" name="T9"/>
                <a:gd fmla="*/ 138 w 1003" name="T10"/>
                <a:gd fmla="*/ 296 h 538" name="T11"/>
                <a:gd fmla="*/ 48 w 1003" name="T12"/>
                <a:gd fmla="*/ 424 h 538" name="T13"/>
                <a:gd fmla="*/ 140 w 1003" name="T14"/>
                <a:gd fmla="*/ 491 h 538" name="T15"/>
                <a:gd fmla="*/ 232 w 1003" name="T16"/>
                <a:gd fmla="*/ 363 h 538" name="T17"/>
                <a:gd fmla="*/ 138 w 1003" name="T18"/>
                <a:gd fmla="*/ 296 h 538" name="T19"/>
                <a:gd fmla="*/ 614 w 1003" name="T20"/>
                <a:gd fmla="*/ 70 h 538" name="T21"/>
                <a:gd fmla="*/ 488 w 1003" name="T22"/>
                <a:gd fmla="*/ 198 h 538" name="T23"/>
                <a:gd fmla="*/ 648 w 1003" name="T24"/>
                <a:gd fmla="*/ 356 h 538" name="T25"/>
                <a:gd fmla="*/ 774 w 1003" name="T26"/>
                <a:gd fmla="*/ 227 h 538" name="T27"/>
                <a:gd fmla="*/ 614 w 1003" name="T28"/>
                <a:gd fmla="*/ 70 h 538" name="T29"/>
                <a:gd fmla="*/ 614 w 1003" name="T30"/>
                <a:gd fmla="*/ 117 h 538" name="T31"/>
                <a:gd fmla="*/ 726 w 1003" name="T32"/>
                <a:gd fmla="*/ 227 h 538" name="T33"/>
                <a:gd fmla="*/ 648 w 1003" name="T34"/>
                <a:gd fmla="*/ 308 h 538" name="T35"/>
                <a:gd fmla="*/ 535 w 1003" name="T36"/>
                <a:gd fmla="*/ 198 h 538" name="T37"/>
                <a:gd fmla="*/ 614 w 1003" name="T38"/>
                <a:gd fmla="*/ 117 h 538" name="T39"/>
                <a:gd fmla="*/ 450 w 1003" name="T40"/>
                <a:gd fmla="*/ 42 h 538" name="T41"/>
                <a:gd fmla="*/ 275 w 1003" name="T42"/>
                <a:gd fmla="*/ 0 h 538" name="T43"/>
                <a:gd fmla="*/ 220 w 1003" name="T44"/>
                <a:gd fmla="*/ 220 h 538" name="T45"/>
                <a:gd fmla="*/ 396 w 1003" name="T46"/>
                <a:gd fmla="*/ 262 h 538" name="T47"/>
                <a:gd fmla="*/ 450 w 1003" name="T48"/>
                <a:gd fmla="*/ 42 h 538" name="T49"/>
                <a:gd fmla="*/ 409 w 1003" name="T50"/>
                <a:gd fmla="*/ 68 h 538" name="T51"/>
                <a:gd fmla="*/ 372 w 1003" name="T52"/>
                <a:gd fmla="*/ 221 h 538" name="T53"/>
                <a:gd fmla="*/ 261 w 1003" name="T54"/>
                <a:gd fmla="*/ 194 h 538" name="T55"/>
                <a:gd fmla="*/ 298 w 1003" name="T56"/>
                <a:gd fmla="*/ 41 h 538" name="T57"/>
                <a:gd fmla="*/ 409 w 1003" name="T58"/>
                <a:gd fmla="*/ 68 h 538" name="T59"/>
                <a:gd fmla="*/ 922 w 1003" name="T60"/>
                <a:gd fmla="*/ 264 h 538" name="T61"/>
                <a:gd fmla="*/ 1003 w 1003" name="T62"/>
                <a:gd fmla="*/ 475 h 538" name="T63"/>
                <a:gd fmla="*/ 834 w 1003" name="T64"/>
                <a:gd fmla="*/ 538 h 538" name="T65"/>
                <a:gd fmla="*/ 754 w 1003" name="T66"/>
                <a:gd fmla="*/ 329 h 538" name="T67"/>
                <a:gd fmla="*/ 922 w 1003" name="T68"/>
                <a:gd fmla="*/ 264 h 538" name="T69"/>
                <a:gd fmla="*/ 904 w 1003" name="T70"/>
                <a:gd fmla="*/ 308 h 538" name="T71"/>
                <a:gd fmla="*/ 796 w 1003" name="T72"/>
                <a:gd fmla="*/ 348 h 538" name="T73"/>
                <a:gd fmla="*/ 852 w 1003" name="T74"/>
                <a:gd fmla="*/ 496 h 538" name="T75"/>
                <a:gd fmla="*/ 958 w 1003" name="T76"/>
                <a:gd fmla="*/ 455 h 538" name="T77"/>
                <a:gd fmla="*/ 904 w 1003" name="T78"/>
                <a:gd fmla="*/ 308 h 538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538" w="1003">
                  <a:moveTo>
                    <a:pt x="131" y="249"/>
                  </a:moveTo>
                  <a:cubicBezTo>
                    <a:pt x="278" y="354"/>
                    <a:pt x="278" y="354"/>
                    <a:pt x="278" y="354"/>
                  </a:cubicBezTo>
                  <a:cubicBezTo>
                    <a:pt x="148" y="538"/>
                    <a:pt x="148" y="538"/>
                    <a:pt x="148" y="538"/>
                  </a:cubicBezTo>
                  <a:cubicBezTo>
                    <a:pt x="0" y="433"/>
                    <a:pt x="0" y="433"/>
                    <a:pt x="0" y="433"/>
                  </a:cubicBezTo>
                  <a:cubicBezTo>
                    <a:pt x="131" y="249"/>
                    <a:pt x="131" y="249"/>
                    <a:pt x="131" y="249"/>
                  </a:cubicBezTo>
                  <a:close/>
                  <a:moveTo>
                    <a:pt x="138" y="296"/>
                  </a:moveTo>
                  <a:cubicBezTo>
                    <a:pt x="48" y="424"/>
                    <a:pt x="48" y="424"/>
                    <a:pt x="48" y="424"/>
                  </a:cubicBezTo>
                  <a:cubicBezTo>
                    <a:pt x="140" y="491"/>
                    <a:pt x="140" y="491"/>
                    <a:pt x="140" y="491"/>
                  </a:cubicBezTo>
                  <a:cubicBezTo>
                    <a:pt x="232" y="363"/>
                    <a:pt x="232" y="363"/>
                    <a:pt x="232" y="363"/>
                  </a:cubicBezTo>
                  <a:cubicBezTo>
                    <a:pt x="138" y="296"/>
                    <a:pt x="138" y="296"/>
                    <a:pt x="138" y="296"/>
                  </a:cubicBezTo>
                  <a:close/>
                  <a:moveTo>
                    <a:pt x="614" y="70"/>
                  </a:moveTo>
                  <a:cubicBezTo>
                    <a:pt x="488" y="198"/>
                    <a:pt x="488" y="198"/>
                    <a:pt x="488" y="198"/>
                  </a:cubicBezTo>
                  <a:cubicBezTo>
                    <a:pt x="648" y="356"/>
                    <a:pt x="648" y="356"/>
                    <a:pt x="648" y="356"/>
                  </a:cubicBezTo>
                  <a:cubicBezTo>
                    <a:pt x="774" y="227"/>
                    <a:pt x="774" y="227"/>
                    <a:pt x="774" y="227"/>
                  </a:cubicBezTo>
                  <a:cubicBezTo>
                    <a:pt x="614" y="70"/>
                    <a:pt x="614" y="70"/>
                    <a:pt x="614" y="70"/>
                  </a:cubicBezTo>
                  <a:close/>
                  <a:moveTo>
                    <a:pt x="614" y="117"/>
                  </a:moveTo>
                  <a:cubicBezTo>
                    <a:pt x="726" y="227"/>
                    <a:pt x="726" y="227"/>
                    <a:pt x="726" y="227"/>
                  </a:cubicBezTo>
                  <a:cubicBezTo>
                    <a:pt x="648" y="308"/>
                    <a:pt x="648" y="308"/>
                    <a:pt x="648" y="308"/>
                  </a:cubicBezTo>
                  <a:cubicBezTo>
                    <a:pt x="535" y="198"/>
                    <a:pt x="535" y="198"/>
                    <a:pt x="535" y="198"/>
                  </a:cubicBezTo>
                  <a:cubicBezTo>
                    <a:pt x="614" y="117"/>
                    <a:pt x="614" y="117"/>
                    <a:pt x="614" y="117"/>
                  </a:cubicBezTo>
                  <a:close/>
                  <a:moveTo>
                    <a:pt x="450" y="42"/>
                  </a:moveTo>
                  <a:cubicBezTo>
                    <a:pt x="275" y="0"/>
                    <a:pt x="275" y="0"/>
                    <a:pt x="275" y="0"/>
                  </a:cubicBezTo>
                  <a:cubicBezTo>
                    <a:pt x="220" y="220"/>
                    <a:pt x="220" y="220"/>
                    <a:pt x="220" y="220"/>
                  </a:cubicBezTo>
                  <a:cubicBezTo>
                    <a:pt x="396" y="262"/>
                    <a:pt x="396" y="262"/>
                    <a:pt x="396" y="262"/>
                  </a:cubicBezTo>
                  <a:cubicBezTo>
                    <a:pt x="450" y="42"/>
                    <a:pt x="450" y="42"/>
                    <a:pt x="450" y="42"/>
                  </a:cubicBezTo>
                  <a:close/>
                  <a:moveTo>
                    <a:pt x="409" y="68"/>
                  </a:moveTo>
                  <a:cubicBezTo>
                    <a:pt x="372" y="221"/>
                    <a:pt x="372" y="221"/>
                    <a:pt x="372" y="221"/>
                  </a:cubicBezTo>
                  <a:cubicBezTo>
                    <a:pt x="261" y="194"/>
                    <a:pt x="261" y="194"/>
                    <a:pt x="261" y="194"/>
                  </a:cubicBezTo>
                  <a:cubicBezTo>
                    <a:pt x="298" y="41"/>
                    <a:pt x="298" y="41"/>
                    <a:pt x="298" y="41"/>
                  </a:cubicBezTo>
                  <a:cubicBezTo>
                    <a:pt x="409" y="68"/>
                    <a:pt x="409" y="68"/>
                    <a:pt x="409" y="68"/>
                  </a:cubicBezTo>
                  <a:close/>
                  <a:moveTo>
                    <a:pt x="922" y="264"/>
                  </a:moveTo>
                  <a:cubicBezTo>
                    <a:pt x="1003" y="475"/>
                    <a:pt x="1003" y="475"/>
                    <a:pt x="1003" y="475"/>
                  </a:cubicBezTo>
                  <a:cubicBezTo>
                    <a:pt x="834" y="538"/>
                    <a:pt x="834" y="538"/>
                    <a:pt x="834" y="538"/>
                  </a:cubicBezTo>
                  <a:cubicBezTo>
                    <a:pt x="754" y="329"/>
                    <a:pt x="754" y="329"/>
                    <a:pt x="754" y="329"/>
                  </a:cubicBezTo>
                  <a:cubicBezTo>
                    <a:pt x="922" y="264"/>
                    <a:pt x="922" y="264"/>
                    <a:pt x="922" y="264"/>
                  </a:cubicBezTo>
                  <a:close/>
                  <a:moveTo>
                    <a:pt x="904" y="308"/>
                  </a:moveTo>
                  <a:cubicBezTo>
                    <a:pt x="796" y="348"/>
                    <a:pt x="796" y="348"/>
                    <a:pt x="796" y="348"/>
                  </a:cubicBezTo>
                  <a:cubicBezTo>
                    <a:pt x="852" y="496"/>
                    <a:pt x="852" y="496"/>
                    <a:pt x="852" y="496"/>
                  </a:cubicBezTo>
                  <a:cubicBezTo>
                    <a:pt x="958" y="455"/>
                    <a:pt x="958" y="455"/>
                    <a:pt x="958" y="455"/>
                  </a:cubicBezTo>
                  <a:cubicBezTo>
                    <a:pt x="904" y="308"/>
                    <a:pt x="904" y="308"/>
                    <a:pt x="904" y="308"/>
                  </a:cubicBezTo>
                  <a:close/>
                </a:path>
              </a:pathLst>
            </a:custGeom>
            <a:solidFill>
              <a:srgbClr val="016B52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6804193" y="3490647"/>
            <a:ext cx="1198633" cy="1613587"/>
            <a:chOff x="6804193" y="3490647"/>
            <a:chExt cx="1198633" cy="1613587"/>
          </a:xfrm>
        </p:grpSpPr>
        <p:sp>
          <p:nvSpPr>
            <p:cNvPr id="17" name="矩形 16"/>
            <p:cNvSpPr/>
            <p:nvPr/>
          </p:nvSpPr>
          <p:spPr>
            <a:xfrm>
              <a:off x="7136437" y="4796456"/>
              <a:ext cx="538480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mtClean="0" sz="1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资金</a:t>
              </a:r>
            </a:p>
          </p:txBody>
        </p:sp>
        <p:grpSp>
          <p:nvGrpSpPr>
            <p:cNvPr id="126" name="组合 125"/>
            <p:cNvGrpSpPr/>
            <p:nvPr/>
          </p:nvGrpSpPr>
          <p:grpSpPr>
            <a:xfrm>
              <a:off x="6804193" y="3490647"/>
              <a:ext cx="1198633" cy="1198633"/>
              <a:chOff x="6804193" y="3490647"/>
              <a:chExt cx="1198633" cy="1198633"/>
            </a:xfrm>
          </p:grpSpPr>
          <p:grpSp>
            <p:nvGrpSpPr>
              <p:cNvPr id="125" name="组合 124"/>
              <p:cNvGrpSpPr/>
              <p:nvPr/>
            </p:nvGrpSpPr>
            <p:grpSpPr>
              <a:xfrm>
                <a:off x="6804193" y="3490647"/>
                <a:ext cx="1198633" cy="1198633"/>
                <a:chOff x="6804193" y="3490647"/>
                <a:chExt cx="1198633" cy="1198633"/>
              </a:xfrm>
            </p:grpSpPr>
            <p:grpSp>
              <p:nvGrpSpPr>
                <p:cNvPr id="120" name="组合 119"/>
                <p:cNvGrpSpPr/>
                <p:nvPr/>
              </p:nvGrpSpPr>
              <p:grpSpPr>
                <a:xfrm>
                  <a:off x="6804193" y="3490647"/>
                  <a:ext cx="1198633" cy="1198633"/>
                  <a:chOff x="6849277" y="3526637"/>
                  <a:chExt cx="1198633" cy="1198633"/>
                </a:xfrm>
              </p:grpSpPr>
              <p:sp>
                <p:nvSpPr>
                  <p:cNvPr id="121" name="椭圆 120"/>
                  <p:cNvSpPr/>
                  <p:nvPr/>
                </p:nvSpPr>
                <p:spPr>
                  <a:xfrm>
                    <a:off x="6849277" y="3526637"/>
                    <a:ext cx="1198633" cy="1198633"/>
                  </a:xfrm>
                  <a:prstGeom prst="ellipse">
                    <a:avLst/>
                  </a:prstGeom>
                  <a:solidFill>
                    <a:srgbClr val="016B5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22" name="椭圆 121"/>
                  <p:cNvSpPr/>
                  <p:nvPr/>
                </p:nvSpPr>
                <p:spPr>
                  <a:xfrm>
                    <a:off x="6923027" y="3600387"/>
                    <a:ext cx="1051132" cy="1051132"/>
                  </a:xfrm>
                  <a:prstGeom prst="ellipse">
                    <a:avLst/>
                  </a:prstGeom>
                  <a:solidFill>
                    <a:schemeClr val="bg2">
                      <a:lumMod val="9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</p:grpSp>
            <p:sp>
              <p:nvSpPr>
                <p:cNvPr id="123" name="文本框 122"/>
                <p:cNvSpPr txBox="1"/>
                <p:nvPr/>
              </p:nvSpPr>
              <p:spPr>
                <a:xfrm>
                  <a:off x="7281002" y="3854652"/>
                  <a:ext cx="648072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b="1" lang="en-US" smtClean="0">
                      <a:solidFill>
                        <a:srgbClr val="016B52"/>
                      </a:solidFill>
                      <a:latin typeface="+mj-ea"/>
                      <a:ea typeface="+mj-ea"/>
                    </a:rPr>
                    <a:t>$$$</a:t>
                  </a:r>
                </a:p>
              </p:txBody>
            </p:sp>
            <p:sp>
              <p:nvSpPr>
                <p:cNvPr id="124" name="文本框 123"/>
                <p:cNvSpPr txBox="1"/>
                <p:nvPr/>
              </p:nvSpPr>
              <p:spPr>
                <a:xfrm>
                  <a:off x="6959645" y="3742314"/>
                  <a:ext cx="648072" cy="36576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b="1" lang="en-US" smtClean="0">
                      <a:solidFill>
                        <a:srgbClr val="016B52"/>
                      </a:solidFill>
                      <a:latin typeface="+mj-ea"/>
                      <a:ea typeface="+mj-ea"/>
                    </a:rPr>
                    <a:t>¥¥¥</a:t>
                  </a:r>
                </a:p>
              </p:txBody>
            </p:sp>
          </p:grpSp>
          <p:sp>
            <p:nvSpPr>
              <p:cNvPr id="119" name="文本框 118"/>
              <p:cNvSpPr txBox="1"/>
              <p:nvPr/>
            </p:nvSpPr>
            <p:spPr>
              <a:xfrm>
                <a:off x="7098781" y="3955671"/>
                <a:ext cx="648072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 smtClean="0">
                    <a:solidFill>
                      <a:srgbClr val="016B52"/>
                    </a:solidFill>
                    <a:latin typeface="+mj-ea"/>
                    <a:ea typeface="+mj-ea"/>
                  </a:rPr>
                  <a:t>$$$</a:t>
                </a:r>
              </a:p>
            </p:txBody>
          </p:sp>
        </p:grpSp>
      </p:grpSp>
      <p:sp>
        <p:nvSpPr>
          <p:cNvPr id="132" name="矩形 18"/>
          <p:cNvSpPr/>
          <p:nvPr/>
        </p:nvSpPr>
        <p:spPr>
          <a:xfrm>
            <a:off x="1415480" y="-20631"/>
            <a:ext cx="2376264" cy="2801567"/>
          </a:xfrm>
          <a:custGeom>
            <a:rect b="b" l="l" r="r" t="t"/>
            <a:pathLst>
              <a:path h="2801567" w="1512167">
                <a:moveTo>
                  <a:pt x="0" y="0"/>
                </a:moveTo>
                <a:lnTo>
                  <a:pt x="1512167" y="0"/>
                </a:lnTo>
                <a:lnTo>
                  <a:pt x="1512167" y="2801567"/>
                </a:lnTo>
                <a:lnTo>
                  <a:pt x="1480244" y="2801567"/>
                </a:lnTo>
                <a:lnTo>
                  <a:pt x="1397937" y="2636953"/>
                </a:lnTo>
                <a:lnTo>
                  <a:pt x="1315630" y="2801567"/>
                </a:lnTo>
                <a:lnTo>
                  <a:pt x="1263876" y="2801567"/>
                </a:lnTo>
                <a:lnTo>
                  <a:pt x="1181569" y="2636953"/>
                </a:lnTo>
                <a:lnTo>
                  <a:pt x="1099262" y="2801567"/>
                </a:lnTo>
                <a:lnTo>
                  <a:pt x="1047507" y="2801567"/>
                </a:lnTo>
                <a:lnTo>
                  <a:pt x="965200" y="2636953"/>
                </a:lnTo>
                <a:lnTo>
                  <a:pt x="882893" y="2801567"/>
                </a:lnTo>
                <a:lnTo>
                  <a:pt x="831138" y="2801567"/>
                </a:lnTo>
                <a:lnTo>
                  <a:pt x="748831" y="2636953"/>
                </a:lnTo>
                <a:lnTo>
                  <a:pt x="666524" y="2801567"/>
                </a:lnTo>
                <a:lnTo>
                  <a:pt x="614769" y="2801567"/>
                </a:lnTo>
                <a:lnTo>
                  <a:pt x="532462" y="2636953"/>
                </a:lnTo>
                <a:lnTo>
                  <a:pt x="450155" y="2801567"/>
                </a:lnTo>
                <a:lnTo>
                  <a:pt x="398400" y="2801567"/>
                </a:lnTo>
                <a:lnTo>
                  <a:pt x="316093" y="2636953"/>
                </a:lnTo>
                <a:lnTo>
                  <a:pt x="233786" y="2801567"/>
                </a:lnTo>
                <a:lnTo>
                  <a:pt x="182031" y="2801567"/>
                </a:lnTo>
                <a:lnTo>
                  <a:pt x="99724" y="2636953"/>
                </a:lnTo>
                <a:lnTo>
                  <a:pt x="17417" y="2801567"/>
                </a:lnTo>
                <a:lnTo>
                  <a:pt x="0" y="28015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3" name="Rectangle 5"/>
          <p:cNvSpPr txBox="1">
            <a:spLocks noChangeArrowheads="1"/>
          </p:cNvSpPr>
          <p:nvPr/>
        </p:nvSpPr>
        <p:spPr>
          <a:xfrm>
            <a:off x="1540442" y="1124744"/>
            <a:ext cx="212634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altLang="en-US" lang="zh-CN" smtClean="0" sz="36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制定策略</a:t>
            </a:r>
          </a:p>
        </p:txBody>
      </p:sp>
    </p:spTree>
    <p:extLst>
      <p:ext uri="{BB962C8B-B14F-4D97-AF65-F5344CB8AC3E}">
        <p14:creationId val="263691204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8" name="等腰三角形 11"/>
          <p:cNvSpPr/>
          <p:nvPr/>
        </p:nvSpPr>
        <p:spPr>
          <a:xfrm>
            <a:off x="9362796" y="4284068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18"/>
          <p:cNvSpPr/>
          <p:nvPr/>
        </p:nvSpPr>
        <p:spPr>
          <a:xfrm>
            <a:off x="1415480" y="-20631"/>
            <a:ext cx="2376264" cy="2801567"/>
          </a:xfrm>
          <a:custGeom>
            <a:rect b="b" l="l" r="r" t="t"/>
            <a:pathLst>
              <a:path h="2801567" w="1512167">
                <a:moveTo>
                  <a:pt x="0" y="0"/>
                </a:moveTo>
                <a:lnTo>
                  <a:pt x="1512167" y="0"/>
                </a:lnTo>
                <a:lnTo>
                  <a:pt x="1512167" y="2801567"/>
                </a:lnTo>
                <a:lnTo>
                  <a:pt x="1480244" y="2801567"/>
                </a:lnTo>
                <a:lnTo>
                  <a:pt x="1397937" y="2636953"/>
                </a:lnTo>
                <a:lnTo>
                  <a:pt x="1315630" y="2801567"/>
                </a:lnTo>
                <a:lnTo>
                  <a:pt x="1263876" y="2801567"/>
                </a:lnTo>
                <a:lnTo>
                  <a:pt x="1181569" y="2636953"/>
                </a:lnTo>
                <a:lnTo>
                  <a:pt x="1099262" y="2801567"/>
                </a:lnTo>
                <a:lnTo>
                  <a:pt x="1047507" y="2801567"/>
                </a:lnTo>
                <a:lnTo>
                  <a:pt x="965200" y="2636953"/>
                </a:lnTo>
                <a:lnTo>
                  <a:pt x="882893" y="2801567"/>
                </a:lnTo>
                <a:lnTo>
                  <a:pt x="831138" y="2801567"/>
                </a:lnTo>
                <a:lnTo>
                  <a:pt x="748831" y="2636953"/>
                </a:lnTo>
                <a:lnTo>
                  <a:pt x="666524" y="2801567"/>
                </a:lnTo>
                <a:lnTo>
                  <a:pt x="614769" y="2801567"/>
                </a:lnTo>
                <a:lnTo>
                  <a:pt x="532462" y="2636953"/>
                </a:lnTo>
                <a:lnTo>
                  <a:pt x="450155" y="2801567"/>
                </a:lnTo>
                <a:lnTo>
                  <a:pt x="398400" y="2801567"/>
                </a:lnTo>
                <a:lnTo>
                  <a:pt x="316093" y="2636953"/>
                </a:lnTo>
                <a:lnTo>
                  <a:pt x="233786" y="2801567"/>
                </a:lnTo>
                <a:lnTo>
                  <a:pt x="182031" y="2801567"/>
                </a:lnTo>
                <a:lnTo>
                  <a:pt x="99724" y="2636953"/>
                </a:lnTo>
                <a:lnTo>
                  <a:pt x="17417" y="2801567"/>
                </a:lnTo>
                <a:lnTo>
                  <a:pt x="0" y="28015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540442" y="1124744"/>
            <a:ext cx="212634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altLang="en-US" lang="zh-CN" smtClean="0" sz="36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找到方法</a:t>
            </a:r>
          </a:p>
        </p:txBody>
      </p:sp>
      <p:sp>
        <p:nvSpPr>
          <p:cNvPr id="6" name="等腰三角形 11"/>
          <p:cNvSpPr/>
          <p:nvPr/>
        </p:nvSpPr>
        <p:spPr>
          <a:xfrm>
            <a:off x="5385226" y="4770104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等腰三角形 11"/>
          <p:cNvSpPr/>
          <p:nvPr/>
        </p:nvSpPr>
        <p:spPr>
          <a:xfrm>
            <a:off x="5379233" y="1280868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11"/>
          <p:cNvSpPr/>
          <p:nvPr/>
        </p:nvSpPr>
        <p:spPr>
          <a:xfrm>
            <a:off x="9336360" y="2321182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等腰三角形 11"/>
          <p:cNvSpPr/>
          <p:nvPr/>
        </p:nvSpPr>
        <p:spPr>
          <a:xfrm>
            <a:off x="5385226" y="2996147"/>
            <a:ext cx="1440160" cy="1565459"/>
          </a:xfrm>
          <a:custGeom>
            <a:rect b="b" l="l" r="r" t="t"/>
            <a:pathLst>
              <a:path h="1565459" w="1440160">
                <a:moveTo>
                  <a:pt x="720081" y="0"/>
                </a:moveTo>
                <a:lnTo>
                  <a:pt x="780522" y="128351"/>
                </a:lnTo>
                <a:cubicBezTo>
                  <a:pt x="1149952" y="158525"/>
                  <a:pt x="1440160" y="468061"/>
                  <a:pt x="1440160" y="845379"/>
                </a:cubicBezTo>
                <a:cubicBezTo>
                  <a:pt x="1440160" y="1243068"/>
                  <a:pt x="1117769" y="1565459"/>
                  <a:pt x="720080" y="1565459"/>
                </a:cubicBezTo>
                <a:cubicBezTo>
                  <a:pt x="322391" y="1565459"/>
                  <a:pt x="0" y="1243068"/>
                  <a:pt x="0" y="845379"/>
                </a:cubicBezTo>
                <a:cubicBezTo>
                  <a:pt x="0" y="468061"/>
                  <a:pt x="290209" y="158524"/>
                  <a:pt x="659639" y="128351"/>
                </a:cubicBezTo>
                <a:close/>
              </a:path>
            </a:pathLst>
          </a:custGeom>
          <a:solidFill>
            <a:srgbClr val="016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7331242" y="5251008"/>
            <a:ext cx="995680" cy="67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途径</a:t>
            </a:r>
          </a:p>
        </p:txBody>
      </p:sp>
      <p:sp>
        <p:nvSpPr>
          <p:cNvPr id="11" name="矩形 10"/>
          <p:cNvSpPr/>
          <p:nvPr/>
        </p:nvSpPr>
        <p:spPr>
          <a:xfrm>
            <a:off x="7337106" y="1779481"/>
            <a:ext cx="995680" cy="67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学习</a:t>
            </a:r>
          </a:p>
        </p:txBody>
      </p:sp>
      <p:sp>
        <p:nvSpPr>
          <p:cNvPr id="12" name="矩形 11"/>
          <p:cNvSpPr/>
          <p:nvPr/>
        </p:nvSpPr>
        <p:spPr>
          <a:xfrm>
            <a:off x="10926507" y="4810080"/>
            <a:ext cx="995680" cy="67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方式</a:t>
            </a:r>
          </a:p>
        </p:txBody>
      </p:sp>
      <p:sp>
        <p:nvSpPr>
          <p:cNvPr id="13" name="矩形 12"/>
          <p:cNvSpPr/>
          <p:nvPr/>
        </p:nvSpPr>
        <p:spPr>
          <a:xfrm>
            <a:off x="7392143" y="3451599"/>
            <a:ext cx="995680" cy="67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积累</a:t>
            </a:r>
          </a:p>
        </p:txBody>
      </p:sp>
      <p:sp>
        <p:nvSpPr>
          <p:cNvPr id="14" name="Freeform 6"/>
          <p:cNvSpPr>
            <a:spLocks noEditPoints="1"/>
          </p:cNvSpPr>
          <p:nvPr/>
        </p:nvSpPr>
        <p:spPr bwMode="auto">
          <a:xfrm>
            <a:off x="5836796" y="3470820"/>
            <a:ext cx="503004" cy="504573"/>
          </a:xfrm>
          <a:custGeom>
            <a:gdLst>
              <a:gd fmla="*/ 287 w 543" name="T0"/>
              <a:gd fmla="*/ 538 h 545" name="T1"/>
              <a:gd fmla="*/ 304 w 543" name="T2"/>
              <a:gd fmla="*/ 545 h 545" name="T3"/>
              <a:gd fmla="*/ 321 w 543" name="T4"/>
              <a:gd fmla="*/ 538 h 545" name="T5"/>
              <a:gd fmla="*/ 536 w 543" name="T6"/>
              <a:gd fmla="*/ 323 h 545" name="T7"/>
              <a:gd fmla="*/ 543 w 543" name="T8"/>
              <a:gd fmla="*/ 306 h 545" name="T9"/>
              <a:gd fmla="*/ 536 w 543" name="T10"/>
              <a:gd fmla="*/ 289 h 545" name="T11"/>
              <a:gd fmla="*/ 256 w 543" name="T12"/>
              <a:gd fmla="*/ 9 h 545" name="T13"/>
              <a:gd fmla="*/ 222 w 543" name="T14"/>
              <a:gd fmla="*/ 9 h 545" name="T15"/>
              <a:gd fmla="*/ 7 w 543" name="T16"/>
              <a:gd fmla="*/ 224 h 545" name="T17"/>
              <a:gd fmla="*/ 0 w 543" name="T18"/>
              <a:gd fmla="*/ 241 h 545" name="T19"/>
              <a:gd fmla="*/ 7 w 543" name="T20"/>
              <a:gd fmla="*/ 258 h 545" name="T21"/>
              <a:gd fmla="*/ 287 w 543" name="T22"/>
              <a:gd fmla="*/ 538 h 545" name="T23"/>
              <a:gd fmla="*/ 239 w 543" name="T24"/>
              <a:gd fmla="*/ 60 h 545" name="T25"/>
              <a:gd fmla="*/ 485 w 543" name="T26"/>
              <a:gd fmla="*/ 306 h 545" name="T27"/>
              <a:gd fmla="*/ 304 w 543" name="T28"/>
              <a:gd fmla="*/ 487 h 545" name="T29"/>
              <a:gd fmla="*/ 58 w 543" name="T30"/>
              <a:gd fmla="*/ 241 h 545" name="T31"/>
              <a:gd fmla="*/ 239 w 543" name="T32"/>
              <a:gd fmla="*/ 60 h 545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545" w="543">
                <a:moveTo>
                  <a:pt x="287" y="538"/>
                </a:moveTo>
                <a:cubicBezTo>
                  <a:pt x="291" y="542"/>
                  <a:pt x="297" y="545"/>
                  <a:pt x="304" y="545"/>
                </a:cubicBezTo>
                <a:cubicBezTo>
                  <a:pt x="310" y="545"/>
                  <a:pt x="316" y="542"/>
                  <a:pt x="321" y="538"/>
                </a:cubicBezTo>
                <a:cubicBezTo>
                  <a:pt x="536" y="323"/>
                  <a:pt x="536" y="323"/>
                  <a:pt x="536" y="323"/>
                </a:cubicBezTo>
                <a:cubicBezTo>
                  <a:pt x="540" y="318"/>
                  <a:pt x="543" y="312"/>
                  <a:pt x="543" y="306"/>
                </a:cubicBezTo>
                <a:cubicBezTo>
                  <a:pt x="543" y="299"/>
                  <a:pt x="540" y="293"/>
                  <a:pt x="536" y="289"/>
                </a:cubicBezTo>
                <a:cubicBezTo>
                  <a:pt x="256" y="9"/>
                  <a:pt x="256" y="9"/>
                  <a:pt x="256" y="9"/>
                </a:cubicBezTo>
                <a:cubicBezTo>
                  <a:pt x="247" y="0"/>
                  <a:pt x="232" y="0"/>
                  <a:pt x="222" y="9"/>
                </a:cubicBezTo>
                <a:cubicBezTo>
                  <a:pt x="7" y="224"/>
                  <a:pt x="7" y="224"/>
                  <a:pt x="7" y="224"/>
                </a:cubicBezTo>
                <a:cubicBezTo>
                  <a:pt x="2" y="229"/>
                  <a:pt x="0" y="235"/>
                  <a:pt x="0" y="241"/>
                </a:cubicBezTo>
                <a:cubicBezTo>
                  <a:pt x="0" y="248"/>
                  <a:pt x="2" y="254"/>
                  <a:pt x="7" y="258"/>
                </a:cubicBezTo>
                <a:lnTo>
                  <a:pt x="287" y="538"/>
                </a:lnTo>
                <a:close/>
                <a:moveTo>
                  <a:pt x="239" y="60"/>
                </a:moveTo>
                <a:cubicBezTo>
                  <a:pt x="485" y="306"/>
                  <a:pt x="485" y="306"/>
                  <a:pt x="485" y="306"/>
                </a:cubicBezTo>
                <a:cubicBezTo>
                  <a:pt x="304" y="487"/>
                  <a:pt x="304" y="487"/>
                  <a:pt x="304" y="487"/>
                </a:cubicBezTo>
                <a:cubicBezTo>
                  <a:pt x="58" y="241"/>
                  <a:pt x="58" y="241"/>
                  <a:pt x="58" y="241"/>
                </a:cubicBezTo>
                <a:lnTo>
                  <a:pt x="239" y="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5" name="Freeform 7"/>
          <p:cNvSpPr/>
          <p:nvPr/>
        </p:nvSpPr>
        <p:spPr bwMode="auto">
          <a:xfrm>
            <a:off x="5721008" y="3519346"/>
            <a:ext cx="930736" cy="624934"/>
          </a:xfrm>
          <a:custGeom>
            <a:gdLst>
              <a:gd fmla="*/ 987 w 1005" name="T0"/>
              <a:gd fmla="*/ 184 h 675" name="T1"/>
              <a:gd fmla="*/ 926 w 1005" name="T2"/>
              <a:gd fmla="*/ 137 h 675" name="T3"/>
              <a:gd fmla="*/ 866 w 1005" name="T4"/>
              <a:gd fmla="*/ 139 h 675" name="T5"/>
              <a:gd fmla="*/ 883 w 1005" name="T6"/>
              <a:gd fmla="*/ 51 h 675" name="T7"/>
              <a:gd fmla="*/ 851 w 1005" name="T8"/>
              <a:gd fmla="*/ 4 h 675" name="T9"/>
              <a:gd fmla="*/ 804 w 1005" name="T10"/>
              <a:gd fmla="*/ 36 h 675" name="T11"/>
              <a:gd fmla="*/ 749 w 1005" name="T12"/>
              <a:gd fmla="*/ 318 h 675" name="T13"/>
              <a:gd fmla="*/ 710 w 1005" name="T14"/>
              <a:gd fmla="*/ 334 h 675" name="T15"/>
              <a:gd fmla="*/ 605 w 1005" name="T16"/>
              <a:gd fmla="*/ 395 h 675" name="T17"/>
              <a:gd fmla="*/ 433 w 1005" name="T18"/>
              <a:gd fmla="*/ 549 h 675" name="T19"/>
              <a:gd fmla="*/ 322 w 1005" name="T20"/>
              <a:gd fmla="*/ 441 h 675" name="T21"/>
              <a:gd fmla="*/ 298 w 1005" name="T22"/>
              <a:gd fmla="*/ 427 h 675" name="T23"/>
              <a:gd fmla="*/ 85 w 1005" name="T24"/>
              <a:gd fmla="*/ 362 h 675" name="T25"/>
              <a:gd fmla="*/ 10 w 1005" name="T26"/>
              <a:gd fmla="*/ 402 h 675" name="T27"/>
              <a:gd fmla="*/ 50 w 1005" name="T28"/>
              <a:gd fmla="*/ 477 h 675" name="T29"/>
              <a:gd fmla="*/ 249 w 1005" name="T30"/>
              <a:gd fmla="*/ 537 h 675" name="T31"/>
              <a:gd fmla="*/ 373 w 1005" name="T32"/>
              <a:gd fmla="*/ 658 h 675" name="T33"/>
              <a:gd fmla="*/ 415 w 1005" name="T34"/>
              <a:gd fmla="*/ 675 h 675" name="T35"/>
              <a:gd fmla="*/ 479 w 1005" name="T36"/>
              <a:gd fmla="*/ 659 h 675" name="T37"/>
              <a:gd fmla="*/ 508 w 1005" name="T38"/>
              <a:gd fmla="*/ 643 h 675" name="T39"/>
              <a:gd fmla="*/ 677 w 1005" name="T40"/>
              <a:gd fmla="*/ 545 h 675" name="T41"/>
              <a:gd fmla="*/ 793 w 1005" name="T42"/>
              <a:gd fmla="*/ 478 h 675" name="T43"/>
              <a:gd fmla="*/ 831 w 1005" name="T44"/>
              <a:gd fmla="*/ 367 h 675" name="T45"/>
              <a:gd fmla="*/ 825 w 1005" name="T46"/>
              <a:gd fmla="*/ 356 h 675" name="T47"/>
              <a:gd fmla="*/ 824 w 1005" name="T48"/>
              <a:gd fmla="*/ 354 h 675" name="T49"/>
              <a:gd fmla="*/ 832 w 1005" name="T50"/>
              <a:gd fmla="*/ 312 h 675" name="T51"/>
              <a:gd fmla="*/ 873 w 1005" name="T52"/>
              <a:gd fmla="*/ 334 h 675" name="T53"/>
              <a:gd fmla="*/ 951 w 1005" name="T54"/>
              <a:gd fmla="*/ 324 h 675" name="T55"/>
              <a:gd fmla="*/ 998 w 1005" name="T56"/>
              <a:gd fmla="*/ 262 h 675" name="T57"/>
              <a:gd fmla="*/ 987 w 1005" name="T58"/>
              <a:gd fmla="*/ 184 h 675" name="T5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b="b" l="0" r="r" t="0"/>
            <a:pathLst>
              <a:path h="675" w="1004">
                <a:moveTo>
                  <a:pt x="987" y="184"/>
                </a:moveTo>
                <a:cubicBezTo>
                  <a:pt x="974" y="160"/>
                  <a:pt x="953" y="144"/>
                  <a:pt x="926" y="137"/>
                </a:cubicBezTo>
                <a:cubicBezTo>
                  <a:pt x="905" y="131"/>
                  <a:pt x="885" y="132"/>
                  <a:pt x="866" y="139"/>
                </a:cubicBezTo>
                <a:cubicBezTo>
                  <a:pt x="883" y="51"/>
                  <a:pt x="883" y="51"/>
                  <a:pt x="883" y="51"/>
                </a:cubicBezTo>
                <a:cubicBezTo>
                  <a:pt x="887" y="30"/>
                  <a:pt x="873" y="9"/>
                  <a:pt x="851" y="4"/>
                </a:cubicBezTo>
                <a:cubicBezTo>
                  <a:pt x="830" y="0"/>
                  <a:pt x="809" y="14"/>
                  <a:pt x="804" y="36"/>
                </a:cubicBezTo>
                <a:cubicBezTo>
                  <a:pt x="749" y="318"/>
                  <a:pt x="749" y="318"/>
                  <a:pt x="749" y="318"/>
                </a:cubicBezTo>
                <a:cubicBezTo>
                  <a:pt x="738" y="321"/>
                  <a:pt x="725" y="326"/>
                  <a:pt x="710" y="334"/>
                </a:cubicBezTo>
                <a:cubicBezTo>
                  <a:pt x="605" y="395"/>
                  <a:pt x="605" y="395"/>
                  <a:pt x="605" y="395"/>
                </a:cubicBezTo>
                <a:cubicBezTo>
                  <a:pt x="433" y="549"/>
                  <a:pt x="433" y="549"/>
                  <a:pt x="433" y="549"/>
                </a:cubicBezTo>
                <a:cubicBezTo>
                  <a:pt x="322" y="441"/>
                  <a:pt x="322" y="441"/>
                  <a:pt x="322" y="441"/>
                </a:cubicBezTo>
                <a:cubicBezTo>
                  <a:pt x="315" y="435"/>
                  <a:pt x="307" y="430"/>
                  <a:pt x="298" y="427"/>
                </a:cubicBezTo>
                <a:cubicBezTo>
                  <a:pt x="85" y="362"/>
                  <a:pt x="85" y="362"/>
                  <a:pt x="85" y="362"/>
                </a:cubicBezTo>
                <a:cubicBezTo>
                  <a:pt x="53" y="352"/>
                  <a:pt x="20" y="370"/>
                  <a:pt x="10" y="402"/>
                </a:cubicBezTo>
                <a:cubicBezTo>
                  <a:pt x="0" y="434"/>
                  <a:pt x="18" y="467"/>
                  <a:pt x="50" y="477"/>
                </a:cubicBezTo>
                <a:cubicBezTo>
                  <a:pt x="249" y="537"/>
                  <a:pt x="249" y="537"/>
                  <a:pt x="249" y="537"/>
                </a:cubicBezTo>
                <a:cubicBezTo>
                  <a:pt x="373" y="658"/>
                  <a:pt x="373" y="658"/>
                  <a:pt x="373" y="658"/>
                </a:cubicBezTo>
                <a:cubicBezTo>
                  <a:pt x="385" y="670"/>
                  <a:pt x="400" y="675"/>
                  <a:pt x="415" y="675"/>
                </a:cubicBezTo>
                <a:cubicBezTo>
                  <a:pt x="424" y="675"/>
                  <a:pt x="465" y="667"/>
                  <a:pt x="479" y="659"/>
                </a:cubicBezTo>
                <a:cubicBezTo>
                  <a:pt x="508" y="643"/>
                  <a:pt x="508" y="643"/>
                  <a:pt x="508" y="643"/>
                </a:cubicBezTo>
                <a:cubicBezTo>
                  <a:pt x="677" y="545"/>
                  <a:pt x="677" y="545"/>
                  <a:pt x="677" y="545"/>
                </a:cubicBezTo>
                <a:cubicBezTo>
                  <a:pt x="793" y="478"/>
                  <a:pt x="793" y="478"/>
                  <a:pt x="793" y="478"/>
                </a:cubicBezTo>
                <a:cubicBezTo>
                  <a:pt x="869" y="434"/>
                  <a:pt x="839" y="381"/>
                  <a:pt x="831" y="367"/>
                </a:cubicBezTo>
                <a:cubicBezTo>
                  <a:pt x="825" y="356"/>
                  <a:pt x="825" y="356"/>
                  <a:pt x="825" y="356"/>
                </a:cubicBezTo>
                <a:cubicBezTo>
                  <a:pt x="824" y="356"/>
                  <a:pt x="824" y="355"/>
                  <a:pt x="824" y="354"/>
                </a:cubicBezTo>
                <a:cubicBezTo>
                  <a:pt x="832" y="312"/>
                  <a:pt x="832" y="312"/>
                  <a:pt x="832" y="312"/>
                </a:cubicBezTo>
                <a:cubicBezTo>
                  <a:pt x="843" y="322"/>
                  <a:pt x="857" y="330"/>
                  <a:pt x="873" y="334"/>
                </a:cubicBezTo>
                <a:cubicBezTo>
                  <a:pt x="900" y="341"/>
                  <a:pt x="926" y="338"/>
                  <a:pt x="951" y="324"/>
                </a:cubicBezTo>
                <a:cubicBezTo>
                  <a:pt x="975" y="310"/>
                  <a:pt x="990" y="289"/>
                  <a:pt x="998" y="262"/>
                </a:cubicBezTo>
                <a:cubicBezTo>
                  <a:pt x="1005" y="234"/>
                  <a:pt x="1002" y="208"/>
                  <a:pt x="987" y="1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5680365" y="1813333"/>
            <a:ext cx="383750" cy="668766"/>
            <a:chOff x="3363340" y="2956147"/>
            <a:chExt cx="266806" cy="464965"/>
          </a:xfrm>
        </p:grpSpPr>
        <p:sp>
          <p:nvSpPr>
            <p:cNvPr id="17" name="Freeform 9"/>
            <p:cNvSpPr/>
            <p:nvPr/>
          </p:nvSpPr>
          <p:spPr bwMode="auto">
            <a:xfrm>
              <a:off x="3363340" y="2956147"/>
              <a:ext cx="266806" cy="430641"/>
            </a:xfrm>
            <a:custGeom>
              <a:gdLst>
                <a:gd fmla="*/ 285 w 319" name="T0"/>
                <a:gd fmla="*/ 307 h 515" name="T1"/>
                <a:gd fmla="*/ 117 w 319" name="T2"/>
                <a:gd fmla="*/ 250 h 515" name="T3"/>
                <a:gd fmla="*/ 51 w 319" name="T4"/>
                <a:gd fmla="*/ 4 h 515" name="T5"/>
                <a:gd fmla="*/ 0 w 319" name="T6"/>
                <a:gd fmla="*/ 36 h 515" name="T7"/>
                <a:gd fmla="*/ 41 w 319" name="T8"/>
                <a:gd fmla="*/ 286 h 515" name="T9"/>
                <a:gd fmla="*/ 90 w 319" name="T10"/>
                <a:gd fmla="*/ 357 h 515" name="T11"/>
                <a:gd fmla="*/ 154 w 319" name="T12"/>
                <a:gd fmla="*/ 374 h 515" name="T13"/>
                <a:gd fmla="*/ 154 w 319" name="T14"/>
                <a:gd fmla="*/ 399 h 515" name="T15"/>
                <a:gd fmla="*/ 147 w 319" name="T16"/>
                <a:gd fmla="*/ 399 h 515" name="T17"/>
                <a:gd fmla="*/ 147 w 319" name="T18"/>
                <a:gd fmla="*/ 439 h 515" name="T19"/>
                <a:gd fmla="*/ 99 w 319" name="T20"/>
                <a:gd fmla="*/ 472 h 515" name="T21"/>
                <a:gd fmla="*/ 118 w 319" name="T22"/>
                <a:gd fmla="*/ 501 h 515" name="T23"/>
                <a:gd fmla="*/ 157 w 319" name="T24"/>
                <a:gd fmla="*/ 475 h 515" name="T25"/>
                <a:gd fmla="*/ 159 w 319" name="T26"/>
                <a:gd fmla="*/ 515 h 515" name="T27"/>
                <a:gd fmla="*/ 194 w 319" name="T28"/>
                <a:gd fmla="*/ 514 h 515" name="T29"/>
                <a:gd fmla="*/ 192 w 319" name="T30"/>
                <a:gd fmla="*/ 471 h 515" name="T31"/>
                <a:gd fmla="*/ 235 w 319" name="T32"/>
                <a:gd fmla="*/ 501 h 515" name="T33"/>
                <a:gd fmla="*/ 254 w 319" name="T34"/>
                <a:gd fmla="*/ 472 h 515" name="T35"/>
                <a:gd fmla="*/ 202 w 319" name="T36"/>
                <a:gd fmla="*/ 436 h 515" name="T37"/>
                <a:gd fmla="*/ 202 w 319" name="T38"/>
                <a:gd fmla="*/ 399 h 515" name="T39"/>
                <a:gd fmla="*/ 191 w 319" name="T40"/>
                <a:gd fmla="*/ 399 h 515" name="T41"/>
                <a:gd fmla="*/ 191 w 319" name="T42"/>
                <a:gd fmla="*/ 376 h 515" name="T43"/>
                <a:gd fmla="*/ 271 w 319" name="T44"/>
                <a:gd fmla="*/ 378 h 515" name="T45"/>
                <a:gd fmla="*/ 285 w 319" name="T46"/>
                <a:gd fmla="*/ 307 h 51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15" w="319">
                  <a:moveTo>
                    <a:pt x="285" y="307"/>
                  </a:moveTo>
                  <a:cubicBezTo>
                    <a:pt x="117" y="250"/>
                    <a:pt x="117" y="250"/>
                    <a:pt x="117" y="250"/>
                  </a:cubicBezTo>
                  <a:cubicBezTo>
                    <a:pt x="117" y="250"/>
                    <a:pt x="99" y="9"/>
                    <a:pt x="51" y="4"/>
                  </a:cubicBezTo>
                  <a:cubicBezTo>
                    <a:pt x="2" y="0"/>
                    <a:pt x="0" y="36"/>
                    <a:pt x="0" y="36"/>
                  </a:cubicBezTo>
                  <a:cubicBezTo>
                    <a:pt x="41" y="286"/>
                    <a:pt x="41" y="286"/>
                    <a:pt x="41" y="286"/>
                  </a:cubicBezTo>
                  <a:cubicBezTo>
                    <a:pt x="41" y="286"/>
                    <a:pt x="48" y="335"/>
                    <a:pt x="90" y="357"/>
                  </a:cubicBezTo>
                  <a:cubicBezTo>
                    <a:pt x="105" y="366"/>
                    <a:pt x="129" y="371"/>
                    <a:pt x="154" y="374"/>
                  </a:cubicBezTo>
                  <a:cubicBezTo>
                    <a:pt x="154" y="399"/>
                    <a:pt x="154" y="399"/>
                    <a:pt x="154" y="399"/>
                  </a:cubicBezTo>
                  <a:cubicBezTo>
                    <a:pt x="147" y="399"/>
                    <a:pt x="147" y="399"/>
                    <a:pt x="147" y="399"/>
                  </a:cubicBezTo>
                  <a:cubicBezTo>
                    <a:pt x="147" y="439"/>
                    <a:pt x="147" y="439"/>
                    <a:pt x="147" y="439"/>
                  </a:cubicBezTo>
                  <a:cubicBezTo>
                    <a:pt x="99" y="472"/>
                    <a:pt x="99" y="472"/>
                    <a:pt x="99" y="472"/>
                  </a:cubicBezTo>
                  <a:cubicBezTo>
                    <a:pt x="118" y="501"/>
                    <a:pt x="118" y="501"/>
                    <a:pt x="118" y="501"/>
                  </a:cubicBezTo>
                  <a:cubicBezTo>
                    <a:pt x="157" y="475"/>
                    <a:pt x="157" y="475"/>
                    <a:pt x="157" y="475"/>
                  </a:cubicBezTo>
                  <a:cubicBezTo>
                    <a:pt x="159" y="515"/>
                    <a:pt x="159" y="515"/>
                    <a:pt x="159" y="515"/>
                  </a:cubicBezTo>
                  <a:cubicBezTo>
                    <a:pt x="194" y="514"/>
                    <a:pt x="194" y="514"/>
                    <a:pt x="194" y="514"/>
                  </a:cubicBezTo>
                  <a:cubicBezTo>
                    <a:pt x="192" y="471"/>
                    <a:pt x="192" y="471"/>
                    <a:pt x="192" y="471"/>
                  </a:cubicBezTo>
                  <a:cubicBezTo>
                    <a:pt x="235" y="501"/>
                    <a:pt x="235" y="501"/>
                    <a:pt x="235" y="501"/>
                  </a:cubicBezTo>
                  <a:cubicBezTo>
                    <a:pt x="254" y="472"/>
                    <a:pt x="254" y="472"/>
                    <a:pt x="254" y="472"/>
                  </a:cubicBezTo>
                  <a:cubicBezTo>
                    <a:pt x="202" y="436"/>
                    <a:pt x="202" y="436"/>
                    <a:pt x="202" y="436"/>
                  </a:cubicBezTo>
                  <a:cubicBezTo>
                    <a:pt x="202" y="399"/>
                    <a:pt x="202" y="399"/>
                    <a:pt x="202" y="399"/>
                  </a:cubicBezTo>
                  <a:cubicBezTo>
                    <a:pt x="191" y="399"/>
                    <a:pt x="191" y="399"/>
                    <a:pt x="191" y="399"/>
                  </a:cubicBezTo>
                  <a:cubicBezTo>
                    <a:pt x="191" y="376"/>
                    <a:pt x="191" y="376"/>
                    <a:pt x="191" y="376"/>
                  </a:cubicBezTo>
                  <a:cubicBezTo>
                    <a:pt x="220" y="377"/>
                    <a:pt x="250" y="377"/>
                    <a:pt x="271" y="378"/>
                  </a:cubicBezTo>
                  <a:cubicBezTo>
                    <a:pt x="319" y="380"/>
                    <a:pt x="285" y="307"/>
                    <a:pt x="285" y="3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0"/>
            <p:cNvSpPr/>
            <p:nvPr/>
          </p:nvSpPr>
          <p:spPr bwMode="auto">
            <a:xfrm>
              <a:off x="3564683" y="3356710"/>
              <a:ext cx="36093" cy="42463"/>
            </a:xfrm>
            <a:custGeom>
              <a:gdLst>
                <a:gd fmla="*/ 35 w 43" name="T0"/>
                <a:gd fmla="*/ 5 h 51" name="T1"/>
                <a:gd fmla="*/ 8 w 43" name="T2"/>
                <a:gd fmla="*/ 16 h 51" name="T3"/>
                <a:gd fmla="*/ 7 w 43" name="T4"/>
                <a:gd fmla="*/ 46 h 51" name="T5"/>
                <a:gd fmla="*/ 35 w 43" name="T6"/>
                <a:gd fmla="*/ 34 h 51" name="T7"/>
                <a:gd fmla="*/ 35 w 43" name="T8"/>
                <a:gd fmla="*/ 5 h 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" w="43">
                  <a:moveTo>
                    <a:pt x="35" y="5"/>
                  </a:moveTo>
                  <a:cubicBezTo>
                    <a:pt x="28" y="0"/>
                    <a:pt x="16" y="5"/>
                    <a:pt x="8" y="16"/>
                  </a:cubicBezTo>
                  <a:cubicBezTo>
                    <a:pt x="1" y="27"/>
                    <a:pt x="0" y="41"/>
                    <a:pt x="7" y="46"/>
                  </a:cubicBezTo>
                  <a:cubicBezTo>
                    <a:pt x="15" y="51"/>
                    <a:pt x="27" y="45"/>
                    <a:pt x="35" y="34"/>
                  </a:cubicBezTo>
                  <a:cubicBezTo>
                    <a:pt x="42" y="23"/>
                    <a:pt x="43" y="10"/>
                    <a:pt x="35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1"/>
            <p:cNvSpPr/>
            <p:nvPr/>
          </p:nvSpPr>
          <p:spPr bwMode="auto">
            <a:xfrm>
              <a:off x="3487189" y="3393511"/>
              <a:ext cx="41755" cy="27601"/>
            </a:xfrm>
            <a:custGeom>
              <a:gdLst>
                <a:gd fmla="*/ 25 w 50" name="T0"/>
                <a:gd fmla="*/ 0 h 33" name="T1"/>
                <a:gd fmla="*/ 1 w 50" name="T2"/>
                <a:gd fmla="*/ 18 h 33" name="T3"/>
                <a:gd fmla="*/ 26 w 50" name="T4"/>
                <a:gd fmla="*/ 32 h 33" name="T5"/>
                <a:gd fmla="*/ 50 w 50" name="T6"/>
                <a:gd fmla="*/ 15 h 33" name="T7"/>
                <a:gd fmla="*/ 25 w 50" name="T8"/>
                <a:gd fmla="*/ 0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50">
                  <a:moveTo>
                    <a:pt x="25" y="0"/>
                  </a:moveTo>
                  <a:cubicBezTo>
                    <a:pt x="11" y="1"/>
                    <a:pt x="0" y="9"/>
                    <a:pt x="1" y="18"/>
                  </a:cubicBezTo>
                  <a:cubicBezTo>
                    <a:pt x="1" y="26"/>
                    <a:pt x="13" y="33"/>
                    <a:pt x="26" y="32"/>
                  </a:cubicBezTo>
                  <a:cubicBezTo>
                    <a:pt x="40" y="32"/>
                    <a:pt x="50" y="24"/>
                    <a:pt x="50" y="15"/>
                  </a:cubicBezTo>
                  <a:cubicBezTo>
                    <a:pt x="50" y="6"/>
                    <a:pt x="38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2"/>
            <p:cNvSpPr/>
            <p:nvPr/>
          </p:nvSpPr>
          <p:spPr bwMode="auto">
            <a:xfrm>
              <a:off x="3421726" y="3356710"/>
              <a:ext cx="35032" cy="42463"/>
            </a:xfrm>
            <a:custGeom>
              <a:gdLst>
                <a:gd fmla="*/ 7 w 42" name="T0"/>
                <a:gd fmla="*/ 5 h 51" name="T1"/>
                <a:gd fmla="*/ 8 w 42" name="T2"/>
                <a:gd fmla="*/ 34 h 51" name="T3"/>
                <a:gd fmla="*/ 35 w 42" name="T4"/>
                <a:gd fmla="*/ 46 h 51" name="T5"/>
                <a:gd fmla="*/ 34 w 42" name="T6"/>
                <a:gd fmla="*/ 16 h 51" name="T7"/>
                <a:gd fmla="*/ 7 w 42" name="T8"/>
                <a:gd fmla="*/ 5 h 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" w="42">
                  <a:moveTo>
                    <a:pt x="7" y="5"/>
                  </a:moveTo>
                  <a:cubicBezTo>
                    <a:pt x="0" y="10"/>
                    <a:pt x="0" y="23"/>
                    <a:pt x="8" y="34"/>
                  </a:cubicBezTo>
                  <a:cubicBezTo>
                    <a:pt x="15" y="45"/>
                    <a:pt x="27" y="51"/>
                    <a:pt x="35" y="46"/>
                  </a:cubicBezTo>
                  <a:cubicBezTo>
                    <a:pt x="42" y="41"/>
                    <a:pt x="42" y="27"/>
                    <a:pt x="34" y="16"/>
                  </a:cubicBezTo>
                  <a:cubicBezTo>
                    <a:pt x="26" y="5"/>
                    <a:pt x="14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083900" y="1828515"/>
            <a:ext cx="501827" cy="627540"/>
            <a:chOff x="3618115" y="2981270"/>
            <a:chExt cx="348900" cy="436303"/>
          </a:xfrm>
        </p:grpSpPr>
        <p:sp>
          <p:nvSpPr>
            <p:cNvPr id="22" name="Freeform 13"/>
            <p:cNvSpPr/>
            <p:nvPr/>
          </p:nvSpPr>
          <p:spPr bwMode="auto">
            <a:xfrm>
              <a:off x="3618115" y="3115735"/>
              <a:ext cx="348900" cy="301838"/>
            </a:xfrm>
            <a:custGeom>
              <a:gdLst>
                <a:gd fmla="*/ 390 w 417" name="T0"/>
                <a:gd fmla="*/ 0 h 361" name="T1"/>
                <a:gd fmla="*/ 27 w 417" name="T2"/>
                <a:gd fmla="*/ 0 h 361" name="T3"/>
                <a:gd fmla="*/ 0 w 417" name="T4"/>
                <a:gd fmla="*/ 15 h 361" name="T5"/>
                <a:gd fmla="*/ 0 w 417" name="T6"/>
                <a:gd fmla="*/ 29 h 361" name="T7"/>
                <a:gd fmla="*/ 27 w 417" name="T8"/>
                <a:gd fmla="*/ 44 h 361" name="T9"/>
                <a:gd fmla="*/ 179 w 417" name="T10"/>
                <a:gd fmla="*/ 44 h 361" name="T11"/>
                <a:gd fmla="*/ 178 w 417" name="T12"/>
                <a:gd fmla="*/ 58 h 361" name="T13"/>
                <a:gd fmla="*/ 178 w 417" name="T14"/>
                <a:gd fmla="*/ 314 h 361" name="T15"/>
                <a:gd fmla="*/ 178 w 417" name="T16"/>
                <a:gd fmla="*/ 316 h 361" name="T17"/>
                <a:gd fmla="*/ 75 w 417" name="T18"/>
                <a:gd fmla="*/ 316 h 361" name="T19"/>
                <a:gd fmla="*/ 55 w 417" name="T20"/>
                <a:gd fmla="*/ 331 h 361" name="T21"/>
                <a:gd fmla="*/ 55 w 417" name="T22"/>
                <a:gd fmla="*/ 346 h 361" name="T23"/>
                <a:gd fmla="*/ 75 w 417" name="T24"/>
                <a:gd fmla="*/ 361 h 361" name="T25"/>
                <a:gd fmla="*/ 342 w 417" name="T26"/>
                <a:gd fmla="*/ 361 h 361" name="T27"/>
                <a:gd fmla="*/ 362 w 417" name="T28"/>
                <a:gd fmla="*/ 346 h 361" name="T29"/>
                <a:gd fmla="*/ 362 w 417" name="T30"/>
                <a:gd fmla="*/ 331 h 361" name="T31"/>
                <a:gd fmla="*/ 342 w 417" name="T32"/>
                <a:gd fmla="*/ 316 h 361" name="T33"/>
                <a:gd fmla="*/ 239 w 417" name="T34"/>
                <a:gd fmla="*/ 316 h 361" name="T35"/>
                <a:gd fmla="*/ 239 w 417" name="T36"/>
                <a:gd fmla="*/ 314 h 361" name="T37"/>
                <a:gd fmla="*/ 239 w 417" name="T38"/>
                <a:gd fmla="*/ 58 h 361" name="T39"/>
                <a:gd fmla="*/ 238 w 417" name="T40"/>
                <a:gd fmla="*/ 44 h 361" name="T41"/>
                <a:gd fmla="*/ 390 w 417" name="T42"/>
                <a:gd fmla="*/ 44 h 361" name="T43"/>
                <a:gd fmla="*/ 417 w 417" name="T44"/>
                <a:gd fmla="*/ 29 h 361" name="T45"/>
                <a:gd fmla="*/ 417 w 417" name="T46"/>
                <a:gd fmla="*/ 15 h 361" name="T47"/>
                <a:gd fmla="*/ 390 w 417" name="T48"/>
                <a:gd fmla="*/ 0 h 36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1" w="417">
                  <a:moveTo>
                    <a:pt x="390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12" y="0"/>
                    <a:pt x="0" y="6"/>
                    <a:pt x="0" y="1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8"/>
                    <a:pt x="12" y="44"/>
                    <a:pt x="27" y="44"/>
                  </a:cubicBezTo>
                  <a:cubicBezTo>
                    <a:pt x="179" y="44"/>
                    <a:pt x="179" y="44"/>
                    <a:pt x="179" y="44"/>
                  </a:cubicBezTo>
                  <a:cubicBezTo>
                    <a:pt x="178" y="48"/>
                    <a:pt x="178" y="53"/>
                    <a:pt x="178" y="58"/>
                  </a:cubicBezTo>
                  <a:cubicBezTo>
                    <a:pt x="178" y="314"/>
                    <a:pt x="178" y="314"/>
                    <a:pt x="178" y="314"/>
                  </a:cubicBezTo>
                  <a:cubicBezTo>
                    <a:pt x="178" y="315"/>
                    <a:pt x="178" y="316"/>
                    <a:pt x="178" y="316"/>
                  </a:cubicBezTo>
                  <a:cubicBezTo>
                    <a:pt x="75" y="316"/>
                    <a:pt x="75" y="316"/>
                    <a:pt x="75" y="316"/>
                  </a:cubicBezTo>
                  <a:cubicBezTo>
                    <a:pt x="64" y="316"/>
                    <a:pt x="55" y="323"/>
                    <a:pt x="55" y="331"/>
                  </a:cubicBezTo>
                  <a:cubicBezTo>
                    <a:pt x="55" y="346"/>
                    <a:pt x="55" y="346"/>
                    <a:pt x="55" y="346"/>
                  </a:cubicBezTo>
                  <a:cubicBezTo>
                    <a:pt x="55" y="354"/>
                    <a:pt x="64" y="361"/>
                    <a:pt x="75" y="361"/>
                  </a:cubicBezTo>
                  <a:cubicBezTo>
                    <a:pt x="342" y="361"/>
                    <a:pt x="342" y="361"/>
                    <a:pt x="342" y="361"/>
                  </a:cubicBezTo>
                  <a:cubicBezTo>
                    <a:pt x="353" y="361"/>
                    <a:pt x="362" y="354"/>
                    <a:pt x="362" y="346"/>
                  </a:cubicBezTo>
                  <a:cubicBezTo>
                    <a:pt x="362" y="331"/>
                    <a:pt x="362" y="331"/>
                    <a:pt x="362" y="331"/>
                  </a:cubicBezTo>
                  <a:cubicBezTo>
                    <a:pt x="362" y="323"/>
                    <a:pt x="353" y="316"/>
                    <a:pt x="342" y="316"/>
                  </a:cubicBezTo>
                  <a:cubicBezTo>
                    <a:pt x="239" y="316"/>
                    <a:pt x="239" y="316"/>
                    <a:pt x="239" y="316"/>
                  </a:cubicBezTo>
                  <a:cubicBezTo>
                    <a:pt x="239" y="316"/>
                    <a:pt x="239" y="315"/>
                    <a:pt x="239" y="314"/>
                  </a:cubicBezTo>
                  <a:cubicBezTo>
                    <a:pt x="239" y="58"/>
                    <a:pt x="239" y="58"/>
                    <a:pt x="239" y="58"/>
                  </a:cubicBezTo>
                  <a:cubicBezTo>
                    <a:pt x="239" y="53"/>
                    <a:pt x="239" y="48"/>
                    <a:pt x="238" y="44"/>
                  </a:cubicBezTo>
                  <a:cubicBezTo>
                    <a:pt x="390" y="44"/>
                    <a:pt x="390" y="44"/>
                    <a:pt x="390" y="44"/>
                  </a:cubicBezTo>
                  <a:cubicBezTo>
                    <a:pt x="405" y="44"/>
                    <a:pt x="417" y="38"/>
                    <a:pt x="417" y="29"/>
                  </a:cubicBezTo>
                  <a:cubicBezTo>
                    <a:pt x="417" y="15"/>
                    <a:pt x="417" y="15"/>
                    <a:pt x="417" y="15"/>
                  </a:cubicBezTo>
                  <a:cubicBezTo>
                    <a:pt x="417" y="6"/>
                    <a:pt x="405" y="0"/>
                    <a:pt x="3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3764610" y="3087427"/>
              <a:ext cx="79263" cy="17339"/>
            </a:xfrm>
            <a:custGeom>
              <a:gdLst>
                <a:gd fmla="*/ 7 w 95" name="T0"/>
                <a:gd fmla="*/ 20 h 21" name="T1"/>
                <a:gd fmla="*/ 0 w 95" name="T2"/>
                <a:gd fmla="*/ 14 h 21" name="T3"/>
                <a:gd fmla="*/ 0 w 95" name="T4"/>
                <a:gd fmla="*/ 14 h 21" name="T5"/>
                <a:gd fmla="*/ 6 w 95" name="T6"/>
                <a:gd fmla="*/ 7 h 21" name="T7"/>
                <a:gd fmla="*/ 88 w 95" name="T8"/>
                <a:gd fmla="*/ 0 h 21" name="T9"/>
                <a:gd fmla="*/ 95 w 95" name="T10"/>
                <a:gd fmla="*/ 6 h 21" name="T11"/>
                <a:gd fmla="*/ 95 w 95" name="T12"/>
                <a:gd fmla="*/ 6 h 21" name="T13"/>
                <a:gd fmla="*/ 89 w 95" name="T14"/>
                <a:gd fmla="*/ 14 h 21" name="T15"/>
                <a:gd fmla="*/ 7 w 95" name="T16"/>
                <a:gd fmla="*/ 20 h 2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" w="95">
                  <a:moveTo>
                    <a:pt x="7" y="20"/>
                  </a:moveTo>
                  <a:cubicBezTo>
                    <a:pt x="4" y="21"/>
                    <a:pt x="0" y="18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3" y="7"/>
                    <a:pt x="6" y="7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2" y="0"/>
                    <a:pt x="95" y="3"/>
                    <a:pt x="95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5" y="10"/>
                    <a:pt x="93" y="13"/>
                    <a:pt x="89" y="14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3838212" y="3101581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3838212" y="3088135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3838212" y="3074688"/>
              <a:ext cx="116064" cy="77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3838212" y="3061596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3838212" y="3048149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Rectangle 20"/>
            <p:cNvSpPr>
              <a:spLocks noChangeArrowheads="1"/>
            </p:cNvSpPr>
            <p:nvPr/>
          </p:nvSpPr>
          <p:spPr bwMode="auto">
            <a:xfrm>
              <a:off x="3838212" y="3034703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3838212" y="3021256"/>
              <a:ext cx="116064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3838212" y="3007810"/>
              <a:ext cx="116064" cy="77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3838212" y="2994717"/>
              <a:ext cx="116064" cy="63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3838212" y="2981270"/>
              <a:ext cx="116064" cy="67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3707640" y="3101581"/>
              <a:ext cx="116418" cy="74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828708" y="1686850"/>
            <a:ext cx="505898" cy="755288"/>
            <a:chOff x="3441188" y="2877591"/>
            <a:chExt cx="351731" cy="525121"/>
          </a:xfrm>
        </p:grpSpPr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3618115" y="2911915"/>
              <a:ext cx="118895" cy="11854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7"/>
            <p:cNvSpPr/>
            <p:nvPr/>
          </p:nvSpPr>
          <p:spPr bwMode="auto">
            <a:xfrm>
              <a:off x="3441896" y="2948716"/>
              <a:ext cx="273175" cy="453996"/>
            </a:xfrm>
            <a:custGeom>
              <a:gdLst>
                <a:gd fmla="*/ 227 w 327" name="T0"/>
                <a:gd fmla="*/ 490 h 543" name="T1"/>
                <a:gd fmla="*/ 298 w 327" name="T2"/>
                <a:gd fmla="*/ 490 h 543" name="T3"/>
                <a:gd fmla="*/ 296 w 327" name="T4"/>
                <a:gd fmla="*/ 284 h 543" name="T5"/>
                <a:gd fmla="*/ 262 w 327" name="T6"/>
                <a:gd fmla="*/ 254 h 543" name="T7"/>
                <a:gd fmla="*/ 172 w 327" name="T8"/>
                <a:gd fmla="*/ 236 h 543" name="T9"/>
                <a:gd fmla="*/ 216 w 327" name="T10"/>
                <a:gd fmla="*/ 172 h 543" name="T11"/>
                <a:gd fmla="*/ 312 w 327" name="T12"/>
                <a:gd fmla="*/ 190 h 543" name="T13"/>
                <a:gd fmla="*/ 326 w 327" name="T14"/>
                <a:gd fmla="*/ 68 h 543" name="T15"/>
                <a:gd fmla="*/ 268 w 327" name="T16"/>
                <a:gd fmla="*/ 55 h 543" name="T17"/>
                <a:gd fmla="*/ 266 w 327" name="T18"/>
                <a:gd fmla="*/ 121 h 543" name="T19"/>
                <a:gd fmla="*/ 225 w 327" name="T20"/>
                <a:gd fmla="*/ 84 h 543" name="T21"/>
                <a:gd fmla="*/ 135 w 327" name="T22"/>
                <a:gd fmla="*/ 34 h 543" name="T23"/>
                <a:gd fmla="*/ 2 w 327" name="T24"/>
                <a:gd fmla="*/ 167 h 543" name="T25"/>
                <a:gd fmla="*/ 0 w 327" name="T26"/>
                <a:gd fmla="*/ 266 h 543" name="T27"/>
                <a:gd fmla="*/ 184 w 327" name="T28"/>
                <a:gd fmla="*/ 328 h 543" name="T29"/>
                <a:gd fmla="*/ 229 w 327" name="T30"/>
                <a:gd fmla="*/ 328 h 543" name="T31"/>
                <a:gd fmla="*/ 227 w 327" name="T32"/>
                <a:gd fmla="*/ 490 h 5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43" w="327">
                  <a:moveTo>
                    <a:pt x="227" y="490"/>
                  </a:moveTo>
                  <a:cubicBezTo>
                    <a:pt x="227" y="532"/>
                    <a:pt x="298" y="543"/>
                    <a:pt x="298" y="490"/>
                  </a:cubicBezTo>
                  <a:cubicBezTo>
                    <a:pt x="298" y="438"/>
                    <a:pt x="296" y="284"/>
                    <a:pt x="296" y="284"/>
                  </a:cubicBezTo>
                  <a:cubicBezTo>
                    <a:pt x="296" y="284"/>
                    <a:pt x="305" y="261"/>
                    <a:pt x="262" y="254"/>
                  </a:cubicBezTo>
                  <a:cubicBezTo>
                    <a:pt x="218" y="247"/>
                    <a:pt x="172" y="236"/>
                    <a:pt x="172" y="236"/>
                  </a:cubicBezTo>
                  <a:cubicBezTo>
                    <a:pt x="216" y="172"/>
                    <a:pt x="216" y="172"/>
                    <a:pt x="216" y="172"/>
                  </a:cubicBezTo>
                  <a:cubicBezTo>
                    <a:pt x="216" y="172"/>
                    <a:pt x="287" y="188"/>
                    <a:pt x="312" y="190"/>
                  </a:cubicBezTo>
                  <a:cubicBezTo>
                    <a:pt x="312" y="190"/>
                    <a:pt x="327" y="84"/>
                    <a:pt x="326" y="68"/>
                  </a:cubicBezTo>
                  <a:cubicBezTo>
                    <a:pt x="318" y="23"/>
                    <a:pt x="274" y="40"/>
                    <a:pt x="268" y="55"/>
                  </a:cubicBezTo>
                  <a:cubicBezTo>
                    <a:pt x="266" y="62"/>
                    <a:pt x="266" y="121"/>
                    <a:pt x="266" y="121"/>
                  </a:cubicBezTo>
                  <a:cubicBezTo>
                    <a:pt x="225" y="84"/>
                    <a:pt x="225" y="84"/>
                    <a:pt x="225" y="84"/>
                  </a:cubicBezTo>
                  <a:cubicBezTo>
                    <a:pt x="239" y="64"/>
                    <a:pt x="149" y="0"/>
                    <a:pt x="135" y="34"/>
                  </a:cubicBezTo>
                  <a:cubicBezTo>
                    <a:pt x="2" y="167"/>
                    <a:pt x="2" y="167"/>
                    <a:pt x="2" y="167"/>
                  </a:cubicBezTo>
                  <a:cubicBezTo>
                    <a:pt x="0" y="266"/>
                    <a:pt x="0" y="266"/>
                    <a:pt x="0" y="266"/>
                  </a:cubicBezTo>
                  <a:cubicBezTo>
                    <a:pt x="184" y="328"/>
                    <a:pt x="184" y="328"/>
                    <a:pt x="184" y="328"/>
                  </a:cubicBezTo>
                  <a:cubicBezTo>
                    <a:pt x="229" y="328"/>
                    <a:pt x="229" y="328"/>
                    <a:pt x="229" y="328"/>
                  </a:cubicBezTo>
                  <a:cubicBezTo>
                    <a:pt x="229" y="328"/>
                    <a:pt x="227" y="449"/>
                    <a:pt x="227" y="4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8"/>
            <p:cNvSpPr>
              <a:spLocks noEditPoints="1"/>
            </p:cNvSpPr>
            <p:nvPr/>
          </p:nvSpPr>
          <p:spPr bwMode="auto">
            <a:xfrm>
              <a:off x="3441188" y="2967824"/>
              <a:ext cx="273883" cy="421441"/>
            </a:xfrm>
            <a:custGeom>
              <a:gdLst>
                <a:gd fmla="*/ 229 w 328" name="T0"/>
                <a:gd fmla="*/ 306 h 504" name="T1"/>
                <a:gd fmla="*/ 184 w 328" name="T2"/>
                <a:gd fmla="*/ 306 h 504" name="T3"/>
                <a:gd fmla="*/ 2 w 328" name="T4"/>
                <a:gd fmla="*/ 144 h 504" name="T5"/>
                <a:gd fmla="*/ 153 w 328" name="T6"/>
                <a:gd fmla="*/ 0 h 504" name="T7"/>
                <a:gd fmla="*/ 228 w 328" name="T8"/>
                <a:gd fmla="*/ 56 h 504" name="T9"/>
                <a:gd fmla="*/ 227 w 328" name="T10"/>
                <a:gd fmla="*/ 61 h 504" name="T11"/>
                <a:gd fmla="*/ 266 w 328" name="T12"/>
                <a:gd fmla="*/ 96 h 504" name="T13"/>
                <a:gd fmla="*/ 266 w 328" name="T14"/>
                <a:gd fmla="*/ 87 h 504" name="T15"/>
                <a:gd fmla="*/ 268 w 328" name="T16"/>
                <a:gd fmla="*/ 31 h 504" name="T17"/>
                <a:gd fmla="*/ 298 w 328" name="T18"/>
                <a:gd fmla="*/ 15 h 504" name="T19"/>
                <a:gd fmla="*/ 328 w 328" name="T20"/>
                <a:gd fmla="*/ 45 h 504" name="T21"/>
                <a:gd fmla="*/ 328 w 328" name="T22"/>
                <a:gd fmla="*/ 48 h 504" name="T23"/>
                <a:gd fmla="*/ 314 w 328" name="T24"/>
                <a:gd fmla="*/ 167 h 504" name="T25"/>
                <a:gd fmla="*/ 313 w 328" name="T26"/>
                <a:gd fmla="*/ 168 h 504" name="T27"/>
                <a:gd fmla="*/ 217 w 328" name="T28"/>
                <a:gd fmla="*/ 150 h 504" name="T29"/>
                <a:gd fmla="*/ 263 w 328" name="T30"/>
                <a:gd fmla="*/ 230 h 504" name="T31"/>
                <a:gd fmla="*/ 299 w 328" name="T32"/>
                <a:gd fmla="*/ 256 h 504" name="T33"/>
                <a:gd fmla="*/ 298 w 328" name="T34"/>
                <a:gd fmla="*/ 261 h 504" name="T35"/>
                <a:gd fmla="*/ 300 w 328" name="T36"/>
                <a:gd fmla="*/ 467 h 504" name="T37"/>
                <a:gd fmla="*/ 267 w 328" name="T38"/>
                <a:gd fmla="*/ 504 h 504" name="T39"/>
                <a:gd fmla="*/ 227 w 328" name="T40"/>
                <a:gd fmla="*/ 467 h 504" name="T41"/>
                <a:gd fmla="*/ 267 w 328" name="T42"/>
                <a:gd fmla="*/ 502 h 504" name="T43"/>
                <a:gd fmla="*/ 298 w 328" name="T44"/>
                <a:gd fmla="*/ 467 h 504" name="T45"/>
                <a:gd fmla="*/ 296 w 328" name="T46"/>
                <a:gd fmla="*/ 261 h 504" name="T47"/>
                <a:gd fmla="*/ 296 w 328" name="T48"/>
                <a:gd fmla="*/ 261 h 504" name="T49"/>
                <a:gd fmla="*/ 297 w 328" name="T50"/>
                <a:gd fmla="*/ 256 h 504" name="T51"/>
                <a:gd fmla="*/ 262 w 328" name="T52"/>
                <a:gd fmla="*/ 232 h 504" name="T53"/>
                <a:gd fmla="*/ 173 w 328" name="T54"/>
                <a:gd fmla="*/ 214 h 504" name="T55"/>
                <a:gd fmla="*/ 171 w 328" name="T56"/>
                <a:gd fmla="*/ 214 h 504" name="T57"/>
                <a:gd fmla="*/ 217 w 328" name="T58"/>
                <a:gd fmla="*/ 147 h 504" name="T59"/>
                <a:gd fmla="*/ 312 w 328" name="T60"/>
                <a:gd fmla="*/ 166 h 504" name="T61"/>
                <a:gd fmla="*/ 326 w 328" name="T62"/>
                <a:gd fmla="*/ 48 h 504" name="T63"/>
                <a:gd fmla="*/ 326 w 328" name="T64"/>
                <a:gd fmla="*/ 46 h 504" name="T65"/>
                <a:gd fmla="*/ 298 w 328" name="T66"/>
                <a:gd fmla="*/ 17 h 504" name="T67"/>
                <a:gd fmla="*/ 271 w 328" name="T68"/>
                <a:gd fmla="*/ 32 h 504" name="T69"/>
                <a:gd fmla="*/ 268 w 328" name="T70"/>
                <a:gd fmla="*/ 87 h 504" name="T71"/>
                <a:gd fmla="*/ 268 w 328" name="T72"/>
                <a:gd fmla="*/ 98 h 504" name="T73"/>
                <a:gd fmla="*/ 224 w 328" name="T74"/>
                <a:gd fmla="*/ 62 h 504" name="T75"/>
                <a:gd fmla="*/ 226 w 328" name="T76"/>
                <a:gd fmla="*/ 56 h 504" name="T77"/>
                <a:gd fmla="*/ 200 w 328" name="T78"/>
                <a:gd fmla="*/ 23 h 504" name="T79"/>
                <a:gd fmla="*/ 153 w 328" name="T80"/>
                <a:gd fmla="*/ 2 h 504" name="T81"/>
                <a:gd fmla="*/ 138 w 328" name="T82"/>
                <a:gd fmla="*/ 11 h 504" name="T83"/>
                <a:gd fmla="*/ 137 w 328" name="T84"/>
                <a:gd fmla="*/ 12 h 504" name="T85"/>
                <a:gd fmla="*/ 2 w 328" name="T86"/>
                <a:gd fmla="*/ 242 h 504" name="T87"/>
                <a:gd fmla="*/ 232 w 328" name="T88"/>
                <a:gd fmla="*/ 303 h 504" name="T89"/>
                <a:gd fmla="*/ 229 w 328" name="T90"/>
                <a:gd fmla="*/ 467 h 504" name="T91"/>
                <a:gd fmla="*/ 229 w 328" name="T92"/>
                <a:gd fmla="*/ 467 h 50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503" w="328">
                  <a:moveTo>
                    <a:pt x="227" y="467"/>
                  </a:moveTo>
                  <a:cubicBezTo>
                    <a:pt x="227" y="428"/>
                    <a:pt x="229" y="318"/>
                    <a:pt x="229" y="306"/>
                  </a:cubicBezTo>
                  <a:cubicBezTo>
                    <a:pt x="229" y="306"/>
                    <a:pt x="229" y="306"/>
                    <a:pt x="229" y="306"/>
                  </a:cubicBezTo>
                  <a:cubicBezTo>
                    <a:pt x="184" y="306"/>
                    <a:pt x="184" y="306"/>
                    <a:pt x="184" y="306"/>
                  </a:cubicBezTo>
                  <a:cubicBezTo>
                    <a:pt x="0" y="243"/>
                    <a:pt x="0" y="243"/>
                    <a:pt x="0" y="243"/>
                  </a:cubicBezTo>
                  <a:cubicBezTo>
                    <a:pt x="2" y="144"/>
                    <a:pt x="2" y="144"/>
                    <a:pt x="2" y="144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8" y="3"/>
                    <a:pt x="145" y="0"/>
                    <a:pt x="153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81" y="0"/>
                    <a:pt x="228" y="36"/>
                    <a:pt x="228" y="56"/>
                  </a:cubicBezTo>
                  <a:cubicBezTo>
                    <a:pt x="228" y="56"/>
                    <a:pt x="228" y="56"/>
                    <a:pt x="228" y="56"/>
                  </a:cubicBezTo>
                  <a:cubicBezTo>
                    <a:pt x="228" y="58"/>
                    <a:pt x="228" y="60"/>
                    <a:pt x="227" y="61"/>
                  </a:cubicBezTo>
                  <a:cubicBezTo>
                    <a:pt x="227" y="61"/>
                    <a:pt x="227" y="61"/>
                    <a:pt x="227" y="61"/>
                  </a:cubicBezTo>
                  <a:cubicBezTo>
                    <a:pt x="266" y="96"/>
                    <a:pt x="266" y="96"/>
                    <a:pt x="266" y="96"/>
                  </a:cubicBezTo>
                  <a:cubicBezTo>
                    <a:pt x="266" y="94"/>
                    <a:pt x="266" y="90"/>
                    <a:pt x="266" y="87"/>
                  </a:cubicBezTo>
                  <a:cubicBezTo>
                    <a:pt x="266" y="87"/>
                    <a:pt x="266" y="87"/>
                    <a:pt x="266" y="87"/>
                  </a:cubicBezTo>
                  <a:cubicBezTo>
                    <a:pt x="266" y="69"/>
                    <a:pt x="266" y="37"/>
                    <a:pt x="268" y="31"/>
                  </a:cubicBezTo>
                  <a:cubicBezTo>
                    <a:pt x="268" y="31"/>
                    <a:pt x="268" y="31"/>
                    <a:pt x="268" y="31"/>
                  </a:cubicBezTo>
                  <a:cubicBezTo>
                    <a:pt x="271" y="23"/>
                    <a:pt x="285" y="15"/>
                    <a:pt x="298" y="15"/>
                  </a:cubicBezTo>
                  <a:cubicBezTo>
                    <a:pt x="298" y="15"/>
                    <a:pt x="298" y="15"/>
                    <a:pt x="298" y="15"/>
                  </a:cubicBezTo>
                  <a:cubicBezTo>
                    <a:pt x="311" y="15"/>
                    <a:pt x="324" y="23"/>
                    <a:pt x="328" y="45"/>
                  </a:cubicBezTo>
                  <a:cubicBezTo>
                    <a:pt x="328" y="45"/>
                    <a:pt x="328" y="45"/>
                    <a:pt x="328" y="45"/>
                  </a:cubicBezTo>
                  <a:cubicBezTo>
                    <a:pt x="328" y="46"/>
                    <a:pt x="328" y="47"/>
                    <a:pt x="328" y="48"/>
                  </a:cubicBezTo>
                  <a:cubicBezTo>
                    <a:pt x="328" y="48"/>
                    <a:pt x="328" y="48"/>
                    <a:pt x="328" y="48"/>
                  </a:cubicBezTo>
                  <a:cubicBezTo>
                    <a:pt x="328" y="69"/>
                    <a:pt x="314" y="167"/>
                    <a:pt x="314" y="167"/>
                  </a:cubicBezTo>
                  <a:cubicBezTo>
                    <a:pt x="314" y="167"/>
                    <a:pt x="314" y="167"/>
                    <a:pt x="314" y="167"/>
                  </a:cubicBezTo>
                  <a:cubicBezTo>
                    <a:pt x="314" y="168"/>
                    <a:pt x="314" y="168"/>
                    <a:pt x="314" y="168"/>
                  </a:cubicBezTo>
                  <a:cubicBezTo>
                    <a:pt x="313" y="168"/>
                    <a:pt x="313" y="168"/>
                    <a:pt x="313" y="168"/>
                  </a:cubicBezTo>
                  <a:cubicBezTo>
                    <a:pt x="289" y="166"/>
                    <a:pt x="225" y="152"/>
                    <a:pt x="217" y="150"/>
                  </a:cubicBezTo>
                  <a:cubicBezTo>
                    <a:pt x="217" y="150"/>
                    <a:pt x="217" y="150"/>
                    <a:pt x="217" y="150"/>
                  </a:cubicBezTo>
                  <a:cubicBezTo>
                    <a:pt x="175" y="212"/>
                    <a:pt x="175" y="212"/>
                    <a:pt x="175" y="212"/>
                  </a:cubicBezTo>
                  <a:cubicBezTo>
                    <a:pt x="183" y="214"/>
                    <a:pt x="224" y="224"/>
                    <a:pt x="263" y="230"/>
                  </a:cubicBezTo>
                  <a:cubicBezTo>
                    <a:pt x="263" y="230"/>
                    <a:pt x="263" y="230"/>
                    <a:pt x="263" y="230"/>
                  </a:cubicBezTo>
                  <a:cubicBezTo>
                    <a:pt x="294" y="235"/>
                    <a:pt x="299" y="248"/>
                    <a:pt x="299" y="256"/>
                  </a:cubicBezTo>
                  <a:cubicBezTo>
                    <a:pt x="299" y="256"/>
                    <a:pt x="299" y="256"/>
                    <a:pt x="299" y="256"/>
                  </a:cubicBezTo>
                  <a:cubicBezTo>
                    <a:pt x="299" y="259"/>
                    <a:pt x="298" y="260"/>
                    <a:pt x="298" y="261"/>
                  </a:cubicBezTo>
                  <a:cubicBezTo>
                    <a:pt x="298" y="261"/>
                    <a:pt x="298" y="261"/>
                    <a:pt x="298" y="261"/>
                  </a:cubicBezTo>
                  <a:cubicBezTo>
                    <a:pt x="298" y="267"/>
                    <a:pt x="300" y="416"/>
                    <a:pt x="300" y="467"/>
                  </a:cubicBezTo>
                  <a:cubicBezTo>
                    <a:pt x="300" y="467"/>
                    <a:pt x="300" y="467"/>
                    <a:pt x="300" y="467"/>
                  </a:cubicBezTo>
                  <a:cubicBezTo>
                    <a:pt x="300" y="493"/>
                    <a:pt x="284" y="504"/>
                    <a:pt x="267" y="504"/>
                  </a:cubicBezTo>
                  <a:cubicBezTo>
                    <a:pt x="267" y="504"/>
                    <a:pt x="267" y="504"/>
                    <a:pt x="267" y="504"/>
                  </a:cubicBezTo>
                  <a:cubicBezTo>
                    <a:pt x="248" y="504"/>
                    <a:pt x="227" y="490"/>
                    <a:pt x="227" y="467"/>
                  </a:cubicBezTo>
                  <a:close/>
                  <a:moveTo>
                    <a:pt x="229" y="467"/>
                  </a:moveTo>
                  <a:cubicBezTo>
                    <a:pt x="229" y="488"/>
                    <a:pt x="249" y="502"/>
                    <a:pt x="267" y="502"/>
                  </a:cubicBezTo>
                  <a:cubicBezTo>
                    <a:pt x="267" y="502"/>
                    <a:pt x="267" y="502"/>
                    <a:pt x="267" y="502"/>
                  </a:cubicBezTo>
                  <a:cubicBezTo>
                    <a:pt x="283" y="501"/>
                    <a:pt x="298" y="492"/>
                    <a:pt x="298" y="467"/>
                  </a:cubicBezTo>
                  <a:cubicBezTo>
                    <a:pt x="298" y="467"/>
                    <a:pt x="298" y="467"/>
                    <a:pt x="298" y="467"/>
                  </a:cubicBezTo>
                  <a:cubicBezTo>
                    <a:pt x="298" y="415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6" y="261"/>
                    <a:pt x="296" y="261"/>
                  </a:cubicBezTo>
                  <a:cubicBezTo>
                    <a:pt x="296" y="261"/>
                    <a:pt x="297" y="259"/>
                    <a:pt x="297" y="256"/>
                  </a:cubicBezTo>
                  <a:cubicBezTo>
                    <a:pt x="297" y="256"/>
                    <a:pt x="297" y="256"/>
                    <a:pt x="297" y="256"/>
                  </a:cubicBezTo>
                  <a:cubicBezTo>
                    <a:pt x="297" y="249"/>
                    <a:pt x="293" y="237"/>
                    <a:pt x="262" y="232"/>
                  </a:cubicBezTo>
                  <a:cubicBezTo>
                    <a:pt x="262" y="232"/>
                    <a:pt x="262" y="232"/>
                    <a:pt x="262" y="232"/>
                  </a:cubicBezTo>
                  <a:cubicBezTo>
                    <a:pt x="219" y="225"/>
                    <a:pt x="173" y="214"/>
                    <a:pt x="173" y="214"/>
                  </a:cubicBezTo>
                  <a:cubicBezTo>
                    <a:pt x="173" y="214"/>
                    <a:pt x="173" y="214"/>
                    <a:pt x="173" y="214"/>
                  </a:cubicBezTo>
                  <a:cubicBezTo>
                    <a:pt x="171" y="214"/>
                    <a:pt x="171" y="214"/>
                    <a:pt x="171" y="214"/>
                  </a:cubicBezTo>
                  <a:cubicBezTo>
                    <a:pt x="216" y="147"/>
                    <a:pt x="216" y="147"/>
                    <a:pt x="216" y="147"/>
                  </a:cubicBezTo>
                  <a:cubicBezTo>
                    <a:pt x="217" y="147"/>
                    <a:pt x="217" y="147"/>
                    <a:pt x="217" y="147"/>
                  </a:cubicBezTo>
                  <a:cubicBezTo>
                    <a:pt x="217" y="147"/>
                    <a:pt x="286" y="163"/>
                    <a:pt x="312" y="166"/>
                  </a:cubicBezTo>
                  <a:cubicBezTo>
                    <a:pt x="312" y="166"/>
                    <a:pt x="312" y="166"/>
                    <a:pt x="312" y="166"/>
                  </a:cubicBezTo>
                  <a:cubicBezTo>
                    <a:pt x="314" y="155"/>
                    <a:pt x="326" y="68"/>
                    <a:pt x="326" y="48"/>
                  </a:cubicBezTo>
                  <a:cubicBezTo>
                    <a:pt x="326" y="48"/>
                    <a:pt x="326" y="48"/>
                    <a:pt x="326" y="48"/>
                  </a:cubicBezTo>
                  <a:cubicBezTo>
                    <a:pt x="326" y="47"/>
                    <a:pt x="326" y="46"/>
                    <a:pt x="326" y="46"/>
                  </a:cubicBezTo>
                  <a:cubicBezTo>
                    <a:pt x="326" y="46"/>
                    <a:pt x="326" y="46"/>
                    <a:pt x="326" y="46"/>
                  </a:cubicBezTo>
                  <a:cubicBezTo>
                    <a:pt x="322" y="24"/>
                    <a:pt x="310" y="17"/>
                    <a:pt x="298" y="17"/>
                  </a:cubicBezTo>
                  <a:cubicBezTo>
                    <a:pt x="298" y="17"/>
                    <a:pt x="298" y="17"/>
                    <a:pt x="298" y="17"/>
                  </a:cubicBezTo>
                  <a:cubicBezTo>
                    <a:pt x="286" y="17"/>
                    <a:pt x="273" y="25"/>
                    <a:pt x="271" y="32"/>
                  </a:cubicBezTo>
                  <a:cubicBezTo>
                    <a:pt x="271" y="32"/>
                    <a:pt x="271" y="32"/>
                    <a:pt x="271" y="32"/>
                  </a:cubicBezTo>
                  <a:cubicBezTo>
                    <a:pt x="269" y="37"/>
                    <a:pt x="268" y="69"/>
                    <a:pt x="268" y="87"/>
                  </a:cubicBezTo>
                  <a:cubicBezTo>
                    <a:pt x="268" y="87"/>
                    <a:pt x="268" y="87"/>
                    <a:pt x="268" y="87"/>
                  </a:cubicBezTo>
                  <a:cubicBezTo>
                    <a:pt x="268" y="94"/>
                    <a:pt x="268" y="98"/>
                    <a:pt x="268" y="98"/>
                  </a:cubicBezTo>
                  <a:cubicBezTo>
                    <a:pt x="268" y="98"/>
                    <a:pt x="268" y="98"/>
                    <a:pt x="268" y="98"/>
                  </a:cubicBezTo>
                  <a:cubicBezTo>
                    <a:pt x="268" y="101"/>
                    <a:pt x="268" y="101"/>
                    <a:pt x="268" y="101"/>
                  </a:cubicBezTo>
                  <a:cubicBezTo>
                    <a:pt x="224" y="62"/>
                    <a:pt x="224" y="62"/>
                    <a:pt x="224" y="62"/>
                  </a:cubicBezTo>
                  <a:cubicBezTo>
                    <a:pt x="225" y="61"/>
                    <a:pt x="225" y="61"/>
                    <a:pt x="225" y="61"/>
                  </a:cubicBezTo>
                  <a:cubicBezTo>
                    <a:pt x="226" y="60"/>
                    <a:pt x="226" y="58"/>
                    <a:pt x="226" y="56"/>
                  </a:cubicBezTo>
                  <a:cubicBezTo>
                    <a:pt x="226" y="56"/>
                    <a:pt x="226" y="56"/>
                    <a:pt x="226" y="56"/>
                  </a:cubicBezTo>
                  <a:cubicBezTo>
                    <a:pt x="226" y="48"/>
                    <a:pt x="215" y="34"/>
                    <a:pt x="200" y="23"/>
                  </a:cubicBezTo>
                  <a:cubicBezTo>
                    <a:pt x="200" y="23"/>
                    <a:pt x="200" y="23"/>
                    <a:pt x="200" y="23"/>
                  </a:cubicBezTo>
                  <a:cubicBezTo>
                    <a:pt x="184" y="11"/>
                    <a:pt x="166" y="2"/>
                    <a:pt x="153" y="2"/>
                  </a:cubicBezTo>
                  <a:cubicBezTo>
                    <a:pt x="153" y="2"/>
                    <a:pt x="153" y="2"/>
                    <a:pt x="153" y="2"/>
                  </a:cubicBezTo>
                  <a:cubicBezTo>
                    <a:pt x="146" y="2"/>
                    <a:pt x="140" y="5"/>
                    <a:pt x="138" y="11"/>
                  </a:cubicBezTo>
                  <a:cubicBezTo>
                    <a:pt x="138" y="11"/>
                    <a:pt x="138" y="11"/>
                    <a:pt x="138" y="11"/>
                  </a:cubicBezTo>
                  <a:cubicBezTo>
                    <a:pt x="137" y="12"/>
                    <a:pt x="137" y="12"/>
                    <a:pt x="137" y="12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2" y="242"/>
                    <a:pt x="2" y="242"/>
                    <a:pt x="2" y="242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232" y="303"/>
                    <a:pt x="232" y="303"/>
                    <a:pt x="232" y="303"/>
                  </a:cubicBezTo>
                  <a:cubicBezTo>
                    <a:pt x="232" y="305"/>
                    <a:pt x="232" y="305"/>
                    <a:pt x="232" y="305"/>
                  </a:cubicBezTo>
                  <a:cubicBezTo>
                    <a:pt x="232" y="305"/>
                    <a:pt x="229" y="426"/>
                    <a:pt x="229" y="467"/>
                  </a:cubicBezTo>
                  <a:cubicBezTo>
                    <a:pt x="229" y="467"/>
                    <a:pt x="229" y="467"/>
                    <a:pt x="229" y="467"/>
                  </a:cubicBezTo>
                  <a:cubicBezTo>
                    <a:pt x="229" y="467"/>
                    <a:pt x="229" y="467"/>
                    <a:pt x="229" y="4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26"/>
            <p:cNvSpPr/>
            <p:nvPr/>
          </p:nvSpPr>
          <p:spPr bwMode="auto">
            <a:xfrm>
              <a:off x="3739487" y="2901653"/>
              <a:ext cx="46001" cy="27601"/>
            </a:xfrm>
            <a:custGeom>
              <a:gdLst>
                <a:gd fmla="*/ 0 w 130" name="T0"/>
                <a:gd fmla="*/ 78 h 78" name="T1"/>
                <a:gd fmla="*/ 130 w 130" name="T2"/>
                <a:gd fmla="*/ 0 h 78" name="T3"/>
                <a:gd fmla="*/ 130 w 130" name="T4"/>
                <a:gd fmla="*/ 40 h 78" name="T5"/>
                <a:gd fmla="*/ 0 w 130" name="T6"/>
                <a:gd fmla="*/ 78 h 7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78" w="130">
                  <a:moveTo>
                    <a:pt x="0" y="78"/>
                  </a:moveTo>
                  <a:lnTo>
                    <a:pt x="130" y="0"/>
                  </a:lnTo>
                  <a:lnTo>
                    <a:pt x="130" y="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7"/>
            <p:cNvSpPr/>
            <p:nvPr/>
          </p:nvSpPr>
          <p:spPr bwMode="auto">
            <a:xfrm>
              <a:off x="3739487" y="2929254"/>
              <a:ext cx="53432" cy="12739"/>
            </a:xfrm>
            <a:custGeom>
              <a:gdLst>
                <a:gd fmla="*/ 0 w 151" name="T0"/>
                <a:gd fmla="*/ 12 h 36" name="T1"/>
                <a:gd fmla="*/ 151 w 151" name="T2"/>
                <a:gd fmla="*/ 0 h 36" name="T3"/>
                <a:gd fmla="*/ 132 w 151" name="T4"/>
                <a:gd fmla="*/ 36 h 36" name="T5"/>
                <a:gd fmla="*/ 0 w 151" name="T6"/>
                <a:gd fmla="*/ 12 h 3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6" w="151">
                  <a:moveTo>
                    <a:pt x="0" y="12"/>
                  </a:moveTo>
                  <a:lnTo>
                    <a:pt x="151" y="0"/>
                  </a:lnTo>
                  <a:lnTo>
                    <a:pt x="132" y="36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8"/>
            <p:cNvSpPr/>
            <p:nvPr/>
          </p:nvSpPr>
          <p:spPr bwMode="auto">
            <a:xfrm>
              <a:off x="3739487" y="2877591"/>
              <a:ext cx="33616" cy="46709"/>
            </a:xfrm>
            <a:custGeom>
              <a:gdLst>
                <a:gd fmla="*/ 0 w 95" name="T0"/>
                <a:gd fmla="*/ 132 h 132" name="T1"/>
                <a:gd fmla="*/ 76 w 95" name="T2"/>
                <a:gd fmla="*/ 0 h 132" name="T3"/>
                <a:gd fmla="*/ 95 w 95" name="T4"/>
                <a:gd fmla="*/ 35 h 132" name="T5"/>
                <a:gd fmla="*/ 0 w 95" name="T6"/>
                <a:gd fmla="*/ 132 h 1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2" w="95">
                  <a:moveTo>
                    <a:pt x="0" y="132"/>
                  </a:moveTo>
                  <a:lnTo>
                    <a:pt x="76" y="0"/>
                  </a:lnTo>
                  <a:lnTo>
                    <a:pt x="95" y="35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10082876" y="2691818"/>
            <a:ext cx="160508" cy="145367"/>
            <a:chOff x="5589759" y="2821267"/>
            <a:chExt cx="127110" cy="115119"/>
          </a:xfrm>
        </p:grpSpPr>
        <p:sp>
          <p:nvSpPr>
            <p:cNvPr id="43" name="Freeform 37"/>
            <p:cNvSpPr/>
            <p:nvPr/>
          </p:nvSpPr>
          <p:spPr bwMode="auto">
            <a:xfrm>
              <a:off x="5639324" y="2821267"/>
              <a:ext cx="34109" cy="104460"/>
            </a:xfrm>
            <a:custGeom>
              <a:gdLst>
                <a:gd fmla="*/ 40 w 128" name="T0"/>
                <a:gd fmla="*/ 0 h 392" name="T1"/>
                <a:gd fmla="*/ 0 w 128" name="T2"/>
                <a:gd fmla="*/ 213 h 392" name="T3"/>
                <a:gd fmla="*/ 83 w 128" name="T4"/>
                <a:gd fmla="*/ 196 h 392" name="T5"/>
                <a:gd fmla="*/ 31 w 128" name="T6"/>
                <a:gd fmla="*/ 390 h 392" name="T7"/>
                <a:gd fmla="*/ 38 w 128" name="T8"/>
                <a:gd fmla="*/ 392 h 392" name="T9"/>
                <a:gd fmla="*/ 128 w 128" name="T10"/>
                <a:gd fmla="*/ 168 h 392" name="T11"/>
                <a:gd fmla="*/ 36 w 128" name="T12"/>
                <a:gd fmla="*/ 180 h 392" name="T13"/>
                <a:gd fmla="*/ 81 w 128" name="T14"/>
                <a:gd fmla="*/ 7 h 392" name="T15"/>
                <a:gd fmla="*/ 40 w 128" name="T16"/>
                <a:gd fmla="*/ 0 h 39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2" w="128">
                  <a:moveTo>
                    <a:pt x="40" y="0"/>
                  </a:moveTo>
                  <a:lnTo>
                    <a:pt x="0" y="213"/>
                  </a:lnTo>
                  <a:lnTo>
                    <a:pt x="83" y="196"/>
                  </a:lnTo>
                  <a:lnTo>
                    <a:pt x="31" y="390"/>
                  </a:lnTo>
                  <a:lnTo>
                    <a:pt x="38" y="392"/>
                  </a:lnTo>
                  <a:lnTo>
                    <a:pt x="128" y="168"/>
                  </a:lnTo>
                  <a:lnTo>
                    <a:pt x="36" y="180"/>
                  </a:lnTo>
                  <a:lnTo>
                    <a:pt x="81" y="7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38"/>
            <p:cNvSpPr/>
            <p:nvPr/>
          </p:nvSpPr>
          <p:spPr bwMode="auto">
            <a:xfrm>
              <a:off x="5663840" y="2859640"/>
              <a:ext cx="53029" cy="76746"/>
            </a:xfrm>
            <a:custGeom>
              <a:gdLst>
                <a:gd fmla="*/ 7 w 199" name="T0"/>
                <a:gd fmla="*/ 288 h 288" name="T1"/>
                <a:gd fmla="*/ 166 w 199" name="T2"/>
                <a:gd fmla="*/ 161 h 288" name="T3"/>
                <a:gd fmla="*/ 95 w 199" name="T4"/>
                <a:gd fmla="*/ 130 h 288" name="T5"/>
                <a:gd fmla="*/ 199 w 199" name="T6"/>
                <a:gd fmla="*/ 21 h 288" name="T7"/>
                <a:gd fmla="*/ 173 w 199" name="T8"/>
                <a:gd fmla="*/ 0 h 288" name="T9"/>
                <a:gd fmla="*/ 55 w 199" name="T10"/>
                <a:gd fmla="*/ 140 h 288" name="T11"/>
                <a:gd fmla="*/ 121 w 199" name="T12"/>
                <a:gd fmla="*/ 163 h 288" name="T13"/>
                <a:gd fmla="*/ 0 w 199" name="T14"/>
                <a:gd fmla="*/ 284 h 288" name="T15"/>
                <a:gd fmla="*/ 7 w 199" name="T16"/>
                <a:gd fmla="*/ 288 h 2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8" w="199">
                  <a:moveTo>
                    <a:pt x="7" y="288"/>
                  </a:moveTo>
                  <a:lnTo>
                    <a:pt x="166" y="161"/>
                  </a:lnTo>
                  <a:lnTo>
                    <a:pt x="95" y="130"/>
                  </a:lnTo>
                  <a:lnTo>
                    <a:pt x="199" y="21"/>
                  </a:lnTo>
                  <a:lnTo>
                    <a:pt x="173" y="0"/>
                  </a:lnTo>
                  <a:lnTo>
                    <a:pt x="55" y="140"/>
                  </a:lnTo>
                  <a:lnTo>
                    <a:pt x="121" y="163"/>
                  </a:lnTo>
                  <a:lnTo>
                    <a:pt x="0" y="284"/>
                  </a:lnTo>
                  <a:lnTo>
                    <a:pt x="7" y="2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39"/>
            <p:cNvSpPr/>
            <p:nvPr/>
          </p:nvSpPr>
          <p:spPr bwMode="auto">
            <a:xfrm>
              <a:off x="5589759" y="2849514"/>
              <a:ext cx="37041" cy="81809"/>
            </a:xfrm>
            <a:custGeom>
              <a:gdLst>
                <a:gd fmla="*/ 101 w 139" name="T0"/>
                <a:gd fmla="*/ 142 h 307" name="T1"/>
                <a:gd fmla="*/ 132 w 139" name="T2"/>
                <a:gd fmla="*/ 307 h 307" name="T3"/>
                <a:gd fmla="*/ 139 w 139" name="T4"/>
                <a:gd fmla="*/ 305 h 307" name="T5"/>
                <a:gd fmla="*/ 125 w 139" name="T6"/>
                <a:gd fmla="*/ 104 h 307" name="T7"/>
                <a:gd fmla="*/ 59 w 139" name="T8"/>
                <a:gd fmla="*/ 147 h 307" name="T9"/>
                <a:gd fmla="*/ 30 w 139" name="T10"/>
                <a:gd fmla="*/ 0 h 307" name="T11"/>
                <a:gd fmla="*/ 0 w 139" name="T12"/>
                <a:gd fmla="*/ 10 h 307" name="T13"/>
                <a:gd fmla="*/ 47 w 139" name="T14"/>
                <a:gd fmla="*/ 185 h 307" name="T15"/>
                <a:gd fmla="*/ 101 w 139" name="T16"/>
                <a:gd fmla="*/ 142 h 3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7" w="139">
                  <a:moveTo>
                    <a:pt x="101" y="142"/>
                  </a:moveTo>
                  <a:lnTo>
                    <a:pt x="132" y="307"/>
                  </a:lnTo>
                  <a:lnTo>
                    <a:pt x="139" y="305"/>
                  </a:lnTo>
                  <a:lnTo>
                    <a:pt x="125" y="104"/>
                  </a:lnTo>
                  <a:lnTo>
                    <a:pt x="59" y="147"/>
                  </a:lnTo>
                  <a:lnTo>
                    <a:pt x="30" y="0"/>
                  </a:lnTo>
                  <a:lnTo>
                    <a:pt x="0" y="10"/>
                  </a:lnTo>
                  <a:lnTo>
                    <a:pt x="47" y="185"/>
                  </a:lnTo>
                  <a:lnTo>
                    <a:pt x="101" y="1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9566127" y="2868655"/>
            <a:ext cx="1036750" cy="600985"/>
            <a:chOff x="5187375" y="2945180"/>
            <a:chExt cx="821023" cy="475932"/>
          </a:xfrm>
        </p:grpSpPr>
        <p:sp>
          <p:nvSpPr>
            <p:cNvPr id="47" name="Freeform 33"/>
            <p:cNvSpPr/>
            <p:nvPr/>
          </p:nvSpPr>
          <p:spPr bwMode="auto">
            <a:xfrm>
              <a:off x="5715004" y="3173819"/>
              <a:ext cx="293394" cy="199593"/>
            </a:xfrm>
            <a:custGeom>
              <a:gdLst>
                <a:gd fmla="*/ 450 w 466" name="T0"/>
                <a:gd fmla="*/ 0 h 317" name="T1"/>
                <a:gd fmla="*/ 354 w 466" name="T2"/>
                <a:gd fmla="*/ 0 h 317" name="T3"/>
                <a:gd fmla="*/ 338 w 466" name="T4"/>
                <a:gd fmla="*/ 16 h 317" name="T5"/>
                <a:gd fmla="*/ 338 w 466" name="T6"/>
                <a:gd fmla="*/ 91 h 317" name="T7"/>
                <a:gd fmla="*/ 23 w 466" name="T8"/>
                <a:gd fmla="*/ 91 h 317" name="T9"/>
                <a:gd fmla="*/ 26 w 466" name="T10"/>
                <a:gd fmla="*/ 128 h 317" name="T11"/>
                <a:gd fmla="*/ 0 w 466" name="T12"/>
                <a:gd fmla="*/ 277 h 317" name="T13"/>
                <a:gd fmla="*/ 338 w 466" name="T14"/>
                <a:gd fmla="*/ 277 h 317" name="T15"/>
                <a:gd fmla="*/ 338 w 466" name="T16"/>
                <a:gd fmla="*/ 301 h 317" name="T17"/>
                <a:gd fmla="*/ 354 w 466" name="T18"/>
                <a:gd fmla="*/ 317 h 317" name="T19"/>
                <a:gd fmla="*/ 450 w 466" name="T20"/>
                <a:gd fmla="*/ 317 h 317" name="T21"/>
                <a:gd fmla="*/ 466 w 466" name="T22"/>
                <a:gd fmla="*/ 301 h 317" name="T23"/>
                <a:gd fmla="*/ 466 w 466" name="T24"/>
                <a:gd fmla="*/ 16 h 317" name="T25"/>
                <a:gd fmla="*/ 450 w 466" name="T26"/>
                <a:gd fmla="*/ 0 h 317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7" w="466">
                  <a:moveTo>
                    <a:pt x="450" y="0"/>
                  </a:moveTo>
                  <a:cubicBezTo>
                    <a:pt x="354" y="0"/>
                    <a:pt x="354" y="0"/>
                    <a:pt x="354" y="0"/>
                  </a:cubicBezTo>
                  <a:cubicBezTo>
                    <a:pt x="345" y="0"/>
                    <a:pt x="338" y="7"/>
                    <a:pt x="338" y="16"/>
                  </a:cubicBezTo>
                  <a:cubicBezTo>
                    <a:pt x="338" y="91"/>
                    <a:pt x="338" y="91"/>
                    <a:pt x="338" y="91"/>
                  </a:cubicBezTo>
                  <a:cubicBezTo>
                    <a:pt x="23" y="91"/>
                    <a:pt x="23" y="91"/>
                    <a:pt x="23" y="91"/>
                  </a:cubicBezTo>
                  <a:cubicBezTo>
                    <a:pt x="25" y="102"/>
                    <a:pt x="26" y="115"/>
                    <a:pt x="26" y="128"/>
                  </a:cubicBezTo>
                  <a:cubicBezTo>
                    <a:pt x="26" y="169"/>
                    <a:pt x="18" y="218"/>
                    <a:pt x="0" y="277"/>
                  </a:cubicBezTo>
                  <a:cubicBezTo>
                    <a:pt x="338" y="277"/>
                    <a:pt x="338" y="277"/>
                    <a:pt x="338" y="277"/>
                  </a:cubicBezTo>
                  <a:cubicBezTo>
                    <a:pt x="338" y="301"/>
                    <a:pt x="338" y="301"/>
                    <a:pt x="338" y="301"/>
                  </a:cubicBezTo>
                  <a:cubicBezTo>
                    <a:pt x="338" y="310"/>
                    <a:pt x="345" y="317"/>
                    <a:pt x="354" y="317"/>
                  </a:cubicBezTo>
                  <a:cubicBezTo>
                    <a:pt x="450" y="317"/>
                    <a:pt x="450" y="317"/>
                    <a:pt x="450" y="317"/>
                  </a:cubicBezTo>
                  <a:cubicBezTo>
                    <a:pt x="459" y="317"/>
                    <a:pt x="466" y="310"/>
                    <a:pt x="466" y="301"/>
                  </a:cubicBezTo>
                  <a:cubicBezTo>
                    <a:pt x="466" y="16"/>
                    <a:pt x="466" y="16"/>
                    <a:pt x="466" y="16"/>
                  </a:cubicBezTo>
                  <a:cubicBezTo>
                    <a:pt x="466" y="7"/>
                    <a:pt x="459" y="0"/>
                    <a:pt x="45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34"/>
            <p:cNvSpPr/>
            <p:nvPr/>
          </p:nvSpPr>
          <p:spPr bwMode="auto">
            <a:xfrm>
              <a:off x="5187375" y="2999542"/>
              <a:ext cx="329369" cy="373871"/>
            </a:xfrm>
            <a:custGeom>
              <a:gdLst>
                <a:gd fmla="*/ 499 w 523" name="T0"/>
                <a:gd fmla="*/ 368 h 594" name="T1"/>
                <a:gd fmla="*/ 128 w 523" name="T2"/>
                <a:gd fmla="*/ 368 h 594" name="T3"/>
                <a:gd fmla="*/ 128 w 523" name="T4"/>
                <a:gd fmla="*/ 16 h 594" name="T5"/>
                <a:gd fmla="*/ 112 w 523" name="T6"/>
                <a:gd fmla="*/ 0 h 594" name="T7"/>
                <a:gd fmla="*/ 16 w 523" name="T8"/>
                <a:gd fmla="*/ 0 h 594" name="T9"/>
                <a:gd fmla="*/ 0 w 523" name="T10"/>
                <a:gd fmla="*/ 16 h 594" name="T11"/>
                <a:gd fmla="*/ 0 w 523" name="T12"/>
                <a:gd fmla="*/ 578 h 594" name="T13"/>
                <a:gd fmla="*/ 16 w 523" name="T14"/>
                <a:gd fmla="*/ 594 h 594" name="T15"/>
                <a:gd fmla="*/ 112 w 523" name="T16"/>
                <a:gd fmla="*/ 594 h 594" name="T17"/>
                <a:gd fmla="*/ 128 w 523" name="T18"/>
                <a:gd fmla="*/ 578 h 594" name="T19"/>
                <a:gd fmla="*/ 128 w 523" name="T20"/>
                <a:gd fmla="*/ 554 h 594" name="T21"/>
                <a:gd fmla="*/ 523 w 523" name="T22"/>
                <a:gd fmla="*/ 554 h 594" name="T23"/>
                <a:gd fmla="*/ 497 w 523" name="T24"/>
                <a:gd fmla="*/ 405 h 594" name="T25"/>
                <a:gd fmla="*/ 499 w 523" name="T26"/>
                <a:gd fmla="*/ 368 h 59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94" w="523">
                  <a:moveTo>
                    <a:pt x="499" y="368"/>
                  </a:moveTo>
                  <a:cubicBezTo>
                    <a:pt x="128" y="368"/>
                    <a:pt x="128" y="368"/>
                    <a:pt x="128" y="368"/>
                  </a:cubicBezTo>
                  <a:cubicBezTo>
                    <a:pt x="128" y="16"/>
                    <a:pt x="128" y="16"/>
                    <a:pt x="128" y="16"/>
                  </a:cubicBezTo>
                  <a:cubicBezTo>
                    <a:pt x="128" y="7"/>
                    <a:pt x="121" y="0"/>
                    <a:pt x="11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0" y="587"/>
                    <a:pt x="7" y="594"/>
                    <a:pt x="16" y="594"/>
                  </a:cubicBezTo>
                  <a:cubicBezTo>
                    <a:pt x="112" y="594"/>
                    <a:pt x="112" y="594"/>
                    <a:pt x="112" y="594"/>
                  </a:cubicBezTo>
                  <a:cubicBezTo>
                    <a:pt x="121" y="594"/>
                    <a:pt x="128" y="587"/>
                    <a:pt x="128" y="578"/>
                  </a:cubicBezTo>
                  <a:cubicBezTo>
                    <a:pt x="128" y="554"/>
                    <a:pt x="128" y="554"/>
                    <a:pt x="128" y="554"/>
                  </a:cubicBezTo>
                  <a:cubicBezTo>
                    <a:pt x="523" y="554"/>
                    <a:pt x="523" y="554"/>
                    <a:pt x="523" y="554"/>
                  </a:cubicBezTo>
                  <a:cubicBezTo>
                    <a:pt x="505" y="495"/>
                    <a:pt x="497" y="446"/>
                    <a:pt x="497" y="405"/>
                  </a:cubicBezTo>
                  <a:cubicBezTo>
                    <a:pt x="497" y="392"/>
                    <a:pt x="498" y="379"/>
                    <a:pt x="499" y="3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35"/>
            <p:cNvSpPr/>
            <p:nvPr/>
          </p:nvSpPr>
          <p:spPr bwMode="auto">
            <a:xfrm>
              <a:off x="5575902" y="3231112"/>
              <a:ext cx="79944" cy="116984"/>
            </a:xfrm>
            <a:custGeom>
              <a:gdLst>
                <a:gd fmla="*/ 121 w 127" name="T0"/>
                <a:gd fmla="*/ 2 h 186" name="T1"/>
                <a:gd fmla="*/ 119 w 127" name="T2"/>
                <a:gd fmla="*/ 0 h 186" name="T3"/>
                <a:gd fmla="*/ 8 w 127" name="T4"/>
                <a:gd fmla="*/ 0 h 186" name="T5"/>
                <a:gd fmla="*/ 5 w 127" name="T6"/>
                <a:gd fmla="*/ 4 h 186" name="T7"/>
                <a:gd fmla="*/ 0 w 127" name="T8"/>
                <a:gd fmla="*/ 37 h 186" name="T9"/>
                <a:gd fmla="*/ 31 w 127" name="T10"/>
                <a:gd fmla="*/ 186 h 186" name="T11"/>
                <a:gd fmla="*/ 96 w 127" name="T12"/>
                <a:gd fmla="*/ 186 h 186" name="T13"/>
                <a:gd fmla="*/ 127 w 127" name="T14"/>
                <a:gd fmla="*/ 37 h 186" name="T15"/>
                <a:gd fmla="*/ 121 w 127" name="T16"/>
                <a:gd fmla="*/ 2 h 18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86" w="127">
                  <a:moveTo>
                    <a:pt x="121" y="2"/>
                  </a:moveTo>
                  <a:cubicBezTo>
                    <a:pt x="121" y="1"/>
                    <a:pt x="120" y="0"/>
                    <a:pt x="11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2"/>
                    <a:pt x="5" y="4"/>
                  </a:cubicBezTo>
                  <a:cubicBezTo>
                    <a:pt x="3" y="8"/>
                    <a:pt x="0" y="18"/>
                    <a:pt x="0" y="37"/>
                  </a:cubicBezTo>
                  <a:cubicBezTo>
                    <a:pt x="0" y="58"/>
                    <a:pt x="4" y="103"/>
                    <a:pt x="31" y="186"/>
                  </a:cubicBezTo>
                  <a:cubicBezTo>
                    <a:pt x="96" y="186"/>
                    <a:pt x="96" y="186"/>
                    <a:pt x="96" y="186"/>
                  </a:cubicBezTo>
                  <a:cubicBezTo>
                    <a:pt x="123" y="103"/>
                    <a:pt x="127" y="58"/>
                    <a:pt x="127" y="37"/>
                  </a:cubicBezTo>
                  <a:cubicBezTo>
                    <a:pt x="127" y="15"/>
                    <a:pt x="123" y="6"/>
                    <a:pt x="121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36"/>
            <p:cNvSpPr/>
            <p:nvPr/>
          </p:nvSpPr>
          <p:spPr bwMode="auto">
            <a:xfrm>
              <a:off x="5283041" y="3162361"/>
              <a:ext cx="133506" cy="55428"/>
            </a:xfrm>
            <a:custGeom>
              <a:gdLst>
                <a:gd fmla="*/ 196 w 212" name="T0"/>
                <a:gd fmla="*/ 88 h 88" name="T1"/>
                <a:gd fmla="*/ 212 w 212" name="T2"/>
                <a:gd fmla="*/ 72 h 88" name="T3"/>
                <a:gd fmla="*/ 212 w 212" name="T4"/>
                <a:gd fmla="*/ 16 h 88" name="T5"/>
                <a:gd fmla="*/ 196 w 212" name="T6"/>
                <a:gd fmla="*/ 0 h 88" name="T7"/>
                <a:gd fmla="*/ 16 w 212" name="T8"/>
                <a:gd fmla="*/ 0 h 88" name="T9"/>
                <a:gd fmla="*/ 0 w 212" name="T10"/>
                <a:gd fmla="*/ 16 h 88" name="T11"/>
                <a:gd fmla="*/ 0 w 212" name="T12"/>
                <a:gd fmla="*/ 72 h 88" name="T13"/>
                <a:gd fmla="*/ 16 w 212" name="T14"/>
                <a:gd fmla="*/ 88 h 88" name="T15"/>
                <a:gd fmla="*/ 196 w 212" name="T16"/>
                <a:gd fmla="*/ 88 h 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8" w="211">
                  <a:moveTo>
                    <a:pt x="196" y="88"/>
                  </a:moveTo>
                  <a:cubicBezTo>
                    <a:pt x="205" y="88"/>
                    <a:pt x="212" y="81"/>
                    <a:pt x="212" y="72"/>
                  </a:cubicBezTo>
                  <a:cubicBezTo>
                    <a:pt x="212" y="16"/>
                    <a:pt x="212" y="16"/>
                    <a:pt x="212" y="16"/>
                  </a:cubicBezTo>
                  <a:cubicBezTo>
                    <a:pt x="212" y="7"/>
                    <a:pt x="205" y="0"/>
                    <a:pt x="19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1"/>
                    <a:pt x="7" y="88"/>
                    <a:pt x="16" y="88"/>
                  </a:cubicBezTo>
                  <a:lnTo>
                    <a:pt x="196" y="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40"/>
            <p:cNvSpPr/>
            <p:nvPr/>
          </p:nvSpPr>
          <p:spPr bwMode="auto">
            <a:xfrm>
              <a:off x="5463714" y="2976091"/>
              <a:ext cx="304053" cy="445021"/>
            </a:xfrm>
            <a:custGeom>
              <a:gdLst>
                <a:gd fmla="*/ 66 w 483" name="T0"/>
                <a:gd fmla="*/ 442 h 707" name="T1"/>
                <a:gd fmla="*/ 183 w 483" name="T2"/>
                <a:gd fmla="*/ 697 h 707" name="T3"/>
                <a:gd fmla="*/ 170 w 483" name="T4"/>
                <a:gd fmla="*/ 442 h 707" name="T5"/>
                <a:gd fmla="*/ 182 w 483" name="T6"/>
                <a:gd fmla="*/ 397 h 707" name="T7"/>
                <a:gd fmla="*/ 241 w 483" name="T8"/>
                <a:gd fmla="*/ 386 h 707" name="T9"/>
                <a:gd fmla="*/ 295 w 483" name="T10"/>
                <a:gd fmla="*/ 393 h 707" name="T11"/>
                <a:gd fmla="*/ 313 w 483" name="T12"/>
                <a:gd fmla="*/ 442 h 707" name="T13"/>
                <a:gd fmla="*/ 300 w 483" name="T14"/>
                <a:gd fmla="*/ 697 h 707" name="T15"/>
                <a:gd fmla="*/ 366 w 483" name="T16"/>
                <a:gd fmla="*/ 666 h 707" name="T17"/>
                <a:gd fmla="*/ 417 w 483" name="T18"/>
                <a:gd fmla="*/ 442 h 707" name="T19"/>
                <a:gd fmla="*/ 369 w 483" name="T20"/>
                <a:gd fmla="*/ 318 h 707" name="T21"/>
                <a:gd fmla="*/ 353 w 483" name="T22"/>
                <a:gd fmla="*/ 297 h 707" name="T23"/>
                <a:gd fmla="*/ 364 w 483" name="T24"/>
                <a:gd fmla="*/ 189 h 707" name="T25"/>
                <a:gd fmla="*/ 422 w 483" name="T26"/>
                <a:gd fmla="*/ 229 h 707" name="T27"/>
                <a:gd fmla="*/ 447 w 483" name="T28"/>
                <a:gd fmla="*/ 236 h 707" name="T29"/>
                <a:gd fmla="*/ 469 w 483" name="T30"/>
                <a:gd fmla="*/ 228 h 707" name="T31"/>
                <a:gd fmla="*/ 482 w 483" name="T32"/>
                <a:gd fmla="*/ 205 h 707" name="T33"/>
                <a:gd fmla="*/ 482 w 483" name="T34"/>
                <a:gd fmla="*/ 204 h 707" name="T35"/>
                <a:gd fmla="*/ 483 w 483" name="T36"/>
                <a:gd fmla="*/ 200 h 707" name="T37"/>
                <a:gd fmla="*/ 473 w 483" name="T38"/>
                <a:gd fmla="*/ 169 h 707" name="T39"/>
                <a:gd fmla="*/ 451 w 483" name="T40"/>
                <a:gd fmla="*/ 134 h 707" name="T41"/>
                <a:gd fmla="*/ 315 w 483" name="T42"/>
                <a:gd fmla="*/ 11 h 707" name="T43"/>
                <a:gd fmla="*/ 391 w 483" name="T44"/>
                <a:gd fmla="*/ 159 h 707" name="T45"/>
                <a:gd fmla="*/ 384 w 483" name="T46"/>
                <a:gd fmla="*/ 164 h 707" name="T47"/>
                <a:gd fmla="*/ 265 w 483" name="T48"/>
                <a:gd fmla="*/ 151 h 707" name="T49"/>
                <a:gd fmla="*/ 150 w 483" name="T50"/>
                <a:gd fmla="*/ 97 h 707" name="T51"/>
                <a:gd fmla="*/ 91 w 483" name="T52"/>
                <a:gd fmla="*/ 161 h 707" name="T53"/>
                <a:gd fmla="*/ 172 w 483" name="T54"/>
                <a:gd fmla="*/ 56 h 707" name="T55"/>
                <a:gd fmla="*/ 123 w 483" name="T56"/>
                <a:gd fmla="*/ 16 h 707" name="T57"/>
                <a:gd fmla="*/ 31 w 483" name="T58"/>
                <a:gd fmla="*/ 135 h 707" name="T59"/>
                <a:gd fmla="*/ 4 w 483" name="T60"/>
                <a:gd fmla="*/ 183 h 707" name="T61"/>
                <a:gd fmla="*/ 0 w 483" name="T62"/>
                <a:gd fmla="*/ 201 h 707" name="T63"/>
                <a:gd fmla="*/ 14 w 483" name="T64"/>
                <a:gd fmla="*/ 228 h 707" name="T65"/>
                <a:gd fmla="*/ 36 w 483" name="T66"/>
                <a:gd fmla="*/ 236 h 707" name="T67"/>
                <a:gd fmla="*/ 87 w 483" name="T68"/>
                <a:gd fmla="*/ 213 h 707" name="T69"/>
                <a:gd fmla="*/ 130 w 483" name="T70"/>
                <a:gd fmla="*/ 297 h 707" name="T71"/>
                <a:gd fmla="*/ 85 w 483" name="T72"/>
                <a:gd fmla="*/ 354 h 70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07" w="482">
                  <a:moveTo>
                    <a:pt x="85" y="354"/>
                  </a:moveTo>
                  <a:cubicBezTo>
                    <a:pt x="72" y="379"/>
                    <a:pt x="66" y="409"/>
                    <a:pt x="66" y="442"/>
                  </a:cubicBezTo>
                  <a:cubicBezTo>
                    <a:pt x="66" y="499"/>
                    <a:pt x="82" y="569"/>
                    <a:pt x="117" y="666"/>
                  </a:cubicBezTo>
                  <a:cubicBezTo>
                    <a:pt x="126" y="693"/>
                    <a:pt x="156" y="707"/>
                    <a:pt x="183" y="697"/>
                  </a:cubicBezTo>
                  <a:cubicBezTo>
                    <a:pt x="210" y="687"/>
                    <a:pt x="224" y="657"/>
                    <a:pt x="214" y="630"/>
                  </a:cubicBezTo>
                  <a:cubicBezTo>
                    <a:pt x="181" y="540"/>
                    <a:pt x="169" y="478"/>
                    <a:pt x="170" y="442"/>
                  </a:cubicBezTo>
                  <a:cubicBezTo>
                    <a:pt x="170" y="423"/>
                    <a:pt x="173" y="412"/>
                    <a:pt x="176" y="406"/>
                  </a:cubicBezTo>
                  <a:cubicBezTo>
                    <a:pt x="178" y="401"/>
                    <a:pt x="179" y="399"/>
                    <a:pt x="182" y="397"/>
                  </a:cubicBezTo>
                  <a:cubicBezTo>
                    <a:pt x="185" y="394"/>
                    <a:pt x="191" y="391"/>
                    <a:pt x="201" y="389"/>
                  </a:cubicBezTo>
                  <a:cubicBezTo>
                    <a:pt x="211" y="387"/>
                    <a:pt x="226" y="386"/>
                    <a:pt x="241" y="386"/>
                  </a:cubicBezTo>
                  <a:cubicBezTo>
                    <a:pt x="256" y="386"/>
                    <a:pt x="268" y="387"/>
                    <a:pt x="278" y="389"/>
                  </a:cubicBezTo>
                  <a:cubicBezTo>
                    <a:pt x="286" y="390"/>
                    <a:pt x="292" y="392"/>
                    <a:pt x="295" y="393"/>
                  </a:cubicBezTo>
                  <a:cubicBezTo>
                    <a:pt x="301" y="397"/>
                    <a:pt x="303" y="398"/>
                    <a:pt x="306" y="404"/>
                  </a:cubicBezTo>
                  <a:cubicBezTo>
                    <a:pt x="309" y="409"/>
                    <a:pt x="313" y="421"/>
                    <a:pt x="313" y="442"/>
                  </a:cubicBezTo>
                  <a:cubicBezTo>
                    <a:pt x="313" y="478"/>
                    <a:pt x="302" y="540"/>
                    <a:pt x="269" y="630"/>
                  </a:cubicBezTo>
                  <a:cubicBezTo>
                    <a:pt x="259" y="657"/>
                    <a:pt x="273" y="687"/>
                    <a:pt x="300" y="697"/>
                  </a:cubicBezTo>
                  <a:cubicBezTo>
                    <a:pt x="306" y="699"/>
                    <a:pt x="312" y="700"/>
                    <a:pt x="317" y="700"/>
                  </a:cubicBezTo>
                  <a:cubicBezTo>
                    <a:pt x="339" y="700"/>
                    <a:pt x="359" y="687"/>
                    <a:pt x="366" y="666"/>
                  </a:cubicBezTo>
                  <a:cubicBezTo>
                    <a:pt x="366" y="666"/>
                    <a:pt x="366" y="666"/>
                    <a:pt x="366" y="666"/>
                  </a:cubicBezTo>
                  <a:cubicBezTo>
                    <a:pt x="401" y="569"/>
                    <a:pt x="417" y="499"/>
                    <a:pt x="417" y="442"/>
                  </a:cubicBezTo>
                  <a:cubicBezTo>
                    <a:pt x="417" y="412"/>
                    <a:pt x="413" y="386"/>
                    <a:pt x="402" y="362"/>
                  </a:cubicBezTo>
                  <a:cubicBezTo>
                    <a:pt x="394" y="345"/>
                    <a:pt x="382" y="330"/>
                    <a:pt x="369" y="318"/>
                  </a:cubicBezTo>
                  <a:cubicBezTo>
                    <a:pt x="363" y="314"/>
                    <a:pt x="358" y="310"/>
                    <a:pt x="352" y="306"/>
                  </a:cubicBezTo>
                  <a:cubicBezTo>
                    <a:pt x="353" y="297"/>
                    <a:pt x="353" y="297"/>
                    <a:pt x="353" y="297"/>
                  </a:cubicBezTo>
                  <a:cubicBezTo>
                    <a:pt x="362" y="187"/>
                    <a:pt x="362" y="187"/>
                    <a:pt x="362" y="187"/>
                  </a:cubicBezTo>
                  <a:cubicBezTo>
                    <a:pt x="363" y="187"/>
                    <a:pt x="364" y="188"/>
                    <a:pt x="364" y="189"/>
                  </a:cubicBezTo>
                  <a:cubicBezTo>
                    <a:pt x="377" y="199"/>
                    <a:pt x="391" y="210"/>
                    <a:pt x="403" y="218"/>
                  </a:cubicBezTo>
                  <a:cubicBezTo>
                    <a:pt x="410" y="222"/>
                    <a:pt x="416" y="226"/>
                    <a:pt x="422" y="229"/>
                  </a:cubicBezTo>
                  <a:cubicBezTo>
                    <a:pt x="425" y="231"/>
                    <a:pt x="428" y="232"/>
                    <a:pt x="432" y="233"/>
                  </a:cubicBezTo>
                  <a:cubicBezTo>
                    <a:pt x="436" y="235"/>
                    <a:pt x="440" y="236"/>
                    <a:pt x="447" y="236"/>
                  </a:cubicBezTo>
                  <a:cubicBezTo>
                    <a:pt x="447" y="236"/>
                    <a:pt x="447" y="236"/>
                    <a:pt x="447" y="236"/>
                  </a:cubicBezTo>
                  <a:cubicBezTo>
                    <a:pt x="453" y="236"/>
                    <a:pt x="461" y="235"/>
                    <a:pt x="469" y="228"/>
                  </a:cubicBezTo>
                  <a:cubicBezTo>
                    <a:pt x="478" y="222"/>
                    <a:pt x="482" y="211"/>
                    <a:pt x="482" y="205"/>
                  </a:cubicBezTo>
                  <a:cubicBezTo>
                    <a:pt x="482" y="205"/>
                    <a:pt x="482" y="205"/>
                    <a:pt x="482" y="205"/>
                  </a:cubicBezTo>
                  <a:cubicBezTo>
                    <a:pt x="482" y="205"/>
                    <a:pt x="482" y="205"/>
                    <a:pt x="482" y="205"/>
                  </a:cubicBezTo>
                  <a:cubicBezTo>
                    <a:pt x="482" y="205"/>
                    <a:pt x="482" y="204"/>
                    <a:pt x="482" y="204"/>
                  </a:cubicBezTo>
                  <a:cubicBezTo>
                    <a:pt x="482" y="203"/>
                    <a:pt x="482" y="202"/>
                    <a:pt x="482" y="201"/>
                  </a:cubicBezTo>
                  <a:cubicBezTo>
                    <a:pt x="482" y="201"/>
                    <a:pt x="483" y="200"/>
                    <a:pt x="483" y="200"/>
                  </a:cubicBezTo>
                  <a:cubicBezTo>
                    <a:pt x="482" y="192"/>
                    <a:pt x="481" y="187"/>
                    <a:pt x="479" y="183"/>
                  </a:cubicBezTo>
                  <a:cubicBezTo>
                    <a:pt x="478" y="178"/>
                    <a:pt x="476" y="174"/>
                    <a:pt x="473" y="169"/>
                  </a:cubicBezTo>
                  <a:cubicBezTo>
                    <a:pt x="468" y="159"/>
                    <a:pt x="461" y="148"/>
                    <a:pt x="452" y="135"/>
                  </a:cubicBezTo>
                  <a:cubicBezTo>
                    <a:pt x="451" y="134"/>
                    <a:pt x="451" y="134"/>
                    <a:pt x="451" y="134"/>
                  </a:cubicBezTo>
                  <a:cubicBezTo>
                    <a:pt x="432" y="106"/>
                    <a:pt x="403" y="69"/>
                    <a:pt x="360" y="16"/>
                  </a:cubicBezTo>
                  <a:cubicBezTo>
                    <a:pt x="349" y="2"/>
                    <a:pt x="329" y="0"/>
                    <a:pt x="315" y="11"/>
                  </a:cubicBezTo>
                  <a:cubicBezTo>
                    <a:pt x="301" y="22"/>
                    <a:pt x="299" y="43"/>
                    <a:pt x="311" y="56"/>
                  </a:cubicBezTo>
                  <a:cubicBezTo>
                    <a:pt x="347" y="101"/>
                    <a:pt x="373" y="135"/>
                    <a:pt x="391" y="159"/>
                  </a:cubicBezTo>
                  <a:cubicBezTo>
                    <a:pt x="391" y="160"/>
                    <a:pt x="391" y="160"/>
                    <a:pt x="392" y="161"/>
                  </a:cubicBezTo>
                  <a:cubicBezTo>
                    <a:pt x="384" y="164"/>
                    <a:pt x="384" y="164"/>
                    <a:pt x="384" y="164"/>
                  </a:cubicBezTo>
                  <a:cubicBezTo>
                    <a:pt x="371" y="146"/>
                    <a:pt x="354" y="123"/>
                    <a:pt x="333" y="97"/>
                  </a:cubicBezTo>
                  <a:cubicBezTo>
                    <a:pt x="320" y="123"/>
                    <a:pt x="295" y="143"/>
                    <a:pt x="265" y="151"/>
                  </a:cubicBezTo>
                  <a:cubicBezTo>
                    <a:pt x="257" y="152"/>
                    <a:pt x="249" y="153"/>
                    <a:pt x="241" y="153"/>
                  </a:cubicBezTo>
                  <a:cubicBezTo>
                    <a:pt x="202" y="153"/>
                    <a:pt x="167" y="131"/>
                    <a:pt x="150" y="97"/>
                  </a:cubicBezTo>
                  <a:cubicBezTo>
                    <a:pt x="129" y="123"/>
                    <a:pt x="112" y="146"/>
                    <a:pt x="99" y="164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2" y="160"/>
                    <a:pt x="92" y="160"/>
                    <a:pt x="92" y="159"/>
                  </a:cubicBezTo>
                  <a:cubicBezTo>
                    <a:pt x="110" y="135"/>
                    <a:pt x="136" y="101"/>
                    <a:pt x="172" y="56"/>
                  </a:cubicBezTo>
                  <a:cubicBezTo>
                    <a:pt x="184" y="43"/>
                    <a:pt x="181" y="22"/>
                    <a:pt x="168" y="11"/>
                  </a:cubicBezTo>
                  <a:cubicBezTo>
                    <a:pt x="154" y="0"/>
                    <a:pt x="134" y="2"/>
                    <a:pt x="123" y="16"/>
                  </a:cubicBezTo>
                  <a:cubicBezTo>
                    <a:pt x="80" y="69"/>
                    <a:pt x="51" y="106"/>
                    <a:pt x="32" y="134"/>
                  </a:cubicBezTo>
                  <a:cubicBezTo>
                    <a:pt x="32" y="134"/>
                    <a:pt x="31" y="134"/>
                    <a:pt x="31" y="135"/>
                  </a:cubicBezTo>
                  <a:cubicBezTo>
                    <a:pt x="22" y="148"/>
                    <a:pt x="15" y="159"/>
                    <a:pt x="10" y="169"/>
                  </a:cubicBezTo>
                  <a:cubicBezTo>
                    <a:pt x="7" y="174"/>
                    <a:pt x="5" y="178"/>
                    <a:pt x="4" y="183"/>
                  </a:cubicBezTo>
                  <a:cubicBezTo>
                    <a:pt x="2" y="187"/>
                    <a:pt x="0" y="192"/>
                    <a:pt x="0" y="200"/>
                  </a:cubicBezTo>
                  <a:cubicBezTo>
                    <a:pt x="0" y="200"/>
                    <a:pt x="0" y="201"/>
                    <a:pt x="0" y="201"/>
                  </a:cubicBezTo>
                  <a:cubicBezTo>
                    <a:pt x="0" y="202"/>
                    <a:pt x="1" y="203"/>
                    <a:pt x="1" y="205"/>
                  </a:cubicBezTo>
                  <a:cubicBezTo>
                    <a:pt x="1" y="211"/>
                    <a:pt x="5" y="222"/>
                    <a:pt x="14" y="228"/>
                  </a:cubicBezTo>
                  <a:cubicBezTo>
                    <a:pt x="22" y="235"/>
                    <a:pt x="30" y="236"/>
                    <a:pt x="36" y="236"/>
                  </a:cubicBezTo>
                  <a:cubicBezTo>
                    <a:pt x="36" y="236"/>
                    <a:pt x="36" y="236"/>
                    <a:pt x="36" y="236"/>
                  </a:cubicBezTo>
                  <a:cubicBezTo>
                    <a:pt x="43" y="236"/>
                    <a:pt x="47" y="235"/>
                    <a:pt x="51" y="233"/>
                  </a:cubicBezTo>
                  <a:cubicBezTo>
                    <a:pt x="64" y="229"/>
                    <a:pt x="74" y="222"/>
                    <a:pt x="87" y="213"/>
                  </a:cubicBezTo>
                  <a:cubicBezTo>
                    <a:pt x="98" y="205"/>
                    <a:pt x="110" y="196"/>
                    <a:pt x="121" y="187"/>
                  </a:cubicBezTo>
                  <a:cubicBezTo>
                    <a:pt x="130" y="297"/>
                    <a:pt x="130" y="297"/>
                    <a:pt x="130" y="297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13" y="317"/>
                    <a:pt x="96" y="333"/>
                    <a:pt x="85" y="3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41"/>
            <p:cNvSpPr/>
            <p:nvPr/>
          </p:nvSpPr>
          <p:spPr bwMode="auto">
            <a:xfrm>
              <a:off x="5562045" y="2945180"/>
              <a:ext cx="107658" cy="127377"/>
            </a:xfrm>
            <a:custGeom>
              <a:gdLst>
                <a:gd fmla="*/ 23 w 171" name="T0"/>
                <a:gd fmla="*/ 110 h 202" name="T1"/>
                <a:gd fmla="*/ 0 w 171" name="T2"/>
                <a:gd fmla="*/ 139 h 202" name="T3"/>
                <a:gd fmla="*/ 107 w 171" name="T4"/>
                <a:gd fmla="*/ 192 h 202" name="T5"/>
                <a:gd fmla="*/ 171 w 171" name="T6"/>
                <a:gd fmla="*/ 139 h 202" name="T7"/>
                <a:gd fmla="*/ 148 w 171" name="T8"/>
                <a:gd fmla="*/ 110 h 202" name="T9"/>
                <a:gd fmla="*/ 154 w 171" name="T10"/>
                <a:gd fmla="*/ 54 h 202" name="T11"/>
                <a:gd fmla="*/ 164 w 171" name="T12"/>
                <a:gd fmla="*/ 48 h 202" name="T13"/>
                <a:gd fmla="*/ 64 w 171" name="T14"/>
                <a:gd fmla="*/ 9 h 202" name="T15"/>
                <a:gd fmla="*/ 7 w 171" name="T16"/>
                <a:gd fmla="*/ 48 h 202" name="T17"/>
                <a:gd fmla="*/ 17 w 171" name="T18"/>
                <a:gd fmla="*/ 54 h 202" name="T19"/>
                <a:gd fmla="*/ 23 w 171" name="T20"/>
                <a:gd fmla="*/ 110 h 20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01" w="171">
                  <a:moveTo>
                    <a:pt x="23" y="110"/>
                  </a:moveTo>
                  <a:cubicBezTo>
                    <a:pt x="15" y="120"/>
                    <a:pt x="7" y="130"/>
                    <a:pt x="0" y="139"/>
                  </a:cubicBezTo>
                  <a:cubicBezTo>
                    <a:pt x="18" y="179"/>
                    <a:pt x="62" y="202"/>
                    <a:pt x="107" y="192"/>
                  </a:cubicBezTo>
                  <a:cubicBezTo>
                    <a:pt x="137" y="185"/>
                    <a:pt x="160" y="165"/>
                    <a:pt x="171" y="139"/>
                  </a:cubicBezTo>
                  <a:cubicBezTo>
                    <a:pt x="164" y="130"/>
                    <a:pt x="156" y="120"/>
                    <a:pt x="148" y="110"/>
                  </a:cubicBezTo>
                  <a:cubicBezTo>
                    <a:pt x="134" y="93"/>
                    <a:pt x="137" y="68"/>
                    <a:pt x="154" y="54"/>
                  </a:cubicBezTo>
                  <a:cubicBezTo>
                    <a:pt x="157" y="52"/>
                    <a:pt x="160" y="50"/>
                    <a:pt x="164" y="48"/>
                  </a:cubicBezTo>
                  <a:cubicBezTo>
                    <a:pt x="143" y="17"/>
                    <a:pt x="103" y="0"/>
                    <a:pt x="64" y="9"/>
                  </a:cubicBezTo>
                  <a:cubicBezTo>
                    <a:pt x="40" y="14"/>
                    <a:pt x="20" y="29"/>
                    <a:pt x="7" y="48"/>
                  </a:cubicBezTo>
                  <a:cubicBezTo>
                    <a:pt x="11" y="50"/>
                    <a:pt x="14" y="52"/>
                    <a:pt x="17" y="54"/>
                  </a:cubicBezTo>
                  <a:cubicBezTo>
                    <a:pt x="34" y="68"/>
                    <a:pt x="37" y="93"/>
                    <a:pt x="23" y="1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8" name="Freeform 6"/>
          <p:cNvSpPr>
            <a:spLocks noEditPoints="1"/>
          </p:cNvSpPr>
          <p:nvPr/>
        </p:nvSpPr>
        <p:spPr bwMode="auto">
          <a:xfrm flipH="1">
            <a:off x="5713735" y="5197117"/>
            <a:ext cx="695748" cy="803851"/>
          </a:xfrm>
          <a:custGeom>
            <a:gdLst>
              <a:gd fmla="*/ 180 w 575" name="T0"/>
              <a:gd fmla="*/ 0 h 664" name="T1"/>
              <a:gd fmla="*/ 250 w 575" name="T2"/>
              <a:gd fmla="*/ 70 h 664" name="T3"/>
              <a:gd fmla="*/ 180 w 575" name="T4"/>
              <a:gd fmla="*/ 139 h 664" name="T5"/>
              <a:gd fmla="*/ 110 w 575" name="T6"/>
              <a:gd fmla="*/ 70 h 664" name="T7"/>
              <a:gd fmla="*/ 180 w 575" name="T8"/>
              <a:gd fmla="*/ 0 h 664" name="T9"/>
              <a:gd fmla="*/ 283 w 575" name="T10"/>
              <a:gd fmla="*/ 443 h 664" name="T11"/>
              <a:gd fmla="*/ 228 w 575" name="T12"/>
              <a:gd fmla="*/ 488 h 664" name="T13"/>
              <a:gd fmla="*/ 231 w 575" name="T14"/>
              <a:gd fmla="*/ 624 h 664" name="T15"/>
              <a:gd fmla="*/ 193 w 575" name="T16"/>
              <a:gd fmla="*/ 663 h 664" name="T17"/>
              <a:gd fmla="*/ 193 w 575" name="T18"/>
              <a:gd fmla="*/ 663 h 664" name="T19"/>
              <a:gd fmla="*/ 153 w 575" name="T20"/>
              <a:gd fmla="*/ 625 h 664" name="T21"/>
              <a:gd fmla="*/ 150 w 575" name="T22"/>
              <a:gd fmla="*/ 472 h 664" name="T23"/>
              <a:gd fmla="*/ 154 w 575" name="T24"/>
              <a:gd fmla="*/ 454 h 664" name="T25"/>
              <a:gd fmla="*/ 165 w 575" name="T26"/>
              <a:gd fmla="*/ 440 h 664" name="T27"/>
              <a:gd fmla="*/ 219 w 575" name="T28"/>
              <a:gd fmla="*/ 395 h 664" name="T29"/>
              <a:gd fmla="*/ 215 w 575" name="T30"/>
              <a:gd fmla="*/ 386 h 664" name="T31"/>
              <a:gd fmla="*/ 173 w 575" name="T32"/>
              <a:gd fmla="*/ 267 h 664" name="T33"/>
              <a:gd fmla="*/ 155 w 575" name="T34"/>
              <a:gd fmla="*/ 284 h 664" name="T35"/>
              <a:gd fmla="*/ 130 w 575" name="T36"/>
              <a:gd fmla="*/ 290 h 664" name="T37"/>
              <a:gd fmla="*/ 30 w 575" name="T38"/>
              <a:gd fmla="*/ 290 h 664" name="T39"/>
              <a:gd fmla="*/ 1 w 575" name="T40"/>
              <a:gd fmla="*/ 259 h 664" name="T41"/>
              <a:gd fmla="*/ 1 w 575" name="T42"/>
              <a:gd fmla="*/ 259 h 664" name="T43"/>
              <a:gd fmla="*/ 32 w 575" name="T44"/>
              <a:gd fmla="*/ 230 h 664" name="T45"/>
              <a:gd fmla="*/ 125 w 575" name="T46"/>
              <a:gd fmla="*/ 230 h 664" name="T47"/>
              <a:gd fmla="*/ 175 w 575" name="T48"/>
              <a:gd fmla="*/ 186 h 664" name="T49"/>
              <a:gd fmla="*/ 207 w 575" name="T50"/>
              <a:gd fmla="*/ 160 h 664" name="T51"/>
              <a:gd fmla="*/ 207 w 575" name="T52"/>
              <a:gd fmla="*/ 160 h 664" name="T53"/>
              <a:gd fmla="*/ 234 w 575" name="T54"/>
              <a:gd fmla="*/ 157 h 664" name="T55"/>
              <a:gd fmla="*/ 236 w 575" name="T56"/>
              <a:gd fmla="*/ 157 h 664" name="T57"/>
              <a:gd fmla="*/ 338 w 575" name="T58"/>
              <a:gd fmla="*/ 157 h 664" name="T59"/>
              <a:gd fmla="*/ 364 w 575" name="T60"/>
              <a:gd fmla="*/ 169 h 664" name="T61"/>
              <a:gd fmla="*/ 421 w 575" name="T62"/>
              <a:gd fmla="*/ 222 h 664" name="T63"/>
              <a:gd fmla="*/ 449 w 575" name="T64"/>
              <a:gd fmla="*/ 194 h 664" name="T65"/>
              <a:gd fmla="*/ 524 w 575" name="T66"/>
              <a:gd fmla="*/ 270 h 664" name="T67"/>
              <a:gd fmla="*/ 430 w 575" name="T68"/>
              <a:gd fmla="*/ 363 h 664" name="T69"/>
              <a:gd fmla="*/ 355 w 575" name="T70"/>
              <a:gd fmla="*/ 287 h 664" name="T71"/>
              <a:gd fmla="*/ 378 w 575" name="T72"/>
              <a:gd fmla="*/ 264 h 664" name="T73"/>
              <a:gd fmla="*/ 327 w 575" name="T74"/>
              <a:gd fmla="*/ 217 h 664" name="T75"/>
              <a:gd fmla="*/ 299 w 575" name="T76"/>
              <a:gd fmla="*/ 218 h 664" name="T77"/>
              <a:gd fmla="*/ 342 w 575" name="T78"/>
              <a:gd fmla="*/ 341 h 664" name="T79"/>
              <a:gd fmla="*/ 341 w 575" name="T80"/>
              <a:gd fmla="*/ 388 h 664" name="T81"/>
              <a:gd fmla="*/ 391 w 575" name="T82"/>
              <a:gd fmla="*/ 419 h 664" name="T83"/>
              <a:gd fmla="*/ 519 w 575" name="T84"/>
              <a:gd fmla="*/ 373 h 664" name="T85"/>
              <a:gd fmla="*/ 568 w 575" name="T86"/>
              <a:gd fmla="*/ 396 h 664" name="T87"/>
              <a:gd fmla="*/ 568 w 575" name="T88"/>
              <a:gd fmla="*/ 396 h 664" name="T89"/>
              <a:gd fmla="*/ 545 w 575" name="T90"/>
              <a:gd fmla="*/ 445 h 664" name="T91"/>
              <a:gd fmla="*/ 400 w 575" name="T92"/>
              <a:gd fmla="*/ 498 h 664" name="T93"/>
              <a:gd fmla="*/ 382 w 575" name="T94"/>
              <a:gd fmla="*/ 500 h 664" name="T95"/>
              <a:gd fmla="*/ 366 w 575" name="T96"/>
              <a:gd fmla="*/ 494 h 664" name="T97"/>
              <a:gd fmla="*/ 283 w 575" name="T98"/>
              <a:gd fmla="*/ 443 h 664" name="T99"/>
              <a:gd fmla="*/ 436 w 575" name="T100"/>
              <a:gd fmla="*/ 235 h 664" name="T101"/>
              <a:gd fmla="*/ 437 w 575" name="T102"/>
              <a:gd fmla="*/ 236 h 664" name="T103"/>
              <a:gd fmla="*/ 438 w 575" name="T104"/>
              <a:gd fmla="*/ 279 h 664" name="T105"/>
              <a:gd fmla="*/ 438 w 575" name="T106"/>
              <a:gd fmla="*/ 279 h 664" name="T107"/>
              <a:gd fmla="*/ 396 w 575" name="T108"/>
              <a:gd fmla="*/ 280 h 664" name="T109"/>
              <a:gd fmla="*/ 393 w 575" name="T110"/>
              <a:gd fmla="*/ 277 h 664" name="T111"/>
              <a:gd fmla="*/ 383 w 575" name="T112"/>
              <a:gd fmla="*/ 287 h 664" name="T113"/>
              <a:gd fmla="*/ 430 w 575" name="T114"/>
              <a:gd fmla="*/ 335 h 664" name="T115"/>
              <a:gd fmla="*/ 496 w 575" name="T116"/>
              <a:gd fmla="*/ 270 h 664" name="T117"/>
              <a:gd fmla="*/ 449 w 575" name="T118"/>
              <a:gd fmla="*/ 222 h 664" name="T119"/>
              <a:gd fmla="*/ 436 w 575" name="T120"/>
              <a:gd fmla="*/ 235 h 664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664" w="575">
                <a:moveTo>
                  <a:pt x="180" y="0"/>
                </a:moveTo>
                <a:cubicBezTo>
                  <a:pt x="218" y="0"/>
                  <a:pt x="250" y="31"/>
                  <a:pt x="250" y="70"/>
                </a:cubicBezTo>
                <a:cubicBezTo>
                  <a:pt x="250" y="108"/>
                  <a:pt x="218" y="139"/>
                  <a:pt x="180" y="139"/>
                </a:cubicBezTo>
                <a:cubicBezTo>
                  <a:pt x="142" y="139"/>
                  <a:pt x="110" y="108"/>
                  <a:pt x="110" y="70"/>
                </a:cubicBezTo>
                <a:cubicBezTo>
                  <a:pt x="110" y="31"/>
                  <a:pt x="142" y="0"/>
                  <a:pt x="180" y="0"/>
                </a:cubicBezTo>
                <a:close/>
                <a:moveTo>
                  <a:pt x="283" y="443"/>
                </a:moveTo>
                <a:cubicBezTo>
                  <a:pt x="228" y="488"/>
                  <a:pt x="228" y="488"/>
                  <a:pt x="228" y="488"/>
                </a:cubicBezTo>
                <a:cubicBezTo>
                  <a:pt x="231" y="624"/>
                  <a:pt x="231" y="624"/>
                  <a:pt x="231" y="624"/>
                </a:cubicBezTo>
                <a:cubicBezTo>
                  <a:pt x="231" y="645"/>
                  <a:pt x="214" y="663"/>
                  <a:pt x="193" y="663"/>
                </a:cubicBezTo>
                <a:cubicBezTo>
                  <a:pt x="193" y="663"/>
                  <a:pt x="193" y="663"/>
                  <a:pt x="193" y="663"/>
                </a:cubicBezTo>
                <a:cubicBezTo>
                  <a:pt x="171" y="664"/>
                  <a:pt x="154" y="647"/>
                  <a:pt x="153" y="625"/>
                </a:cubicBezTo>
                <a:cubicBezTo>
                  <a:pt x="150" y="472"/>
                  <a:pt x="150" y="472"/>
                  <a:pt x="150" y="472"/>
                </a:cubicBezTo>
                <a:cubicBezTo>
                  <a:pt x="150" y="465"/>
                  <a:pt x="151" y="459"/>
                  <a:pt x="154" y="454"/>
                </a:cubicBezTo>
                <a:cubicBezTo>
                  <a:pt x="156" y="448"/>
                  <a:pt x="160" y="444"/>
                  <a:pt x="165" y="440"/>
                </a:cubicBezTo>
                <a:cubicBezTo>
                  <a:pt x="219" y="395"/>
                  <a:pt x="219" y="395"/>
                  <a:pt x="219" y="395"/>
                </a:cubicBezTo>
                <a:cubicBezTo>
                  <a:pt x="218" y="392"/>
                  <a:pt x="216" y="389"/>
                  <a:pt x="215" y="386"/>
                </a:cubicBezTo>
                <a:cubicBezTo>
                  <a:pt x="173" y="267"/>
                  <a:pt x="173" y="267"/>
                  <a:pt x="173" y="267"/>
                </a:cubicBezTo>
                <a:cubicBezTo>
                  <a:pt x="155" y="284"/>
                  <a:pt x="155" y="284"/>
                  <a:pt x="155" y="284"/>
                </a:cubicBezTo>
                <a:cubicBezTo>
                  <a:pt x="148" y="290"/>
                  <a:pt x="138" y="292"/>
                  <a:pt x="130" y="290"/>
                </a:cubicBezTo>
                <a:cubicBezTo>
                  <a:pt x="30" y="290"/>
                  <a:pt x="30" y="290"/>
                  <a:pt x="30" y="290"/>
                </a:cubicBezTo>
                <a:cubicBezTo>
                  <a:pt x="14" y="289"/>
                  <a:pt x="0" y="276"/>
                  <a:pt x="1" y="259"/>
                </a:cubicBezTo>
                <a:cubicBezTo>
                  <a:pt x="1" y="259"/>
                  <a:pt x="1" y="259"/>
                  <a:pt x="1" y="259"/>
                </a:cubicBezTo>
                <a:cubicBezTo>
                  <a:pt x="1" y="243"/>
                  <a:pt x="15" y="229"/>
                  <a:pt x="32" y="230"/>
                </a:cubicBezTo>
                <a:cubicBezTo>
                  <a:pt x="125" y="230"/>
                  <a:pt x="125" y="230"/>
                  <a:pt x="125" y="230"/>
                </a:cubicBezTo>
                <a:cubicBezTo>
                  <a:pt x="175" y="186"/>
                  <a:pt x="175" y="186"/>
                  <a:pt x="175" y="186"/>
                </a:cubicBezTo>
                <a:cubicBezTo>
                  <a:pt x="182" y="175"/>
                  <a:pt x="194" y="165"/>
                  <a:pt x="207" y="160"/>
                </a:cubicBezTo>
                <a:cubicBezTo>
                  <a:pt x="207" y="160"/>
                  <a:pt x="207" y="160"/>
                  <a:pt x="207" y="160"/>
                </a:cubicBezTo>
                <a:cubicBezTo>
                  <a:pt x="216" y="157"/>
                  <a:pt x="225" y="156"/>
                  <a:pt x="234" y="157"/>
                </a:cubicBezTo>
                <a:cubicBezTo>
                  <a:pt x="235" y="157"/>
                  <a:pt x="235" y="157"/>
                  <a:pt x="236" y="157"/>
                </a:cubicBezTo>
                <a:cubicBezTo>
                  <a:pt x="338" y="157"/>
                  <a:pt x="338" y="157"/>
                  <a:pt x="338" y="157"/>
                </a:cubicBezTo>
                <a:cubicBezTo>
                  <a:pt x="348" y="157"/>
                  <a:pt x="357" y="163"/>
                  <a:pt x="364" y="169"/>
                </a:cubicBezTo>
                <a:cubicBezTo>
                  <a:pt x="421" y="222"/>
                  <a:pt x="421" y="222"/>
                  <a:pt x="421" y="222"/>
                </a:cubicBezTo>
                <a:cubicBezTo>
                  <a:pt x="449" y="194"/>
                  <a:pt x="449" y="194"/>
                  <a:pt x="449" y="194"/>
                </a:cubicBezTo>
                <a:cubicBezTo>
                  <a:pt x="524" y="270"/>
                  <a:pt x="524" y="270"/>
                  <a:pt x="524" y="270"/>
                </a:cubicBezTo>
                <a:cubicBezTo>
                  <a:pt x="430" y="363"/>
                  <a:pt x="430" y="363"/>
                  <a:pt x="430" y="363"/>
                </a:cubicBezTo>
                <a:cubicBezTo>
                  <a:pt x="355" y="287"/>
                  <a:pt x="355" y="287"/>
                  <a:pt x="355" y="287"/>
                </a:cubicBezTo>
                <a:cubicBezTo>
                  <a:pt x="378" y="264"/>
                  <a:pt x="378" y="264"/>
                  <a:pt x="378" y="264"/>
                </a:cubicBezTo>
                <a:cubicBezTo>
                  <a:pt x="327" y="217"/>
                  <a:pt x="327" y="217"/>
                  <a:pt x="327" y="217"/>
                </a:cubicBezTo>
                <a:cubicBezTo>
                  <a:pt x="299" y="218"/>
                  <a:pt x="299" y="218"/>
                  <a:pt x="299" y="218"/>
                </a:cubicBezTo>
                <a:cubicBezTo>
                  <a:pt x="342" y="341"/>
                  <a:pt x="342" y="341"/>
                  <a:pt x="342" y="341"/>
                </a:cubicBezTo>
                <a:cubicBezTo>
                  <a:pt x="348" y="357"/>
                  <a:pt x="347" y="374"/>
                  <a:pt x="341" y="388"/>
                </a:cubicBezTo>
                <a:cubicBezTo>
                  <a:pt x="391" y="419"/>
                  <a:pt x="391" y="419"/>
                  <a:pt x="391" y="419"/>
                </a:cubicBezTo>
                <a:cubicBezTo>
                  <a:pt x="519" y="373"/>
                  <a:pt x="519" y="373"/>
                  <a:pt x="519" y="373"/>
                </a:cubicBezTo>
                <a:cubicBezTo>
                  <a:pt x="539" y="366"/>
                  <a:pt x="561" y="376"/>
                  <a:pt x="568" y="396"/>
                </a:cubicBezTo>
                <a:cubicBezTo>
                  <a:pt x="568" y="396"/>
                  <a:pt x="568" y="396"/>
                  <a:pt x="568" y="396"/>
                </a:cubicBezTo>
                <a:cubicBezTo>
                  <a:pt x="575" y="416"/>
                  <a:pt x="565" y="438"/>
                  <a:pt x="545" y="445"/>
                </a:cubicBezTo>
                <a:cubicBezTo>
                  <a:pt x="400" y="498"/>
                  <a:pt x="400" y="498"/>
                  <a:pt x="400" y="498"/>
                </a:cubicBezTo>
                <a:cubicBezTo>
                  <a:pt x="394" y="500"/>
                  <a:pt x="388" y="501"/>
                  <a:pt x="382" y="500"/>
                </a:cubicBezTo>
                <a:cubicBezTo>
                  <a:pt x="376" y="499"/>
                  <a:pt x="371" y="498"/>
                  <a:pt x="366" y="494"/>
                </a:cubicBezTo>
                <a:cubicBezTo>
                  <a:pt x="283" y="443"/>
                  <a:pt x="283" y="443"/>
                  <a:pt x="283" y="443"/>
                </a:cubicBezTo>
                <a:close/>
                <a:moveTo>
                  <a:pt x="436" y="235"/>
                </a:moveTo>
                <a:cubicBezTo>
                  <a:pt x="437" y="236"/>
                  <a:pt x="437" y="236"/>
                  <a:pt x="437" y="236"/>
                </a:cubicBezTo>
                <a:cubicBezTo>
                  <a:pt x="449" y="248"/>
                  <a:pt x="449" y="267"/>
                  <a:pt x="438" y="279"/>
                </a:cubicBezTo>
                <a:cubicBezTo>
                  <a:pt x="438" y="279"/>
                  <a:pt x="438" y="279"/>
                  <a:pt x="438" y="279"/>
                </a:cubicBezTo>
                <a:cubicBezTo>
                  <a:pt x="427" y="291"/>
                  <a:pt x="407" y="291"/>
                  <a:pt x="396" y="280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83" y="287"/>
                  <a:pt x="383" y="287"/>
                  <a:pt x="383" y="287"/>
                </a:cubicBezTo>
                <a:cubicBezTo>
                  <a:pt x="430" y="335"/>
                  <a:pt x="430" y="335"/>
                  <a:pt x="430" y="335"/>
                </a:cubicBezTo>
                <a:cubicBezTo>
                  <a:pt x="496" y="270"/>
                  <a:pt x="496" y="270"/>
                  <a:pt x="496" y="270"/>
                </a:cubicBezTo>
                <a:cubicBezTo>
                  <a:pt x="449" y="222"/>
                  <a:pt x="449" y="222"/>
                  <a:pt x="449" y="222"/>
                </a:cubicBezTo>
                <a:lnTo>
                  <a:pt x="436" y="2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69" name="组合 68"/>
          <p:cNvGrpSpPr/>
          <p:nvPr/>
        </p:nvGrpSpPr>
        <p:grpSpPr>
          <a:xfrm>
            <a:off x="9621472" y="4770104"/>
            <a:ext cx="835542" cy="556781"/>
            <a:chOff x="4313004" y="1569199"/>
            <a:chExt cx="835542" cy="556781"/>
          </a:xfrm>
        </p:grpSpPr>
        <p:sp>
          <p:nvSpPr>
            <p:cNvPr id="70" name="Freeform 88"/>
            <p:cNvSpPr/>
            <p:nvPr/>
          </p:nvSpPr>
          <p:spPr bwMode="auto">
            <a:xfrm>
              <a:off x="4784944" y="1799975"/>
              <a:ext cx="92261" cy="111554"/>
            </a:xfrm>
            <a:custGeom>
              <a:gdLst>
                <a:gd fmla="*/ 107 w 158" name="T0"/>
                <a:gd fmla="*/ 127 h 191" name="T1"/>
                <a:gd fmla="*/ 59 w 158" name="T2"/>
                <a:gd fmla="*/ 137 h 191" name="T3"/>
                <a:gd fmla="*/ 19 w 158" name="T4"/>
                <a:gd fmla="*/ 145 h 191" name="T5"/>
                <a:gd fmla="*/ 1 w 158" name="T6"/>
                <a:gd fmla="*/ 166 h 191" name="T7"/>
                <a:gd fmla="*/ 15 w 158" name="T8"/>
                <a:gd fmla="*/ 189 h 191" name="T9"/>
                <a:gd fmla="*/ 32 w 158" name="T10"/>
                <a:gd fmla="*/ 190 h 191" name="T11"/>
                <a:gd fmla="*/ 134 w 158" name="T12"/>
                <a:gd fmla="*/ 168 h 191" name="T13"/>
                <a:gd fmla="*/ 155 w 158" name="T14"/>
                <a:gd fmla="*/ 137 h 191" name="T15"/>
                <a:gd fmla="*/ 142 w 158" name="T16"/>
                <a:gd fmla="*/ 50 h 191" name="T17"/>
                <a:gd fmla="*/ 137 w 158" name="T18"/>
                <a:gd fmla="*/ 18 h 191" name="T19"/>
                <a:gd fmla="*/ 116 w 158" name="T20"/>
                <a:gd fmla="*/ 1 h 191" name="T21"/>
                <a:gd fmla="*/ 94 w 158" name="T22"/>
                <a:gd fmla="*/ 14 h 191" name="T23"/>
                <a:gd fmla="*/ 92 w 158" name="T24"/>
                <a:gd fmla="*/ 29 h 191" name="T25"/>
                <a:gd fmla="*/ 101 w 158" name="T26"/>
                <a:gd fmla="*/ 90 h 191" name="T27"/>
                <a:gd fmla="*/ 107 w 158" name="T28"/>
                <a:gd fmla="*/ 127 h 19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91" w="158">
                  <a:moveTo>
                    <a:pt x="107" y="127"/>
                  </a:moveTo>
                  <a:cubicBezTo>
                    <a:pt x="90" y="130"/>
                    <a:pt x="75" y="133"/>
                    <a:pt x="59" y="137"/>
                  </a:cubicBezTo>
                  <a:cubicBezTo>
                    <a:pt x="46" y="139"/>
                    <a:pt x="32" y="142"/>
                    <a:pt x="19" y="145"/>
                  </a:cubicBezTo>
                  <a:cubicBezTo>
                    <a:pt x="8" y="148"/>
                    <a:pt x="2" y="156"/>
                    <a:pt x="1" y="166"/>
                  </a:cubicBezTo>
                  <a:cubicBezTo>
                    <a:pt x="0" y="176"/>
                    <a:pt x="5" y="186"/>
                    <a:pt x="15" y="189"/>
                  </a:cubicBezTo>
                  <a:cubicBezTo>
                    <a:pt x="20" y="190"/>
                    <a:pt x="26" y="191"/>
                    <a:pt x="32" y="190"/>
                  </a:cubicBezTo>
                  <a:cubicBezTo>
                    <a:pt x="66" y="183"/>
                    <a:pt x="100" y="176"/>
                    <a:pt x="134" y="168"/>
                  </a:cubicBezTo>
                  <a:cubicBezTo>
                    <a:pt x="152" y="165"/>
                    <a:pt x="158" y="155"/>
                    <a:pt x="155" y="137"/>
                  </a:cubicBezTo>
                  <a:cubicBezTo>
                    <a:pt x="151" y="108"/>
                    <a:pt x="147" y="79"/>
                    <a:pt x="142" y="50"/>
                  </a:cubicBezTo>
                  <a:cubicBezTo>
                    <a:pt x="140" y="39"/>
                    <a:pt x="139" y="28"/>
                    <a:pt x="137" y="18"/>
                  </a:cubicBezTo>
                  <a:cubicBezTo>
                    <a:pt x="135" y="8"/>
                    <a:pt x="126" y="1"/>
                    <a:pt x="116" y="1"/>
                  </a:cubicBezTo>
                  <a:cubicBezTo>
                    <a:pt x="107" y="0"/>
                    <a:pt x="97" y="5"/>
                    <a:pt x="94" y="14"/>
                  </a:cubicBezTo>
                  <a:cubicBezTo>
                    <a:pt x="92" y="19"/>
                    <a:pt x="92" y="24"/>
                    <a:pt x="92" y="29"/>
                  </a:cubicBezTo>
                  <a:cubicBezTo>
                    <a:pt x="95" y="49"/>
                    <a:pt x="98" y="69"/>
                    <a:pt x="101" y="90"/>
                  </a:cubicBezTo>
                  <a:cubicBezTo>
                    <a:pt x="103" y="102"/>
                    <a:pt x="105" y="114"/>
                    <a:pt x="107" y="1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89"/>
            <p:cNvSpPr/>
            <p:nvPr/>
          </p:nvSpPr>
          <p:spPr bwMode="auto">
            <a:xfrm>
              <a:off x="4863848" y="1827925"/>
              <a:ext cx="40318" cy="75936"/>
            </a:xfrm>
            <a:custGeom>
              <a:gdLst>
                <a:gd fmla="*/ 0 w 69" name="T0"/>
                <a:gd fmla="*/ 126 h 130" name="T1"/>
                <a:gd fmla="*/ 67 w 69" name="T2"/>
                <a:gd fmla="*/ 67 h 130" name="T3"/>
                <a:gd fmla="*/ 13 w 69" name="T4"/>
                <a:gd fmla="*/ 0 h 130" name="T5"/>
                <a:gd fmla="*/ 14 w 69" name="T6"/>
                <a:gd fmla="*/ 11 h 130" name="T7"/>
                <a:gd fmla="*/ 26 w 69" name="T8"/>
                <a:gd fmla="*/ 91 h 130" name="T9"/>
                <a:gd fmla="*/ 9 w 69" name="T10"/>
                <a:gd fmla="*/ 123 h 130" name="T11"/>
                <a:gd fmla="*/ 0 w 69" name="T12"/>
                <a:gd fmla="*/ 126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69">
                  <a:moveTo>
                    <a:pt x="0" y="126"/>
                  </a:moveTo>
                  <a:cubicBezTo>
                    <a:pt x="34" y="130"/>
                    <a:pt x="65" y="102"/>
                    <a:pt x="67" y="67"/>
                  </a:cubicBezTo>
                  <a:cubicBezTo>
                    <a:pt x="69" y="33"/>
                    <a:pt x="43" y="0"/>
                    <a:pt x="13" y="0"/>
                  </a:cubicBezTo>
                  <a:cubicBezTo>
                    <a:pt x="13" y="4"/>
                    <a:pt x="13" y="7"/>
                    <a:pt x="14" y="11"/>
                  </a:cubicBezTo>
                  <a:cubicBezTo>
                    <a:pt x="18" y="37"/>
                    <a:pt x="22" y="64"/>
                    <a:pt x="26" y="91"/>
                  </a:cubicBezTo>
                  <a:cubicBezTo>
                    <a:pt x="28" y="105"/>
                    <a:pt x="22" y="118"/>
                    <a:pt x="9" y="123"/>
                  </a:cubicBezTo>
                  <a:cubicBezTo>
                    <a:pt x="6" y="124"/>
                    <a:pt x="3" y="125"/>
                    <a:pt x="0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90"/>
            <p:cNvSpPr/>
            <p:nvPr/>
          </p:nvSpPr>
          <p:spPr bwMode="auto">
            <a:xfrm>
              <a:off x="4915791" y="1916229"/>
              <a:ext cx="32155" cy="32155"/>
            </a:xfrm>
            <a:custGeom>
              <a:gdLst>
                <a:gd fmla="*/ 2 w 55" name="T0"/>
                <a:gd fmla="*/ 0 h 55" name="T1"/>
                <a:gd fmla="*/ 0 w 55" name="T2"/>
                <a:gd fmla="*/ 1 h 55" name="T3"/>
                <a:gd fmla="*/ 21 w 55" name="T4"/>
                <a:gd fmla="*/ 34 h 55" name="T5"/>
                <a:gd fmla="*/ 34 w 55" name="T6"/>
                <a:gd fmla="*/ 48 h 55" name="T7"/>
                <a:gd fmla="*/ 47 w 55" name="T8"/>
                <a:gd fmla="*/ 52 h 55" name="T9"/>
                <a:gd fmla="*/ 54 w 55" name="T10"/>
                <a:gd fmla="*/ 38 h 55" name="T11"/>
                <a:gd fmla="*/ 50 w 55" name="T12"/>
                <a:gd fmla="*/ 26 h 55" name="T13"/>
                <a:gd fmla="*/ 39 w 55" name="T14"/>
                <a:gd fmla="*/ 16 h 55" name="T15"/>
                <a:gd fmla="*/ 2 w 55" name="T16"/>
                <a:gd fmla="*/ 0 h 5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5" w="55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7" y="12"/>
                    <a:pt x="14" y="23"/>
                    <a:pt x="21" y="34"/>
                  </a:cubicBezTo>
                  <a:cubicBezTo>
                    <a:pt x="25" y="39"/>
                    <a:pt x="29" y="44"/>
                    <a:pt x="34" y="48"/>
                  </a:cubicBezTo>
                  <a:cubicBezTo>
                    <a:pt x="37" y="52"/>
                    <a:pt x="42" y="55"/>
                    <a:pt x="47" y="52"/>
                  </a:cubicBezTo>
                  <a:cubicBezTo>
                    <a:pt x="53" y="50"/>
                    <a:pt x="55" y="44"/>
                    <a:pt x="54" y="38"/>
                  </a:cubicBezTo>
                  <a:cubicBezTo>
                    <a:pt x="54" y="34"/>
                    <a:pt x="52" y="29"/>
                    <a:pt x="50" y="26"/>
                  </a:cubicBezTo>
                  <a:cubicBezTo>
                    <a:pt x="47" y="22"/>
                    <a:pt x="43" y="19"/>
                    <a:pt x="39" y="16"/>
                  </a:cubicBezTo>
                  <a:cubicBezTo>
                    <a:pt x="28" y="8"/>
                    <a:pt x="15" y="3"/>
                    <a:pt x="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91"/>
            <p:cNvSpPr/>
            <p:nvPr/>
          </p:nvSpPr>
          <p:spPr bwMode="auto">
            <a:xfrm>
              <a:off x="4841587" y="1924391"/>
              <a:ext cx="16325" cy="42791"/>
            </a:xfrm>
            <a:custGeom>
              <a:gdLst>
                <a:gd fmla="*/ 7 w 28" name="T0"/>
                <a:gd fmla="*/ 0 h 73" name="T1"/>
                <a:gd fmla="*/ 4 w 28" name="T2"/>
                <a:gd fmla="*/ 16 h 73" name="T3"/>
                <a:gd fmla="*/ 1 w 28" name="T4"/>
                <a:gd fmla="*/ 58 h 73" name="T5"/>
                <a:gd fmla="*/ 20 w 28" name="T6"/>
                <a:gd fmla="*/ 66 h 73" name="T7"/>
                <a:gd fmla="*/ 28 w 28" name="T8"/>
                <a:gd fmla="*/ 54 h 73" name="T9"/>
                <a:gd fmla="*/ 28 w 28" name="T10"/>
                <a:gd fmla="*/ 41 h 73" name="T11"/>
                <a:gd fmla="*/ 7 w 28" name="T12"/>
                <a:gd fmla="*/ 0 h 7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3" w="28">
                  <a:moveTo>
                    <a:pt x="7" y="0"/>
                  </a:moveTo>
                  <a:cubicBezTo>
                    <a:pt x="6" y="5"/>
                    <a:pt x="5" y="11"/>
                    <a:pt x="4" y="16"/>
                  </a:cubicBezTo>
                  <a:cubicBezTo>
                    <a:pt x="1" y="30"/>
                    <a:pt x="0" y="44"/>
                    <a:pt x="1" y="58"/>
                  </a:cubicBezTo>
                  <a:cubicBezTo>
                    <a:pt x="3" y="70"/>
                    <a:pt x="11" y="73"/>
                    <a:pt x="20" y="66"/>
                  </a:cubicBezTo>
                  <a:cubicBezTo>
                    <a:pt x="25" y="63"/>
                    <a:pt x="28" y="59"/>
                    <a:pt x="28" y="54"/>
                  </a:cubicBezTo>
                  <a:cubicBezTo>
                    <a:pt x="28" y="49"/>
                    <a:pt x="28" y="45"/>
                    <a:pt x="28" y="41"/>
                  </a:cubicBezTo>
                  <a:cubicBezTo>
                    <a:pt x="24" y="26"/>
                    <a:pt x="18" y="12"/>
                    <a:pt x="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92"/>
            <p:cNvSpPr/>
            <p:nvPr/>
          </p:nvSpPr>
          <p:spPr bwMode="auto">
            <a:xfrm>
              <a:off x="4911834" y="1890010"/>
              <a:ext cx="33887" cy="16820"/>
            </a:xfrm>
            <a:custGeom>
              <a:gdLst>
                <a:gd fmla="*/ 0 w 58" name="T0"/>
                <a:gd fmla="*/ 5 h 29" name="T1"/>
                <a:gd fmla="*/ 2 w 58" name="T2"/>
                <a:gd fmla="*/ 8 h 29" name="T3"/>
                <a:gd fmla="*/ 38 w 58" name="T4"/>
                <a:gd fmla="*/ 26 h 29" name="T5"/>
                <a:gd fmla="*/ 47 w 58" name="T6"/>
                <a:gd fmla="*/ 28 h 29" name="T7"/>
                <a:gd fmla="*/ 57 w 58" name="T8"/>
                <a:gd fmla="*/ 17 h 29" name="T9"/>
                <a:gd fmla="*/ 44 w 58" name="T10"/>
                <a:gd fmla="*/ 3 h 29" name="T11"/>
                <a:gd fmla="*/ 0 w 58" name="T12"/>
                <a:gd fmla="*/ 5 h 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" w="57">
                  <a:moveTo>
                    <a:pt x="0" y="5"/>
                  </a:moveTo>
                  <a:cubicBezTo>
                    <a:pt x="1" y="7"/>
                    <a:pt x="1" y="8"/>
                    <a:pt x="2" y="8"/>
                  </a:cubicBezTo>
                  <a:cubicBezTo>
                    <a:pt x="14" y="14"/>
                    <a:pt x="26" y="20"/>
                    <a:pt x="38" y="26"/>
                  </a:cubicBezTo>
                  <a:cubicBezTo>
                    <a:pt x="41" y="27"/>
                    <a:pt x="44" y="28"/>
                    <a:pt x="47" y="28"/>
                  </a:cubicBezTo>
                  <a:cubicBezTo>
                    <a:pt x="54" y="29"/>
                    <a:pt x="58" y="24"/>
                    <a:pt x="57" y="17"/>
                  </a:cubicBezTo>
                  <a:cubicBezTo>
                    <a:pt x="56" y="10"/>
                    <a:pt x="51" y="5"/>
                    <a:pt x="44" y="3"/>
                  </a:cubicBezTo>
                  <a:cubicBezTo>
                    <a:pt x="30" y="0"/>
                    <a:pt x="15" y="1"/>
                    <a:pt x="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95"/>
            <p:cNvSpPr/>
            <p:nvPr/>
          </p:nvSpPr>
          <p:spPr bwMode="auto">
            <a:xfrm>
              <a:off x="4896498" y="1819763"/>
              <a:ext cx="15830" cy="18304"/>
            </a:xfrm>
            <a:custGeom>
              <a:gdLst>
                <a:gd fmla="*/ 22 w 27" name="T0"/>
                <a:gd fmla="*/ 31 h 31" name="T1"/>
                <a:gd fmla="*/ 22 w 27" name="T2"/>
                <a:gd fmla="*/ 12 h 31" name="T3"/>
                <a:gd fmla="*/ 0 w 27" name="T4"/>
                <a:gd fmla="*/ 2 h 31" name="T5"/>
                <a:gd fmla="*/ 15 w 27" name="T6"/>
                <a:gd fmla="*/ 13 h 31" name="T7"/>
                <a:gd fmla="*/ 22 w 27" name="T8"/>
                <a:gd fmla="*/ 31 h 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" w="27">
                  <a:moveTo>
                    <a:pt x="22" y="31"/>
                  </a:moveTo>
                  <a:cubicBezTo>
                    <a:pt x="27" y="26"/>
                    <a:pt x="27" y="20"/>
                    <a:pt x="22" y="12"/>
                  </a:cubicBezTo>
                  <a:cubicBezTo>
                    <a:pt x="17" y="4"/>
                    <a:pt x="9" y="0"/>
                    <a:pt x="0" y="2"/>
                  </a:cubicBezTo>
                  <a:cubicBezTo>
                    <a:pt x="5" y="6"/>
                    <a:pt x="12" y="9"/>
                    <a:pt x="15" y="13"/>
                  </a:cubicBezTo>
                  <a:cubicBezTo>
                    <a:pt x="19" y="18"/>
                    <a:pt x="20" y="24"/>
                    <a:pt x="22" y="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98"/>
            <p:cNvSpPr/>
            <p:nvPr/>
          </p:nvSpPr>
          <p:spPr bwMode="auto">
            <a:xfrm>
              <a:off x="4895509" y="1824462"/>
              <a:ext cx="11131" cy="14099"/>
            </a:xfrm>
            <a:custGeom>
              <a:gdLst>
                <a:gd fmla="*/ 0 w 19" name="T0"/>
                <a:gd fmla="*/ 3 h 24" name="T1"/>
                <a:gd fmla="*/ 0 w 19" name="T2"/>
                <a:gd fmla="*/ 5 h 24" name="T3"/>
                <a:gd fmla="*/ 1 w 19" name="T4"/>
                <a:gd fmla="*/ 7 h 24" name="T5"/>
                <a:gd fmla="*/ 12 w 19" name="T6"/>
                <a:gd fmla="*/ 21 h 24" name="T7"/>
                <a:gd fmla="*/ 15 w 19" name="T8"/>
                <a:gd fmla="*/ 24 h 24" name="T9"/>
                <a:gd fmla="*/ 12 w 19" name="T10"/>
                <a:gd fmla="*/ 6 h 24" name="T11"/>
                <a:gd fmla="*/ 0 w 19" name="T12"/>
                <a:gd fmla="*/ 3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19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6"/>
                    <a:pt x="0" y="7"/>
                    <a:pt x="1" y="7"/>
                  </a:cubicBezTo>
                  <a:cubicBezTo>
                    <a:pt x="8" y="9"/>
                    <a:pt x="11" y="14"/>
                    <a:pt x="12" y="21"/>
                  </a:cubicBezTo>
                  <a:cubicBezTo>
                    <a:pt x="12" y="22"/>
                    <a:pt x="14" y="23"/>
                    <a:pt x="15" y="24"/>
                  </a:cubicBezTo>
                  <a:cubicBezTo>
                    <a:pt x="19" y="16"/>
                    <a:pt x="17" y="11"/>
                    <a:pt x="12" y="6"/>
                  </a:cubicBezTo>
                  <a:cubicBezTo>
                    <a:pt x="9" y="3"/>
                    <a:pt x="5" y="0"/>
                    <a:pt x="0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99"/>
            <p:cNvSpPr>
              <a:spLocks noEditPoints="1"/>
            </p:cNvSpPr>
            <p:nvPr/>
          </p:nvSpPr>
          <p:spPr bwMode="auto">
            <a:xfrm>
              <a:off x="4313004" y="1569199"/>
              <a:ext cx="835542" cy="556781"/>
            </a:xfrm>
            <a:custGeom>
              <a:gdLst>
                <a:gd fmla="*/ 289 w 1430" name="T0"/>
                <a:gd fmla="*/ 613 h 953" name="T1"/>
                <a:gd fmla="*/ 209 w 1430" name="T2"/>
                <a:gd fmla="*/ 726 h 953" name="T3"/>
                <a:gd fmla="*/ 214 w 1430" name="T4"/>
                <a:gd fmla="*/ 801 h 953" name="T5"/>
                <a:gd fmla="*/ 98 w 1430" name="T6"/>
                <a:gd fmla="*/ 852 h 953" name="T7"/>
                <a:gd fmla="*/ 87 w 1430" name="T8"/>
                <a:gd fmla="*/ 789 h 953" name="T9"/>
                <a:gd fmla="*/ 99 w 1430" name="T10"/>
                <a:gd fmla="*/ 766 h 953" name="T11"/>
                <a:gd fmla="*/ 41 w 1430" name="T12"/>
                <a:gd fmla="*/ 722 h 953" name="T13"/>
                <a:gd fmla="*/ 3 w 1430" name="T14"/>
                <a:gd fmla="*/ 658 h 953" name="T15"/>
                <a:gd fmla="*/ 173 w 1430" name="T16"/>
                <a:gd fmla="*/ 314 h 953" name="T17"/>
                <a:gd fmla="*/ 320 w 1430" name="T18"/>
                <a:gd fmla="*/ 189 h 953" name="T19"/>
                <a:gd fmla="*/ 632 w 1430" name="T20"/>
                <a:gd fmla="*/ 57 h 953" name="T21"/>
                <a:gd fmla="*/ 788 w 1430" name="T22"/>
                <a:gd fmla="*/ 91 h 953" name="T23"/>
                <a:gd fmla="*/ 899 w 1430" name="T24"/>
                <a:gd fmla="*/ 114 h 953" name="T25"/>
                <a:gd fmla="*/ 1260 w 1430" name="T26"/>
                <a:gd fmla="*/ 4 h 953" name="T27"/>
                <a:gd fmla="*/ 1339 w 1430" name="T28"/>
                <a:gd fmla="*/ 27 h 953" name="T29"/>
                <a:gd fmla="*/ 1353 w 1430" name="T30"/>
                <a:gd fmla="*/ 119 h 953" name="T31"/>
                <a:gd fmla="*/ 1380 w 1430" name="T32"/>
                <a:gd fmla="*/ 106 h 953" name="T33"/>
                <a:gd fmla="*/ 1421 w 1430" name="T34"/>
                <a:gd fmla="*/ 130 h 953" name="T35"/>
                <a:gd fmla="*/ 1304 w 1430" name="T36"/>
                <a:gd fmla="*/ 224 h 953" name="T37"/>
                <a:gd fmla="*/ 1170 w 1430" name="T38"/>
                <a:gd fmla="*/ 177 h 953" name="T39"/>
                <a:gd fmla="*/ 1016 w 1430" name="T40"/>
                <a:gd fmla="*/ 273 h 953" name="T41"/>
                <a:gd fmla="*/ 951 w 1430" name="T42"/>
                <a:gd fmla="*/ 411 h 953" name="T43"/>
                <a:gd fmla="*/ 914 w 1430" name="T44"/>
                <a:gd fmla="*/ 391 h 953" name="T45"/>
                <a:gd fmla="*/ 899 w 1430" name="T46"/>
                <a:gd fmla="*/ 458 h 953" name="T47"/>
                <a:gd fmla="*/ 908 w 1430" name="T48"/>
                <a:gd fmla="*/ 517 h 953" name="T49"/>
                <a:gd fmla="*/ 829 w 1430" name="T50"/>
                <a:gd fmla="*/ 534 h 953" name="T51"/>
                <a:gd fmla="*/ 833 w 1430" name="T52"/>
                <a:gd fmla="*/ 591 h 953" name="T53"/>
                <a:gd fmla="*/ 875 w 1430" name="T54"/>
                <a:gd fmla="*/ 583 h 953" name="T55"/>
                <a:gd fmla="*/ 812 w 1430" name="T56"/>
                <a:gd fmla="*/ 641 h 953" name="T57"/>
                <a:gd fmla="*/ 768 w 1430" name="T58"/>
                <a:gd fmla="*/ 683 h 953" name="T59"/>
                <a:gd fmla="*/ 853 w 1430" name="T60"/>
                <a:gd fmla="*/ 737 h 953" name="T61"/>
                <a:gd fmla="*/ 869 w 1430" name="T62"/>
                <a:gd fmla="*/ 783 h 953" name="T63"/>
                <a:gd fmla="*/ 773 w 1430" name="T64"/>
                <a:gd fmla="*/ 941 h 953" name="T65"/>
                <a:gd fmla="*/ 781 w 1430" name="T66"/>
                <a:gd fmla="*/ 812 h 953" name="T67"/>
                <a:gd fmla="*/ 747 w 1430" name="T68"/>
                <a:gd fmla="*/ 756 h 953" name="T69"/>
                <a:gd fmla="*/ 756 w 1430" name="T70"/>
                <a:gd fmla="*/ 813 h 953" name="T71"/>
                <a:gd fmla="*/ 634 w 1430" name="T72"/>
                <a:gd fmla="*/ 935 h 953" name="T73"/>
                <a:gd fmla="*/ 589 w 1430" name="T74"/>
                <a:gd fmla="*/ 878 h 953" name="T75"/>
                <a:gd fmla="*/ 679 w 1430" name="T76"/>
                <a:gd fmla="*/ 807 h 953" name="T77"/>
                <a:gd fmla="*/ 673 w 1430" name="T78"/>
                <a:gd fmla="*/ 753 h 953" name="T79"/>
                <a:gd fmla="*/ 672 w 1430" name="T80"/>
                <a:gd fmla="*/ 639 h 953" name="T81"/>
                <a:gd fmla="*/ 847 w 1430" name="T82"/>
                <a:gd fmla="*/ 518 h 953" name="T83"/>
                <a:gd fmla="*/ 879 w 1430" name="T84"/>
                <a:gd fmla="*/ 501 h 953" name="T85"/>
                <a:gd fmla="*/ 470 w 1430" name="T86"/>
                <a:gd fmla="*/ 665 h 953" name="T87"/>
                <a:gd fmla="*/ 459 w 1430" name="T88"/>
                <a:gd fmla="*/ 343 h 953" name="T89"/>
                <a:gd fmla="*/ 818 w 1430" name="T90"/>
                <a:gd fmla="*/ 146 h 953" name="T91"/>
                <a:gd fmla="*/ 632 w 1430" name="T92"/>
                <a:gd fmla="*/ 95 h 953" name="T93"/>
                <a:gd fmla="*/ 396 w 1430" name="T94"/>
                <a:gd fmla="*/ 192 h 953" name="T95"/>
                <a:gd fmla="*/ 109 w 1430" name="T96"/>
                <a:gd fmla="*/ 527 h 953" name="T97"/>
                <a:gd fmla="*/ 347 w 1430" name="T98"/>
                <a:gd fmla="*/ 217 h 953" name="T99"/>
                <a:gd fmla="*/ 213 w 1430" name="T100"/>
                <a:gd fmla="*/ 323 h 953" name="T101"/>
                <a:gd fmla="*/ 109 w 1430" name="T102"/>
                <a:gd fmla="*/ 527 h 953" name="T103"/>
                <a:gd fmla="*/ 508 w 1430" name="T104"/>
                <a:gd fmla="*/ 378 h 953" name="T105"/>
                <a:gd fmla="*/ 576 w 1430" name="T106"/>
                <a:gd fmla="*/ 330 h 953" name="T107"/>
                <a:gd fmla="*/ 556 w 1430" name="T108"/>
                <a:gd fmla="*/ 319 h 953" name="T109"/>
                <a:gd fmla="*/ 493 w 1430" name="T110"/>
                <a:gd fmla="*/ 352 h 953" name="T111"/>
                <a:gd fmla="*/ 503 w 1430" name="T112"/>
                <a:gd fmla="*/ 380 h 953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953" w="1430">
                  <a:moveTo>
                    <a:pt x="470" y="665"/>
                  </a:moveTo>
                  <a:cubicBezTo>
                    <a:pt x="425" y="598"/>
                    <a:pt x="346" y="585"/>
                    <a:pt x="289" y="613"/>
                  </a:cubicBezTo>
                  <a:cubicBezTo>
                    <a:pt x="267" y="623"/>
                    <a:pt x="248" y="639"/>
                    <a:pt x="234" y="659"/>
                  </a:cubicBezTo>
                  <a:cubicBezTo>
                    <a:pt x="220" y="679"/>
                    <a:pt x="212" y="702"/>
                    <a:pt x="209" y="726"/>
                  </a:cubicBezTo>
                  <a:cubicBezTo>
                    <a:pt x="207" y="751"/>
                    <a:pt x="211" y="774"/>
                    <a:pt x="220" y="797"/>
                  </a:cubicBezTo>
                  <a:cubicBezTo>
                    <a:pt x="217" y="798"/>
                    <a:pt x="216" y="800"/>
                    <a:pt x="214" y="801"/>
                  </a:cubicBezTo>
                  <a:cubicBezTo>
                    <a:pt x="183" y="817"/>
                    <a:pt x="152" y="833"/>
                    <a:pt x="121" y="850"/>
                  </a:cubicBezTo>
                  <a:cubicBezTo>
                    <a:pt x="114" y="853"/>
                    <a:pt x="106" y="855"/>
                    <a:pt x="98" y="852"/>
                  </a:cubicBezTo>
                  <a:cubicBezTo>
                    <a:pt x="85" y="847"/>
                    <a:pt x="70" y="820"/>
                    <a:pt x="74" y="806"/>
                  </a:cubicBezTo>
                  <a:cubicBezTo>
                    <a:pt x="75" y="798"/>
                    <a:pt x="80" y="793"/>
                    <a:pt x="87" y="789"/>
                  </a:cubicBezTo>
                  <a:cubicBezTo>
                    <a:pt x="94" y="785"/>
                    <a:pt x="101" y="781"/>
                    <a:pt x="110" y="776"/>
                  </a:cubicBezTo>
                  <a:cubicBezTo>
                    <a:pt x="106" y="772"/>
                    <a:pt x="103" y="769"/>
                    <a:pt x="99" y="766"/>
                  </a:cubicBezTo>
                  <a:cubicBezTo>
                    <a:pt x="83" y="755"/>
                    <a:pt x="68" y="745"/>
                    <a:pt x="52" y="734"/>
                  </a:cubicBezTo>
                  <a:cubicBezTo>
                    <a:pt x="48" y="731"/>
                    <a:pt x="44" y="727"/>
                    <a:pt x="41" y="722"/>
                  </a:cubicBezTo>
                  <a:cubicBezTo>
                    <a:pt x="30" y="705"/>
                    <a:pt x="19" y="688"/>
                    <a:pt x="9" y="670"/>
                  </a:cubicBezTo>
                  <a:cubicBezTo>
                    <a:pt x="6" y="666"/>
                    <a:pt x="5" y="662"/>
                    <a:pt x="3" y="658"/>
                  </a:cubicBezTo>
                  <a:cubicBezTo>
                    <a:pt x="0" y="652"/>
                    <a:pt x="1" y="646"/>
                    <a:pt x="4" y="639"/>
                  </a:cubicBezTo>
                  <a:cubicBezTo>
                    <a:pt x="60" y="531"/>
                    <a:pt x="117" y="423"/>
                    <a:pt x="173" y="314"/>
                  </a:cubicBezTo>
                  <a:cubicBezTo>
                    <a:pt x="187" y="287"/>
                    <a:pt x="207" y="266"/>
                    <a:pt x="231" y="247"/>
                  </a:cubicBezTo>
                  <a:cubicBezTo>
                    <a:pt x="259" y="225"/>
                    <a:pt x="289" y="207"/>
                    <a:pt x="320" y="189"/>
                  </a:cubicBezTo>
                  <a:cubicBezTo>
                    <a:pt x="401" y="144"/>
                    <a:pt x="484" y="105"/>
                    <a:pt x="571" y="73"/>
                  </a:cubicBezTo>
                  <a:cubicBezTo>
                    <a:pt x="591" y="66"/>
                    <a:pt x="611" y="60"/>
                    <a:pt x="632" y="57"/>
                  </a:cubicBezTo>
                  <a:cubicBezTo>
                    <a:pt x="638" y="56"/>
                    <a:pt x="643" y="56"/>
                    <a:pt x="648" y="57"/>
                  </a:cubicBezTo>
                  <a:cubicBezTo>
                    <a:pt x="695" y="68"/>
                    <a:pt x="742" y="79"/>
                    <a:pt x="788" y="91"/>
                  </a:cubicBezTo>
                  <a:cubicBezTo>
                    <a:pt x="820" y="99"/>
                    <a:pt x="851" y="107"/>
                    <a:pt x="883" y="115"/>
                  </a:cubicBezTo>
                  <a:cubicBezTo>
                    <a:pt x="889" y="117"/>
                    <a:pt x="893" y="116"/>
                    <a:pt x="899" y="114"/>
                  </a:cubicBezTo>
                  <a:cubicBezTo>
                    <a:pt x="983" y="82"/>
                    <a:pt x="1068" y="52"/>
                    <a:pt x="1155" y="28"/>
                  </a:cubicBezTo>
                  <a:cubicBezTo>
                    <a:pt x="1189" y="18"/>
                    <a:pt x="1224" y="9"/>
                    <a:pt x="1260" y="4"/>
                  </a:cubicBezTo>
                  <a:cubicBezTo>
                    <a:pt x="1278" y="2"/>
                    <a:pt x="1296" y="0"/>
                    <a:pt x="1314" y="3"/>
                  </a:cubicBezTo>
                  <a:cubicBezTo>
                    <a:pt x="1328" y="5"/>
                    <a:pt x="1337" y="13"/>
                    <a:pt x="1339" y="27"/>
                  </a:cubicBezTo>
                  <a:cubicBezTo>
                    <a:pt x="1343" y="50"/>
                    <a:pt x="1346" y="73"/>
                    <a:pt x="1350" y="96"/>
                  </a:cubicBezTo>
                  <a:cubicBezTo>
                    <a:pt x="1351" y="103"/>
                    <a:pt x="1352" y="111"/>
                    <a:pt x="1353" y="119"/>
                  </a:cubicBezTo>
                  <a:cubicBezTo>
                    <a:pt x="1356" y="118"/>
                    <a:pt x="1359" y="117"/>
                    <a:pt x="1361" y="115"/>
                  </a:cubicBezTo>
                  <a:cubicBezTo>
                    <a:pt x="1367" y="112"/>
                    <a:pt x="1373" y="109"/>
                    <a:pt x="1380" y="106"/>
                  </a:cubicBezTo>
                  <a:cubicBezTo>
                    <a:pt x="1393" y="99"/>
                    <a:pt x="1406" y="103"/>
                    <a:pt x="1414" y="116"/>
                  </a:cubicBezTo>
                  <a:cubicBezTo>
                    <a:pt x="1416" y="121"/>
                    <a:pt x="1419" y="126"/>
                    <a:pt x="1421" y="130"/>
                  </a:cubicBezTo>
                  <a:cubicBezTo>
                    <a:pt x="1430" y="146"/>
                    <a:pt x="1426" y="160"/>
                    <a:pt x="1410" y="168"/>
                  </a:cubicBezTo>
                  <a:cubicBezTo>
                    <a:pt x="1374" y="187"/>
                    <a:pt x="1339" y="206"/>
                    <a:pt x="1304" y="224"/>
                  </a:cubicBezTo>
                  <a:cubicBezTo>
                    <a:pt x="1293" y="230"/>
                    <a:pt x="1282" y="236"/>
                    <a:pt x="1271" y="242"/>
                  </a:cubicBezTo>
                  <a:cubicBezTo>
                    <a:pt x="1247" y="205"/>
                    <a:pt x="1213" y="183"/>
                    <a:pt x="1170" y="177"/>
                  </a:cubicBezTo>
                  <a:cubicBezTo>
                    <a:pt x="1138" y="172"/>
                    <a:pt x="1108" y="178"/>
                    <a:pt x="1080" y="194"/>
                  </a:cubicBezTo>
                  <a:cubicBezTo>
                    <a:pt x="1049" y="212"/>
                    <a:pt x="1028" y="239"/>
                    <a:pt x="1016" y="273"/>
                  </a:cubicBezTo>
                  <a:cubicBezTo>
                    <a:pt x="1005" y="307"/>
                    <a:pt x="1007" y="340"/>
                    <a:pt x="1021" y="374"/>
                  </a:cubicBezTo>
                  <a:cubicBezTo>
                    <a:pt x="997" y="386"/>
                    <a:pt x="974" y="398"/>
                    <a:pt x="951" y="411"/>
                  </a:cubicBezTo>
                  <a:cubicBezTo>
                    <a:pt x="949" y="408"/>
                    <a:pt x="948" y="406"/>
                    <a:pt x="947" y="404"/>
                  </a:cubicBezTo>
                  <a:cubicBezTo>
                    <a:pt x="940" y="392"/>
                    <a:pt x="927" y="388"/>
                    <a:pt x="914" y="391"/>
                  </a:cubicBezTo>
                  <a:cubicBezTo>
                    <a:pt x="902" y="395"/>
                    <a:pt x="893" y="406"/>
                    <a:pt x="894" y="420"/>
                  </a:cubicBezTo>
                  <a:cubicBezTo>
                    <a:pt x="895" y="432"/>
                    <a:pt x="898" y="445"/>
                    <a:pt x="899" y="458"/>
                  </a:cubicBezTo>
                  <a:cubicBezTo>
                    <a:pt x="902" y="476"/>
                    <a:pt x="905" y="494"/>
                    <a:pt x="908" y="513"/>
                  </a:cubicBezTo>
                  <a:cubicBezTo>
                    <a:pt x="908" y="514"/>
                    <a:pt x="908" y="515"/>
                    <a:pt x="908" y="517"/>
                  </a:cubicBezTo>
                  <a:cubicBezTo>
                    <a:pt x="904" y="518"/>
                    <a:pt x="901" y="519"/>
                    <a:pt x="897" y="520"/>
                  </a:cubicBezTo>
                  <a:cubicBezTo>
                    <a:pt x="874" y="525"/>
                    <a:pt x="852" y="529"/>
                    <a:pt x="829" y="534"/>
                  </a:cubicBezTo>
                  <a:cubicBezTo>
                    <a:pt x="817" y="536"/>
                    <a:pt x="808" y="542"/>
                    <a:pt x="805" y="554"/>
                  </a:cubicBezTo>
                  <a:cubicBezTo>
                    <a:pt x="799" y="573"/>
                    <a:pt x="813" y="592"/>
                    <a:pt x="833" y="591"/>
                  </a:cubicBezTo>
                  <a:cubicBezTo>
                    <a:pt x="842" y="591"/>
                    <a:pt x="850" y="588"/>
                    <a:pt x="859" y="586"/>
                  </a:cubicBezTo>
                  <a:cubicBezTo>
                    <a:pt x="864" y="585"/>
                    <a:pt x="868" y="584"/>
                    <a:pt x="875" y="583"/>
                  </a:cubicBezTo>
                  <a:cubicBezTo>
                    <a:pt x="869" y="594"/>
                    <a:pt x="863" y="601"/>
                    <a:pt x="855" y="607"/>
                  </a:cubicBezTo>
                  <a:cubicBezTo>
                    <a:pt x="841" y="618"/>
                    <a:pt x="826" y="629"/>
                    <a:pt x="812" y="641"/>
                  </a:cubicBezTo>
                  <a:cubicBezTo>
                    <a:pt x="800" y="652"/>
                    <a:pt x="788" y="663"/>
                    <a:pt x="776" y="674"/>
                  </a:cubicBezTo>
                  <a:cubicBezTo>
                    <a:pt x="773" y="677"/>
                    <a:pt x="771" y="680"/>
                    <a:pt x="768" y="683"/>
                  </a:cubicBezTo>
                  <a:cubicBezTo>
                    <a:pt x="772" y="686"/>
                    <a:pt x="774" y="688"/>
                    <a:pt x="777" y="689"/>
                  </a:cubicBezTo>
                  <a:cubicBezTo>
                    <a:pt x="803" y="705"/>
                    <a:pt x="828" y="721"/>
                    <a:pt x="853" y="737"/>
                  </a:cubicBezTo>
                  <a:cubicBezTo>
                    <a:pt x="866" y="745"/>
                    <a:pt x="873" y="756"/>
                    <a:pt x="872" y="772"/>
                  </a:cubicBezTo>
                  <a:cubicBezTo>
                    <a:pt x="871" y="776"/>
                    <a:pt x="870" y="779"/>
                    <a:pt x="869" y="783"/>
                  </a:cubicBezTo>
                  <a:cubicBezTo>
                    <a:pt x="852" y="828"/>
                    <a:pt x="835" y="873"/>
                    <a:pt x="818" y="918"/>
                  </a:cubicBezTo>
                  <a:cubicBezTo>
                    <a:pt x="811" y="938"/>
                    <a:pt x="792" y="947"/>
                    <a:pt x="773" y="941"/>
                  </a:cubicBezTo>
                  <a:cubicBezTo>
                    <a:pt x="754" y="936"/>
                    <a:pt x="742" y="914"/>
                    <a:pt x="750" y="894"/>
                  </a:cubicBezTo>
                  <a:cubicBezTo>
                    <a:pt x="760" y="866"/>
                    <a:pt x="771" y="839"/>
                    <a:pt x="781" y="812"/>
                  </a:cubicBezTo>
                  <a:cubicBezTo>
                    <a:pt x="784" y="803"/>
                    <a:pt x="788" y="793"/>
                    <a:pt x="791" y="783"/>
                  </a:cubicBezTo>
                  <a:cubicBezTo>
                    <a:pt x="777" y="774"/>
                    <a:pt x="763" y="765"/>
                    <a:pt x="747" y="756"/>
                  </a:cubicBezTo>
                  <a:cubicBezTo>
                    <a:pt x="749" y="771"/>
                    <a:pt x="751" y="785"/>
                    <a:pt x="753" y="798"/>
                  </a:cubicBezTo>
                  <a:cubicBezTo>
                    <a:pt x="754" y="803"/>
                    <a:pt x="755" y="808"/>
                    <a:pt x="756" y="813"/>
                  </a:cubicBezTo>
                  <a:cubicBezTo>
                    <a:pt x="758" y="828"/>
                    <a:pt x="754" y="840"/>
                    <a:pt x="742" y="849"/>
                  </a:cubicBezTo>
                  <a:cubicBezTo>
                    <a:pt x="706" y="878"/>
                    <a:pt x="670" y="906"/>
                    <a:pt x="634" y="935"/>
                  </a:cubicBezTo>
                  <a:cubicBezTo>
                    <a:pt x="611" y="953"/>
                    <a:pt x="579" y="940"/>
                    <a:pt x="575" y="912"/>
                  </a:cubicBezTo>
                  <a:cubicBezTo>
                    <a:pt x="573" y="898"/>
                    <a:pt x="578" y="887"/>
                    <a:pt x="589" y="878"/>
                  </a:cubicBezTo>
                  <a:cubicBezTo>
                    <a:pt x="604" y="866"/>
                    <a:pt x="619" y="854"/>
                    <a:pt x="634" y="842"/>
                  </a:cubicBezTo>
                  <a:cubicBezTo>
                    <a:pt x="649" y="830"/>
                    <a:pt x="664" y="818"/>
                    <a:pt x="679" y="807"/>
                  </a:cubicBezTo>
                  <a:cubicBezTo>
                    <a:pt x="680" y="806"/>
                    <a:pt x="680" y="806"/>
                    <a:pt x="681" y="804"/>
                  </a:cubicBezTo>
                  <a:cubicBezTo>
                    <a:pt x="678" y="788"/>
                    <a:pt x="676" y="770"/>
                    <a:pt x="673" y="753"/>
                  </a:cubicBezTo>
                  <a:cubicBezTo>
                    <a:pt x="669" y="730"/>
                    <a:pt x="666" y="708"/>
                    <a:pt x="662" y="685"/>
                  </a:cubicBezTo>
                  <a:cubicBezTo>
                    <a:pt x="659" y="668"/>
                    <a:pt x="663" y="653"/>
                    <a:pt x="672" y="639"/>
                  </a:cubicBezTo>
                  <a:cubicBezTo>
                    <a:pt x="701" y="592"/>
                    <a:pt x="740" y="554"/>
                    <a:pt x="789" y="526"/>
                  </a:cubicBezTo>
                  <a:cubicBezTo>
                    <a:pt x="807" y="516"/>
                    <a:pt x="826" y="513"/>
                    <a:pt x="847" y="518"/>
                  </a:cubicBezTo>
                  <a:cubicBezTo>
                    <a:pt x="849" y="519"/>
                    <a:pt x="852" y="519"/>
                    <a:pt x="854" y="518"/>
                  </a:cubicBezTo>
                  <a:cubicBezTo>
                    <a:pt x="863" y="512"/>
                    <a:pt x="871" y="507"/>
                    <a:pt x="879" y="501"/>
                  </a:cubicBezTo>
                  <a:cubicBezTo>
                    <a:pt x="875" y="486"/>
                    <a:pt x="871" y="471"/>
                    <a:pt x="866" y="456"/>
                  </a:cubicBezTo>
                  <a:cubicBezTo>
                    <a:pt x="734" y="526"/>
                    <a:pt x="602" y="595"/>
                    <a:pt x="470" y="665"/>
                  </a:cubicBezTo>
                  <a:close/>
                  <a:moveTo>
                    <a:pt x="383" y="199"/>
                  </a:moveTo>
                  <a:cubicBezTo>
                    <a:pt x="408" y="247"/>
                    <a:pt x="433" y="294"/>
                    <a:pt x="459" y="343"/>
                  </a:cubicBezTo>
                  <a:cubicBezTo>
                    <a:pt x="581" y="278"/>
                    <a:pt x="703" y="213"/>
                    <a:pt x="825" y="149"/>
                  </a:cubicBezTo>
                  <a:cubicBezTo>
                    <a:pt x="822" y="147"/>
                    <a:pt x="820" y="146"/>
                    <a:pt x="818" y="146"/>
                  </a:cubicBezTo>
                  <a:cubicBezTo>
                    <a:pt x="761" y="126"/>
                    <a:pt x="704" y="109"/>
                    <a:pt x="645" y="95"/>
                  </a:cubicBezTo>
                  <a:cubicBezTo>
                    <a:pt x="641" y="94"/>
                    <a:pt x="636" y="94"/>
                    <a:pt x="632" y="95"/>
                  </a:cubicBezTo>
                  <a:cubicBezTo>
                    <a:pt x="619" y="98"/>
                    <a:pt x="606" y="102"/>
                    <a:pt x="593" y="106"/>
                  </a:cubicBezTo>
                  <a:cubicBezTo>
                    <a:pt x="526" y="130"/>
                    <a:pt x="460" y="159"/>
                    <a:pt x="396" y="192"/>
                  </a:cubicBezTo>
                  <a:cubicBezTo>
                    <a:pt x="392" y="194"/>
                    <a:pt x="388" y="196"/>
                    <a:pt x="383" y="199"/>
                  </a:cubicBezTo>
                  <a:close/>
                  <a:moveTo>
                    <a:pt x="109" y="527"/>
                  </a:moveTo>
                  <a:cubicBezTo>
                    <a:pt x="215" y="472"/>
                    <a:pt x="319" y="417"/>
                    <a:pt x="423" y="361"/>
                  </a:cubicBezTo>
                  <a:cubicBezTo>
                    <a:pt x="398" y="313"/>
                    <a:pt x="373" y="266"/>
                    <a:pt x="347" y="217"/>
                  </a:cubicBezTo>
                  <a:cubicBezTo>
                    <a:pt x="332" y="226"/>
                    <a:pt x="318" y="234"/>
                    <a:pt x="304" y="242"/>
                  </a:cubicBezTo>
                  <a:cubicBezTo>
                    <a:pt x="268" y="263"/>
                    <a:pt x="238" y="290"/>
                    <a:pt x="213" y="323"/>
                  </a:cubicBezTo>
                  <a:cubicBezTo>
                    <a:pt x="169" y="384"/>
                    <a:pt x="136" y="450"/>
                    <a:pt x="111" y="520"/>
                  </a:cubicBezTo>
                  <a:cubicBezTo>
                    <a:pt x="110" y="522"/>
                    <a:pt x="110" y="524"/>
                    <a:pt x="109" y="527"/>
                  </a:cubicBezTo>
                  <a:close/>
                  <a:moveTo>
                    <a:pt x="503" y="380"/>
                  </a:moveTo>
                  <a:cubicBezTo>
                    <a:pt x="504" y="379"/>
                    <a:pt x="506" y="379"/>
                    <a:pt x="508" y="378"/>
                  </a:cubicBezTo>
                  <a:cubicBezTo>
                    <a:pt x="529" y="367"/>
                    <a:pt x="550" y="356"/>
                    <a:pt x="570" y="345"/>
                  </a:cubicBezTo>
                  <a:cubicBezTo>
                    <a:pt x="578" y="341"/>
                    <a:pt x="579" y="337"/>
                    <a:pt x="576" y="330"/>
                  </a:cubicBezTo>
                  <a:cubicBezTo>
                    <a:pt x="575" y="328"/>
                    <a:pt x="574" y="326"/>
                    <a:pt x="572" y="324"/>
                  </a:cubicBezTo>
                  <a:cubicBezTo>
                    <a:pt x="568" y="316"/>
                    <a:pt x="564" y="315"/>
                    <a:pt x="556" y="319"/>
                  </a:cubicBezTo>
                  <a:cubicBezTo>
                    <a:pt x="536" y="330"/>
                    <a:pt x="516" y="340"/>
                    <a:pt x="496" y="351"/>
                  </a:cubicBezTo>
                  <a:cubicBezTo>
                    <a:pt x="495" y="351"/>
                    <a:pt x="494" y="352"/>
                    <a:pt x="493" y="352"/>
                  </a:cubicBezTo>
                  <a:cubicBezTo>
                    <a:pt x="488" y="356"/>
                    <a:pt x="486" y="360"/>
                    <a:pt x="489" y="364"/>
                  </a:cubicBezTo>
                  <a:cubicBezTo>
                    <a:pt x="492" y="371"/>
                    <a:pt x="493" y="379"/>
                    <a:pt x="503" y="3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00"/>
            <p:cNvSpPr>
              <a:spLocks noEditPoints="1"/>
            </p:cNvSpPr>
            <p:nvPr/>
          </p:nvSpPr>
          <p:spPr bwMode="auto">
            <a:xfrm>
              <a:off x="4450777" y="1935522"/>
              <a:ext cx="132579" cy="132579"/>
            </a:xfrm>
            <a:custGeom>
              <a:gdLst>
                <a:gd fmla="*/ 114 w 227" name="T0"/>
                <a:gd fmla="*/ 0 h 227" name="T1"/>
                <a:gd fmla="*/ 227 w 227" name="T2"/>
                <a:gd fmla="*/ 113 h 227" name="T3"/>
                <a:gd fmla="*/ 114 w 227" name="T4"/>
                <a:gd fmla="*/ 227 h 227" name="T5"/>
                <a:gd fmla="*/ 0 w 227" name="T6"/>
                <a:gd fmla="*/ 113 h 227" name="T7"/>
                <a:gd fmla="*/ 114 w 227" name="T8"/>
                <a:gd fmla="*/ 0 h 227" name="T9"/>
                <a:gd fmla="*/ 156 w 227" name="T10"/>
                <a:gd fmla="*/ 114 h 227" name="T11"/>
                <a:gd fmla="*/ 114 w 227" name="T12"/>
                <a:gd fmla="*/ 71 h 227" name="T13"/>
                <a:gd fmla="*/ 72 w 227" name="T14"/>
                <a:gd fmla="*/ 113 h 227" name="T15"/>
                <a:gd fmla="*/ 114 w 227" name="T16"/>
                <a:gd fmla="*/ 155 h 227" name="T17"/>
                <a:gd fmla="*/ 156 w 227" name="T18"/>
                <a:gd fmla="*/ 114 h 22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6" w="226">
                  <a:moveTo>
                    <a:pt x="114" y="0"/>
                  </a:moveTo>
                  <a:cubicBezTo>
                    <a:pt x="177" y="0"/>
                    <a:pt x="227" y="50"/>
                    <a:pt x="227" y="113"/>
                  </a:cubicBezTo>
                  <a:cubicBezTo>
                    <a:pt x="227" y="176"/>
                    <a:pt x="177" y="227"/>
                    <a:pt x="114" y="227"/>
                  </a:cubicBezTo>
                  <a:cubicBezTo>
                    <a:pt x="51" y="227"/>
                    <a:pt x="0" y="176"/>
                    <a:pt x="0" y="113"/>
                  </a:cubicBezTo>
                  <a:cubicBezTo>
                    <a:pt x="0" y="51"/>
                    <a:pt x="51" y="0"/>
                    <a:pt x="114" y="0"/>
                  </a:cubicBezTo>
                  <a:close/>
                  <a:moveTo>
                    <a:pt x="156" y="114"/>
                  </a:moveTo>
                  <a:cubicBezTo>
                    <a:pt x="156" y="90"/>
                    <a:pt x="137" y="71"/>
                    <a:pt x="114" y="71"/>
                  </a:cubicBezTo>
                  <a:cubicBezTo>
                    <a:pt x="91" y="72"/>
                    <a:pt x="72" y="90"/>
                    <a:pt x="72" y="113"/>
                  </a:cubicBezTo>
                  <a:cubicBezTo>
                    <a:pt x="72" y="136"/>
                    <a:pt x="91" y="155"/>
                    <a:pt x="114" y="155"/>
                  </a:cubicBezTo>
                  <a:cubicBezTo>
                    <a:pt x="137" y="155"/>
                    <a:pt x="156" y="136"/>
                    <a:pt x="156" y="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01"/>
            <p:cNvSpPr>
              <a:spLocks noEditPoints="1"/>
            </p:cNvSpPr>
            <p:nvPr/>
          </p:nvSpPr>
          <p:spPr bwMode="auto">
            <a:xfrm>
              <a:off x="4918760" y="1687926"/>
              <a:ext cx="132579" cy="133073"/>
            </a:xfrm>
            <a:custGeom>
              <a:gdLst>
                <a:gd fmla="*/ 227 w 227" name="T0"/>
                <a:gd fmla="*/ 114 h 228" name="T1"/>
                <a:gd fmla="*/ 113 w 227" name="T2"/>
                <a:gd fmla="*/ 227 h 228" name="T3"/>
                <a:gd fmla="*/ 0 w 227" name="T4"/>
                <a:gd fmla="*/ 114 h 228" name="T5"/>
                <a:gd fmla="*/ 114 w 227" name="T6"/>
                <a:gd fmla="*/ 0 h 228" name="T7"/>
                <a:gd fmla="*/ 227 w 227" name="T8"/>
                <a:gd fmla="*/ 114 h 228" name="T9"/>
                <a:gd fmla="*/ 155 w 227" name="T10"/>
                <a:gd fmla="*/ 114 h 228" name="T11"/>
                <a:gd fmla="*/ 114 w 227" name="T12"/>
                <a:gd fmla="*/ 72 h 228" name="T13"/>
                <a:gd fmla="*/ 72 w 227" name="T14"/>
                <a:gd fmla="*/ 114 h 228" name="T15"/>
                <a:gd fmla="*/ 114 w 227" name="T16"/>
                <a:gd fmla="*/ 156 h 228" name="T17"/>
                <a:gd fmla="*/ 155 w 227" name="T18"/>
                <a:gd fmla="*/ 114 h 2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8" w="226">
                  <a:moveTo>
                    <a:pt x="227" y="114"/>
                  </a:moveTo>
                  <a:cubicBezTo>
                    <a:pt x="227" y="179"/>
                    <a:pt x="173" y="228"/>
                    <a:pt x="113" y="227"/>
                  </a:cubicBezTo>
                  <a:cubicBezTo>
                    <a:pt x="51" y="227"/>
                    <a:pt x="0" y="177"/>
                    <a:pt x="0" y="114"/>
                  </a:cubicBezTo>
                  <a:cubicBezTo>
                    <a:pt x="0" y="52"/>
                    <a:pt x="51" y="0"/>
                    <a:pt x="114" y="0"/>
                  </a:cubicBezTo>
                  <a:cubicBezTo>
                    <a:pt x="177" y="0"/>
                    <a:pt x="227" y="51"/>
                    <a:pt x="227" y="114"/>
                  </a:cubicBezTo>
                  <a:close/>
                  <a:moveTo>
                    <a:pt x="155" y="114"/>
                  </a:moveTo>
                  <a:cubicBezTo>
                    <a:pt x="156" y="91"/>
                    <a:pt x="137" y="72"/>
                    <a:pt x="114" y="72"/>
                  </a:cubicBezTo>
                  <a:cubicBezTo>
                    <a:pt x="91" y="72"/>
                    <a:pt x="72" y="91"/>
                    <a:pt x="72" y="114"/>
                  </a:cubicBezTo>
                  <a:cubicBezTo>
                    <a:pt x="72" y="137"/>
                    <a:pt x="91" y="156"/>
                    <a:pt x="114" y="156"/>
                  </a:cubicBezTo>
                  <a:cubicBezTo>
                    <a:pt x="137" y="156"/>
                    <a:pt x="155" y="137"/>
                    <a:pt x="155" y="1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102"/>
            <p:cNvSpPr/>
            <p:nvPr/>
          </p:nvSpPr>
          <p:spPr bwMode="auto">
            <a:xfrm>
              <a:off x="4784944" y="1799975"/>
              <a:ext cx="92261" cy="111554"/>
            </a:xfrm>
            <a:custGeom>
              <a:gdLst>
                <a:gd fmla="*/ 107 w 158" name="T0"/>
                <a:gd fmla="*/ 127 h 191" name="T1"/>
                <a:gd fmla="*/ 101 w 158" name="T2"/>
                <a:gd fmla="*/ 90 h 191" name="T3"/>
                <a:gd fmla="*/ 92 w 158" name="T4"/>
                <a:gd fmla="*/ 29 h 191" name="T5"/>
                <a:gd fmla="*/ 94 w 158" name="T6"/>
                <a:gd fmla="*/ 14 h 191" name="T7"/>
                <a:gd fmla="*/ 116 w 158" name="T8"/>
                <a:gd fmla="*/ 1 h 191" name="T9"/>
                <a:gd fmla="*/ 137 w 158" name="T10"/>
                <a:gd fmla="*/ 18 h 191" name="T11"/>
                <a:gd fmla="*/ 142 w 158" name="T12"/>
                <a:gd fmla="*/ 50 h 191" name="T13"/>
                <a:gd fmla="*/ 155 w 158" name="T14"/>
                <a:gd fmla="*/ 137 h 191" name="T15"/>
                <a:gd fmla="*/ 134 w 158" name="T16"/>
                <a:gd fmla="*/ 168 h 191" name="T17"/>
                <a:gd fmla="*/ 32 w 158" name="T18"/>
                <a:gd fmla="*/ 190 h 191" name="T19"/>
                <a:gd fmla="*/ 15 w 158" name="T20"/>
                <a:gd fmla="*/ 189 h 191" name="T21"/>
                <a:gd fmla="*/ 1 w 158" name="T22"/>
                <a:gd fmla="*/ 166 h 191" name="T23"/>
                <a:gd fmla="*/ 19 w 158" name="T24"/>
                <a:gd fmla="*/ 145 h 191" name="T25"/>
                <a:gd fmla="*/ 59 w 158" name="T26"/>
                <a:gd fmla="*/ 137 h 191" name="T27"/>
                <a:gd fmla="*/ 107 w 158" name="T28"/>
                <a:gd fmla="*/ 127 h 19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91" w="158">
                  <a:moveTo>
                    <a:pt x="107" y="127"/>
                  </a:moveTo>
                  <a:cubicBezTo>
                    <a:pt x="105" y="114"/>
                    <a:pt x="103" y="102"/>
                    <a:pt x="101" y="90"/>
                  </a:cubicBezTo>
                  <a:cubicBezTo>
                    <a:pt x="98" y="69"/>
                    <a:pt x="95" y="49"/>
                    <a:pt x="92" y="29"/>
                  </a:cubicBezTo>
                  <a:cubicBezTo>
                    <a:pt x="92" y="24"/>
                    <a:pt x="92" y="19"/>
                    <a:pt x="94" y="14"/>
                  </a:cubicBezTo>
                  <a:cubicBezTo>
                    <a:pt x="97" y="5"/>
                    <a:pt x="107" y="0"/>
                    <a:pt x="116" y="1"/>
                  </a:cubicBezTo>
                  <a:cubicBezTo>
                    <a:pt x="126" y="1"/>
                    <a:pt x="135" y="8"/>
                    <a:pt x="137" y="18"/>
                  </a:cubicBezTo>
                  <a:cubicBezTo>
                    <a:pt x="139" y="28"/>
                    <a:pt x="140" y="39"/>
                    <a:pt x="142" y="50"/>
                  </a:cubicBezTo>
                  <a:cubicBezTo>
                    <a:pt x="147" y="79"/>
                    <a:pt x="151" y="108"/>
                    <a:pt x="155" y="137"/>
                  </a:cubicBezTo>
                  <a:cubicBezTo>
                    <a:pt x="158" y="155"/>
                    <a:pt x="152" y="165"/>
                    <a:pt x="134" y="168"/>
                  </a:cubicBezTo>
                  <a:cubicBezTo>
                    <a:pt x="100" y="176"/>
                    <a:pt x="66" y="183"/>
                    <a:pt x="32" y="190"/>
                  </a:cubicBezTo>
                  <a:cubicBezTo>
                    <a:pt x="26" y="191"/>
                    <a:pt x="20" y="190"/>
                    <a:pt x="15" y="189"/>
                  </a:cubicBezTo>
                  <a:cubicBezTo>
                    <a:pt x="5" y="186"/>
                    <a:pt x="0" y="176"/>
                    <a:pt x="1" y="166"/>
                  </a:cubicBezTo>
                  <a:cubicBezTo>
                    <a:pt x="2" y="156"/>
                    <a:pt x="8" y="148"/>
                    <a:pt x="19" y="145"/>
                  </a:cubicBezTo>
                  <a:cubicBezTo>
                    <a:pt x="32" y="142"/>
                    <a:pt x="46" y="139"/>
                    <a:pt x="59" y="137"/>
                  </a:cubicBezTo>
                  <a:cubicBezTo>
                    <a:pt x="75" y="133"/>
                    <a:pt x="90" y="130"/>
                    <a:pt x="107" y="1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103"/>
            <p:cNvSpPr/>
            <p:nvPr/>
          </p:nvSpPr>
          <p:spPr bwMode="auto">
            <a:xfrm>
              <a:off x="4863848" y="1827925"/>
              <a:ext cx="40318" cy="75936"/>
            </a:xfrm>
            <a:custGeom>
              <a:gdLst>
                <a:gd fmla="*/ 0 w 69" name="T0"/>
                <a:gd fmla="*/ 126 h 130" name="T1"/>
                <a:gd fmla="*/ 9 w 69" name="T2"/>
                <a:gd fmla="*/ 123 h 130" name="T3"/>
                <a:gd fmla="*/ 26 w 69" name="T4"/>
                <a:gd fmla="*/ 91 h 130" name="T5"/>
                <a:gd fmla="*/ 14 w 69" name="T6"/>
                <a:gd fmla="*/ 11 h 130" name="T7"/>
                <a:gd fmla="*/ 13 w 69" name="T8"/>
                <a:gd fmla="*/ 0 h 130" name="T9"/>
                <a:gd fmla="*/ 67 w 69" name="T10"/>
                <a:gd fmla="*/ 67 h 130" name="T11"/>
                <a:gd fmla="*/ 0 w 69" name="T12"/>
                <a:gd fmla="*/ 126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69">
                  <a:moveTo>
                    <a:pt x="0" y="126"/>
                  </a:moveTo>
                  <a:cubicBezTo>
                    <a:pt x="3" y="125"/>
                    <a:pt x="6" y="124"/>
                    <a:pt x="9" y="123"/>
                  </a:cubicBezTo>
                  <a:cubicBezTo>
                    <a:pt x="22" y="118"/>
                    <a:pt x="28" y="105"/>
                    <a:pt x="26" y="91"/>
                  </a:cubicBezTo>
                  <a:cubicBezTo>
                    <a:pt x="22" y="64"/>
                    <a:pt x="18" y="37"/>
                    <a:pt x="14" y="11"/>
                  </a:cubicBezTo>
                  <a:cubicBezTo>
                    <a:pt x="13" y="7"/>
                    <a:pt x="13" y="4"/>
                    <a:pt x="13" y="0"/>
                  </a:cubicBezTo>
                  <a:cubicBezTo>
                    <a:pt x="43" y="0"/>
                    <a:pt x="69" y="33"/>
                    <a:pt x="67" y="67"/>
                  </a:cubicBezTo>
                  <a:cubicBezTo>
                    <a:pt x="65" y="102"/>
                    <a:pt x="34" y="130"/>
                    <a:pt x="0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grpSp>
          <p:nvGrpSpPr>
            <p:cNvPr id="82" name="组合 81"/>
            <p:cNvGrpSpPr/>
            <p:nvPr/>
          </p:nvGrpSpPr>
          <p:grpSpPr>
            <a:xfrm>
              <a:off x="4841587" y="1890010"/>
              <a:ext cx="106359" cy="77172"/>
              <a:chOff x="4841587" y="1890010"/>
              <a:chExt cx="106359" cy="77172"/>
            </a:xfrm>
          </p:grpSpPr>
          <p:sp>
            <p:nvSpPr>
              <p:cNvPr id="85" name="Freeform 104"/>
              <p:cNvSpPr/>
              <p:nvPr/>
            </p:nvSpPr>
            <p:spPr bwMode="auto">
              <a:xfrm>
                <a:off x="4915791" y="1916229"/>
                <a:ext cx="32155" cy="32155"/>
              </a:xfrm>
              <a:custGeom>
                <a:gdLst>
                  <a:gd fmla="*/ 2 w 55" name="T0"/>
                  <a:gd fmla="*/ 0 h 55" name="T1"/>
                  <a:gd fmla="*/ 39 w 55" name="T2"/>
                  <a:gd fmla="*/ 16 h 55" name="T3"/>
                  <a:gd fmla="*/ 50 w 55" name="T4"/>
                  <a:gd fmla="*/ 26 h 55" name="T5"/>
                  <a:gd fmla="*/ 54 w 55" name="T6"/>
                  <a:gd fmla="*/ 38 h 55" name="T7"/>
                  <a:gd fmla="*/ 47 w 55" name="T8"/>
                  <a:gd fmla="*/ 52 h 55" name="T9"/>
                  <a:gd fmla="*/ 34 w 55" name="T10"/>
                  <a:gd fmla="*/ 48 h 55" name="T11"/>
                  <a:gd fmla="*/ 21 w 55" name="T12"/>
                  <a:gd fmla="*/ 34 h 55" name="T13"/>
                  <a:gd fmla="*/ 0 w 55" name="T14"/>
                  <a:gd fmla="*/ 1 h 55" name="T15"/>
                  <a:gd fmla="*/ 2 w 55" name="T16"/>
                  <a:gd fmla="*/ 0 h 55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55" w="55">
                    <a:moveTo>
                      <a:pt x="2" y="0"/>
                    </a:moveTo>
                    <a:cubicBezTo>
                      <a:pt x="15" y="3"/>
                      <a:pt x="28" y="8"/>
                      <a:pt x="39" y="16"/>
                    </a:cubicBezTo>
                    <a:cubicBezTo>
                      <a:pt x="43" y="19"/>
                      <a:pt x="47" y="22"/>
                      <a:pt x="50" y="26"/>
                    </a:cubicBezTo>
                    <a:cubicBezTo>
                      <a:pt x="52" y="29"/>
                      <a:pt x="54" y="34"/>
                      <a:pt x="54" y="38"/>
                    </a:cubicBezTo>
                    <a:cubicBezTo>
                      <a:pt x="55" y="44"/>
                      <a:pt x="53" y="50"/>
                      <a:pt x="47" y="52"/>
                    </a:cubicBezTo>
                    <a:cubicBezTo>
                      <a:pt x="42" y="55"/>
                      <a:pt x="37" y="52"/>
                      <a:pt x="34" y="48"/>
                    </a:cubicBezTo>
                    <a:cubicBezTo>
                      <a:pt x="29" y="44"/>
                      <a:pt x="25" y="39"/>
                      <a:pt x="21" y="34"/>
                    </a:cubicBezTo>
                    <a:cubicBezTo>
                      <a:pt x="14" y="23"/>
                      <a:pt x="7" y="12"/>
                      <a:pt x="0" y="1"/>
                    </a:cubicBezTo>
                    <a:cubicBezTo>
                      <a:pt x="0" y="1"/>
                      <a:pt x="1" y="0"/>
                      <a:pt x="2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6" name="Freeform 105"/>
              <p:cNvSpPr/>
              <p:nvPr/>
            </p:nvSpPr>
            <p:spPr bwMode="auto">
              <a:xfrm>
                <a:off x="4841587" y="1924391"/>
                <a:ext cx="16325" cy="42791"/>
              </a:xfrm>
              <a:custGeom>
                <a:gdLst>
                  <a:gd fmla="*/ 7 w 28" name="T0"/>
                  <a:gd fmla="*/ 0 h 73" name="T1"/>
                  <a:gd fmla="*/ 28 w 28" name="T2"/>
                  <a:gd fmla="*/ 41 h 73" name="T3"/>
                  <a:gd fmla="*/ 28 w 28" name="T4"/>
                  <a:gd fmla="*/ 54 h 73" name="T5"/>
                  <a:gd fmla="*/ 20 w 28" name="T6"/>
                  <a:gd fmla="*/ 66 h 73" name="T7"/>
                  <a:gd fmla="*/ 1 w 28" name="T8"/>
                  <a:gd fmla="*/ 58 h 73" name="T9"/>
                  <a:gd fmla="*/ 4 w 28" name="T10"/>
                  <a:gd fmla="*/ 16 h 73" name="T11"/>
                  <a:gd fmla="*/ 7 w 28" name="T12"/>
                  <a:gd fmla="*/ 0 h 7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3" w="28">
                    <a:moveTo>
                      <a:pt x="7" y="0"/>
                    </a:moveTo>
                    <a:cubicBezTo>
                      <a:pt x="18" y="12"/>
                      <a:pt x="24" y="26"/>
                      <a:pt x="28" y="41"/>
                    </a:cubicBezTo>
                    <a:cubicBezTo>
                      <a:pt x="28" y="45"/>
                      <a:pt x="28" y="49"/>
                      <a:pt x="28" y="54"/>
                    </a:cubicBezTo>
                    <a:cubicBezTo>
                      <a:pt x="28" y="59"/>
                      <a:pt x="25" y="63"/>
                      <a:pt x="20" y="66"/>
                    </a:cubicBezTo>
                    <a:cubicBezTo>
                      <a:pt x="11" y="73"/>
                      <a:pt x="3" y="70"/>
                      <a:pt x="1" y="58"/>
                    </a:cubicBezTo>
                    <a:cubicBezTo>
                      <a:pt x="0" y="44"/>
                      <a:pt x="1" y="30"/>
                      <a:pt x="4" y="16"/>
                    </a:cubicBezTo>
                    <a:cubicBezTo>
                      <a:pt x="5" y="11"/>
                      <a:pt x="6" y="5"/>
                      <a:pt x="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87" name="Freeform 106"/>
              <p:cNvSpPr/>
              <p:nvPr/>
            </p:nvSpPr>
            <p:spPr bwMode="auto">
              <a:xfrm>
                <a:off x="4911834" y="1890010"/>
                <a:ext cx="33887" cy="16820"/>
              </a:xfrm>
              <a:custGeom>
                <a:gdLst>
                  <a:gd fmla="*/ 0 w 58" name="T0"/>
                  <a:gd fmla="*/ 5 h 29" name="T1"/>
                  <a:gd fmla="*/ 44 w 58" name="T2"/>
                  <a:gd fmla="*/ 3 h 29" name="T3"/>
                  <a:gd fmla="*/ 57 w 58" name="T4"/>
                  <a:gd fmla="*/ 17 h 29" name="T5"/>
                  <a:gd fmla="*/ 47 w 58" name="T6"/>
                  <a:gd fmla="*/ 28 h 29" name="T7"/>
                  <a:gd fmla="*/ 38 w 58" name="T8"/>
                  <a:gd fmla="*/ 26 h 29" name="T9"/>
                  <a:gd fmla="*/ 2 w 58" name="T10"/>
                  <a:gd fmla="*/ 8 h 29" name="T11"/>
                  <a:gd fmla="*/ 0 w 58" name="T12"/>
                  <a:gd fmla="*/ 5 h 2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28" w="57">
                    <a:moveTo>
                      <a:pt x="0" y="5"/>
                    </a:moveTo>
                    <a:cubicBezTo>
                      <a:pt x="15" y="1"/>
                      <a:pt x="30" y="0"/>
                      <a:pt x="44" y="3"/>
                    </a:cubicBezTo>
                    <a:cubicBezTo>
                      <a:pt x="51" y="5"/>
                      <a:pt x="56" y="10"/>
                      <a:pt x="57" y="17"/>
                    </a:cubicBezTo>
                    <a:cubicBezTo>
                      <a:pt x="58" y="24"/>
                      <a:pt x="54" y="29"/>
                      <a:pt x="47" y="28"/>
                    </a:cubicBezTo>
                    <a:cubicBezTo>
                      <a:pt x="44" y="28"/>
                      <a:pt x="41" y="27"/>
                      <a:pt x="38" y="26"/>
                    </a:cubicBezTo>
                    <a:cubicBezTo>
                      <a:pt x="26" y="20"/>
                      <a:pt x="14" y="14"/>
                      <a:pt x="2" y="8"/>
                    </a:cubicBezTo>
                    <a:cubicBezTo>
                      <a:pt x="1" y="8"/>
                      <a:pt x="1" y="7"/>
                      <a:pt x="0" y="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83" name="Freeform 109"/>
            <p:cNvSpPr/>
            <p:nvPr/>
          </p:nvSpPr>
          <p:spPr bwMode="auto">
            <a:xfrm>
              <a:off x="4896498" y="1819763"/>
              <a:ext cx="15830" cy="18304"/>
            </a:xfrm>
            <a:custGeom>
              <a:gdLst>
                <a:gd fmla="*/ 22 w 27" name="T0"/>
                <a:gd fmla="*/ 31 h 31" name="T1"/>
                <a:gd fmla="*/ 15 w 27" name="T2"/>
                <a:gd fmla="*/ 13 h 31" name="T3"/>
                <a:gd fmla="*/ 0 w 27" name="T4"/>
                <a:gd fmla="*/ 2 h 31" name="T5"/>
                <a:gd fmla="*/ 22 w 27" name="T6"/>
                <a:gd fmla="*/ 12 h 31" name="T7"/>
                <a:gd fmla="*/ 22 w 27" name="T8"/>
                <a:gd fmla="*/ 31 h 3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1" w="27">
                  <a:moveTo>
                    <a:pt x="22" y="31"/>
                  </a:moveTo>
                  <a:cubicBezTo>
                    <a:pt x="20" y="24"/>
                    <a:pt x="19" y="18"/>
                    <a:pt x="15" y="13"/>
                  </a:cubicBezTo>
                  <a:cubicBezTo>
                    <a:pt x="12" y="9"/>
                    <a:pt x="5" y="6"/>
                    <a:pt x="0" y="2"/>
                  </a:cubicBezTo>
                  <a:cubicBezTo>
                    <a:pt x="9" y="0"/>
                    <a:pt x="17" y="4"/>
                    <a:pt x="22" y="12"/>
                  </a:cubicBezTo>
                  <a:cubicBezTo>
                    <a:pt x="27" y="20"/>
                    <a:pt x="27" y="26"/>
                    <a:pt x="22" y="3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112"/>
            <p:cNvSpPr/>
            <p:nvPr/>
          </p:nvSpPr>
          <p:spPr bwMode="auto">
            <a:xfrm>
              <a:off x="4895509" y="1824462"/>
              <a:ext cx="11131" cy="14099"/>
            </a:xfrm>
            <a:custGeom>
              <a:gdLst>
                <a:gd fmla="*/ 0 w 19" name="T0"/>
                <a:gd fmla="*/ 3 h 24" name="T1"/>
                <a:gd fmla="*/ 12 w 19" name="T2"/>
                <a:gd fmla="*/ 6 h 24" name="T3"/>
                <a:gd fmla="*/ 15 w 19" name="T4"/>
                <a:gd fmla="*/ 24 h 24" name="T5"/>
                <a:gd fmla="*/ 12 w 19" name="T6"/>
                <a:gd fmla="*/ 21 h 24" name="T7"/>
                <a:gd fmla="*/ 1 w 19" name="T8"/>
                <a:gd fmla="*/ 7 h 24" name="T9"/>
                <a:gd fmla="*/ 0 w 19" name="T10"/>
                <a:gd fmla="*/ 5 h 24" name="T11"/>
                <a:gd fmla="*/ 0 w 19" name="T12"/>
                <a:gd fmla="*/ 3 h 2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" w="19">
                  <a:moveTo>
                    <a:pt x="0" y="3"/>
                  </a:moveTo>
                  <a:cubicBezTo>
                    <a:pt x="5" y="0"/>
                    <a:pt x="9" y="3"/>
                    <a:pt x="12" y="6"/>
                  </a:cubicBezTo>
                  <a:cubicBezTo>
                    <a:pt x="17" y="11"/>
                    <a:pt x="19" y="16"/>
                    <a:pt x="15" y="24"/>
                  </a:cubicBezTo>
                  <a:cubicBezTo>
                    <a:pt x="14" y="23"/>
                    <a:pt x="12" y="22"/>
                    <a:pt x="12" y="21"/>
                  </a:cubicBezTo>
                  <a:cubicBezTo>
                    <a:pt x="11" y="14"/>
                    <a:pt x="8" y="9"/>
                    <a:pt x="1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9" name="矩形 88"/>
          <p:cNvSpPr/>
          <p:nvPr/>
        </p:nvSpPr>
        <p:spPr>
          <a:xfrm>
            <a:off x="10976701" y="2868655"/>
            <a:ext cx="995680" cy="67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计划</a:t>
            </a:r>
          </a:p>
        </p:txBody>
      </p:sp>
    </p:spTree>
    <p:extLst>
      <p:ext uri="{BB962C8B-B14F-4D97-AF65-F5344CB8AC3E}">
        <p14:creationId val="240529992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36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38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39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41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5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6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6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6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7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1" nodeType="clickPar">
                      <p:stCondLst>
                        <p:cond delay="indefinite"/>
                        <p:cond delay="0" evt="onBegin">
                          <p:tn val="70"/>
                        </p:cond>
                      </p:stCondLst>
                      <p:childTnLst>
                        <p:par>
                          <p:cTn fill="hold" id="7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7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89" nodeType="afterEffect" presetClass="emph" presetID="35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dur="1000" fill="hold" id="9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1" nodeType="clickPar">
                      <p:stCondLst>
                        <p:cond delay="indefinite"/>
                        <p:cond delay="0" evt="onBegin">
                          <p:tn val="90"/>
                        </p:cond>
                      </p:stCondLst>
                      <p:childTnLst>
                        <p:par>
                          <p:cTn fill="hold" id="9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4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50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16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300" fill="hold" id="117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18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300" fill="hold" id="119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0" nodeType="clickPar">
                      <p:stCondLst>
                        <p:cond delay="indefinite"/>
                        <p:cond delay="0" evt="onBegin">
                          <p:tn val="119"/>
                        </p:cond>
                      </p:stCondLst>
                      <p:childTnLst>
                        <p:par>
                          <p:cTn fill="hold" id="1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9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38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50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40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300" fill="hold" id="141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300" fill="hold" id="14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300" fill="hold" id="143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8"/>
      <p:bldP grpId="0" spid="4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1" spid="14"/>
      <p:bldP grpId="0" spid="15"/>
      <p:bldP grpId="0" spid="68"/>
      <p:bldP grpId="1" spid="68"/>
      <p:bldP grpId="0" spid="89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18"/>
          <p:cNvSpPr/>
          <p:nvPr/>
        </p:nvSpPr>
        <p:spPr>
          <a:xfrm>
            <a:off x="1415480" y="-20631"/>
            <a:ext cx="2376264" cy="2801567"/>
          </a:xfrm>
          <a:custGeom>
            <a:rect b="b" l="l" r="r" t="t"/>
            <a:pathLst>
              <a:path h="2801567" w="1512167">
                <a:moveTo>
                  <a:pt x="0" y="0"/>
                </a:moveTo>
                <a:lnTo>
                  <a:pt x="1512167" y="0"/>
                </a:lnTo>
                <a:lnTo>
                  <a:pt x="1512167" y="2801567"/>
                </a:lnTo>
                <a:lnTo>
                  <a:pt x="1480244" y="2801567"/>
                </a:lnTo>
                <a:lnTo>
                  <a:pt x="1397937" y="2636953"/>
                </a:lnTo>
                <a:lnTo>
                  <a:pt x="1315630" y="2801567"/>
                </a:lnTo>
                <a:lnTo>
                  <a:pt x="1263876" y="2801567"/>
                </a:lnTo>
                <a:lnTo>
                  <a:pt x="1181569" y="2636953"/>
                </a:lnTo>
                <a:lnTo>
                  <a:pt x="1099262" y="2801567"/>
                </a:lnTo>
                <a:lnTo>
                  <a:pt x="1047507" y="2801567"/>
                </a:lnTo>
                <a:lnTo>
                  <a:pt x="965200" y="2636953"/>
                </a:lnTo>
                <a:lnTo>
                  <a:pt x="882893" y="2801567"/>
                </a:lnTo>
                <a:lnTo>
                  <a:pt x="831138" y="2801567"/>
                </a:lnTo>
                <a:lnTo>
                  <a:pt x="748831" y="2636953"/>
                </a:lnTo>
                <a:lnTo>
                  <a:pt x="666524" y="2801567"/>
                </a:lnTo>
                <a:lnTo>
                  <a:pt x="614769" y="2801567"/>
                </a:lnTo>
                <a:lnTo>
                  <a:pt x="532462" y="2636953"/>
                </a:lnTo>
                <a:lnTo>
                  <a:pt x="450155" y="2801567"/>
                </a:lnTo>
                <a:lnTo>
                  <a:pt x="398400" y="2801567"/>
                </a:lnTo>
                <a:lnTo>
                  <a:pt x="316093" y="2636953"/>
                </a:lnTo>
                <a:lnTo>
                  <a:pt x="233786" y="2801567"/>
                </a:lnTo>
                <a:lnTo>
                  <a:pt x="182031" y="2801567"/>
                </a:lnTo>
                <a:lnTo>
                  <a:pt x="99724" y="2636953"/>
                </a:lnTo>
                <a:lnTo>
                  <a:pt x="17417" y="2801567"/>
                </a:lnTo>
                <a:lnTo>
                  <a:pt x="0" y="28015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540442" y="1124744"/>
            <a:ext cx="212634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altLang="en-US" lang="zh-CN" smtClean="0" sz="36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开始行动</a:t>
            </a:r>
          </a:p>
        </p:txBody>
      </p:sp>
      <p:sp>
        <p:nvSpPr>
          <p:cNvPr id="17" name="TextBox 10"/>
          <p:cNvSpPr txBox="1"/>
          <p:nvPr/>
        </p:nvSpPr>
        <p:spPr>
          <a:xfrm>
            <a:off x="6372200" y="4466728"/>
            <a:ext cx="1440160" cy="2391271"/>
          </a:xfrm>
          <a:custGeom>
            <a:gdLst>
              <a:gd fmla="*/ 0 w 1440160" name="connsiteX0"/>
              <a:gd fmla="*/ 0 h 3078480" name="connsiteY0"/>
              <a:gd fmla="*/ 1440160 w 1440160" name="connsiteX1"/>
              <a:gd fmla="*/ 0 h 3078480" name="connsiteY1"/>
              <a:gd fmla="*/ 1440160 w 1440160" name="connsiteX2"/>
              <a:gd fmla="*/ 3078480 h 3078480" name="connsiteY2"/>
              <a:gd fmla="*/ 0 w 1440160" name="connsiteX3"/>
              <a:gd fmla="*/ 3078480 h 3078480" name="connsiteY3"/>
              <a:gd fmla="*/ 0 w 1440160" name="connsiteX4"/>
              <a:gd fmla="*/ 0 h 307848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3078480" w="1440160">
                <a:moveTo>
                  <a:pt x="0" y="0"/>
                </a:moveTo>
                <a:lnTo>
                  <a:pt x="1440160" y="0"/>
                </a:lnTo>
                <a:lnTo>
                  <a:pt x="1440160" y="3078480"/>
                </a:lnTo>
                <a:lnTo>
                  <a:pt x="0" y="307848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wrap="none">
            <a:noAutofit/>
          </a:bodyPr>
          <a:lstStyle/>
          <a:p>
            <a:endParaRPr altLang="zh-CN" lang="en-US" smtClean="0" sz="2000"/>
          </a:p>
        </p:txBody>
      </p:sp>
      <p:sp>
        <p:nvSpPr>
          <p:cNvPr id="18" name="矩形 17"/>
          <p:cNvSpPr/>
          <p:nvPr/>
        </p:nvSpPr>
        <p:spPr>
          <a:xfrm>
            <a:off x="2063552" y="4284385"/>
            <a:ext cx="38404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所有的计划和目标都是为了</a:t>
            </a:r>
          </a:p>
        </p:txBody>
      </p:sp>
      <p:sp>
        <p:nvSpPr>
          <p:cNvPr id="19" name="矩形 18"/>
          <p:cNvSpPr/>
          <p:nvPr/>
        </p:nvSpPr>
        <p:spPr>
          <a:xfrm>
            <a:off x="6660726" y="3933056"/>
            <a:ext cx="792480" cy="45720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altLang="en-US" b="1" lang="zh-CN" smtClean="0" sz="24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行动</a:t>
            </a:r>
          </a:p>
        </p:txBody>
      </p:sp>
      <p:sp>
        <p:nvSpPr>
          <p:cNvPr id="20" name="矩形 19"/>
          <p:cNvSpPr/>
          <p:nvPr/>
        </p:nvSpPr>
        <p:spPr>
          <a:xfrm>
            <a:off x="0" y="5618858"/>
            <a:ext cx="6372200" cy="12391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1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31243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6547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98895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454779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10663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43011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87127" y="5760640"/>
            <a:ext cx="961475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流程图: 摘录 27"/>
          <p:cNvSpPr/>
          <p:nvPr/>
        </p:nvSpPr>
        <p:spPr>
          <a:xfrm>
            <a:off x="3962296" y="4827604"/>
            <a:ext cx="252000" cy="252000"/>
          </a:xfrm>
          <a:prstGeom prst="flowChartExtra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8328247" y="3931322"/>
            <a:ext cx="792480" cy="82296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altLang="en-US" b="1" lang="zh-CN" smtClean="0" sz="24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实施</a:t>
            </a:r>
          </a:p>
          <a:p>
            <a:r>
              <a:rPr altLang="en-US" b="1" lang="zh-CN" smtClean="0" sz="24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计划</a:t>
            </a:r>
          </a:p>
        </p:txBody>
      </p:sp>
      <p:sp>
        <p:nvSpPr>
          <p:cNvPr id="30" name="矩形 29"/>
          <p:cNvSpPr/>
          <p:nvPr/>
        </p:nvSpPr>
        <p:spPr>
          <a:xfrm>
            <a:off x="9430108" y="3923783"/>
            <a:ext cx="792480" cy="82296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altLang="en-US" b="1" lang="zh-CN" smtClean="0" sz="24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不断</a:t>
            </a:r>
          </a:p>
          <a:p>
            <a:r>
              <a:rPr altLang="en-US" b="1" lang="zh-CN" smtClean="0" sz="24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坚持</a:t>
            </a:r>
          </a:p>
        </p:txBody>
      </p:sp>
    </p:spTree>
    <p:extLst>
      <p:ext uri="{BB962C8B-B14F-4D97-AF65-F5344CB8AC3E}">
        <p14:creationId val="147809910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1" presetSubtype="0">
                                  <p:stCondLst>
                                    <p:cond delay="1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4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3" presetSubtype="32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xit" presetID="10" presetSubtype="0">
                                  <p:stCondLst>
                                    <p:cond delay="1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0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xit" presetID="10" presetSubtype="0">
                                  <p:stCondLst>
                                    <p:cond delay="2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xit" presetID="10" presetSubtype="0">
                                  <p:stCondLst>
                                    <p:cond delay="3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0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xit" presetID="10" presetSubtype="0">
                                  <p:stCondLst>
                                    <p:cond delay="4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xit" presetID="10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5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5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3" presetSubtype="32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3" presetSubtype="32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18"/>
      <p:bldP grpId="0" spid="19"/>
      <p:bldP grpId="0" spid="20"/>
      <p:bldP grpId="0" spid="28"/>
      <p:bldP grpId="0" spid="29"/>
      <p:bldP grpId="0" spid="3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375920" y="2708920"/>
            <a:ext cx="1872208" cy="936104"/>
            <a:chOff x="5487733" y="3631095"/>
            <a:chExt cx="1262614" cy="909693"/>
          </a:xfrm>
        </p:grpSpPr>
        <p:grpSp>
          <p:nvGrpSpPr>
            <p:cNvPr id="5" name="组合 4"/>
            <p:cNvGrpSpPr/>
            <p:nvPr/>
          </p:nvGrpSpPr>
          <p:grpSpPr>
            <a:xfrm>
              <a:off x="5487733" y="3644180"/>
              <a:ext cx="1262614" cy="896608"/>
              <a:chOff x="3208293" y="2802514"/>
              <a:chExt cx="2738989" cy="1945010"/>
            </a:xfrm>
          </p:grpSpPr>
          <p:sp>
            <p:nvSpPr>
              <p:cNvPr id="7" name="正五边形 4"/>
              <p:cNvSpPr/>
              <p:nvPr/>
            </p:nvSpPr>
            <p:spPr bwMode="auto">
              <a:xfrm>
                <a:off x="3208293" y="3213864"/>
                <a:ext cx="2738989" cy="1122310"/>
              </a:xfrm>
              <a:custGeom>
                <a:gdLst>
                  <a:gd fmla="*/ 0 w 2360745" name="T0"/>
                  <a:gd fmla="*/ 379573 h 1315625" name="T1"/>
                  <a:gd fmla="*/ 1812035 w 2360745" name="T2"/>
                  <a:gd fmla="*/ 0 h 1315625" name="T3"/>
                  <a:gd fmla="*/ 3686996 w 2360745" name="T4"/>
                  <a:gd fmla="*/ 387996 h 1315625" name="T5"/>
                  <a:gd fmla="*/ 3079841 w 2360745" name="T6"/>
                  <a:gd fmla="*/ 816722 h 1315625" name="T7"/>
                  <a:gd fmla="*/ 560412 w 2360745" name="T8"/>
                  <a:gd fmla="*/ 816722 h 1315625" name="T9"/>
                  <a:gd fmla="*/ 0 w 2360745" name="T10"/>
                  <a:gd fmla="*/ 379573 h 1315625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1315625" w="2360745">
                    <a:moveTo>
                      <a:pt x="0" y="611440"/>
                    </a:moveTo>
                    <a:lnTo>
                      <a:pt x="1160227" y="0"/>
                    </a:lnTo>
                    <a:lnTo>
                      <a:pt x="2360745" y="625007"/>
                    </a:lnTo>
                    <a:lnTo>
                      <a:pt x="1971990" y="1315625"/>
                    </a:lnTo>
                    <a:lnTo>
                      <a:pt x="358826" y="1315625"/>
                    </a:lnTo>
                    <a:lnTo>
                      <a:pt x="0" y="611440"/>
                    </a:lnTo>
                    <a:close/>
                  </a:path>
                </a:pathLst>
              </a:custGeom>
              <a:solidFill>
                <a:srgbClr val="EB751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8" name="梯形 2"/>
              <p:cNvSpPr/>
              <p:nvPr/>
            </p:nvSpPr>
            <p:spPr bwMode="auto">
              <a:xfrm flipH="1" rot="14052596">
                <a:off x="2711128" y="3380981"/>
                <a:ext cx="1945008" cy="788077"/>
              </a:xfrm>
              <a:custGeom>
                <a:gdLst>
                  <a:gd fmla="*/ 70712 w 1945008" name="T0"/>
                  <a:gd fmla="*/ 427878 h 1063521" name="T1"/>
                  <a:gd fmla="*/ 769167 w 1945008" name="T2"/>
                  <a:gd fmla="*/ 223620 h 1063521" name="T3"/>
                  <a:gd fmla="*/ 0 w 1945008" name="T4"/>
                  <a:gd fmla="*/ 3503 h 1063521" name="T5"/>
                  <a:gd fmla="*/ 1400593 w 1945008" name="T6"/>
                  <a:gd fmla="*/ 4975 h 1063521" name="T7"/>
                  <a:gd fmla="*/ 1945008 w 1945008" name="T8"/>
                  <a:gd fmla="*/ 432081 h 1063521" name="T9"/>
                  <a:gd fmla="*/ 70712 w 1945008" name="T10"/>
                  <a:gd fmla="*/ 427878 h 106352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1063521" w="1945008">
                    <a:moveTo>
                      <a:pt x="70712" y="1051604"/>
                    </a:moveTo>
                    <a:cubicBezTo>
                      <a:pt x="790266" y="531732"/>
                      <a:pt x="49613" y="1069465"/>
                      <a:pt x="769167" y="549593"/>
                    </a:cubicBezTo>
                    <a:cubicBezTo>
                      <a:pt x="90273" y="60557"/>
                      <a:pt x="7967" y="17465"/>
                      <a:pt x="0" y="8609"/>
                    </a:cubicBezTo>
                    <a:cubicBezTo>
                      <a:pt x="9537" y="-14572"/>
                      <a:pt x="940022" y="16922"/>
                      <a:pt x="1400593" y="12227"/>
                    </a:cubicBezTo>
                    <a:lnTo>
                      <a:pt x="1945008" y="1061934"/>
                    </a:lnTo>
                    <a:cubicBezTo>
                      <a:pt x="1372658" y="1061934"/>
                      <a:pt x="1797204" y="1069499"/>
                      <a:pt x="70712" y="1051604"/>
                    </a:cubicBezTo>
                    <a:close/>
                  </a:path>
                </a:pathLst>
              </a:custGeom>
              <a:solidFill>
                <a:srgbClr val="F3C715">
                  <a:alpha val="90195"/>
                </a:srgb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9" name="梯形 2"/>
              <p:cNvSpPr/>
              <p:nvPr/>
            </p:nvSpPr>
            <p:spPr bwMode="auto">
              <a:xfrm rot="7547404">
                <a:off x="4487861" y="3380981"/>
                <a:ext cx="1945009" cy="788076"/>
              </a:xfrm>
              <a:custGeom>
                <a:gdLst>
                  <a:gd fmla="*/ 70712 w 1945008" name="T0"/>
                  <a:gd fmla="*/ 427876 h 1063521" name="T1"/>
                  <a:gd fmla="*/ 769167 w 1945008" name="T2"/>
                  <a:gd fmla="*/ 223618 h 1063521" name="T3"/>
                  <a:gd fmla="*/ 0 w 1945008" name="T4"/>
                  <a:gd fmla="*/ 3503 h 1063521" name="T5"/>
                  <a:gd fmla="*/ 1400596 w 1945008" name="T6"/>
                  <a:gd fmla="*/ 4975 h 1063521" name="T7"/>
                  <a:gd fmla="*/ 1945011 w 1945008" name="T8"/>
                  <a:gd fmla="*/ 432079 h 1063521" name="T9"/>
                  <a:gd fmla="*/ 70712 w 1945008" name="T10"/>
                  <a:gd fmla="*/ 427876 h 1063521" name="T11"/>
                  <a:gd fmla="*/ 0 60000 65536" name="T12"/>
                  <a:gd fmla="*/ 0 60000 65536" name="T13"/>
                  <a:gd fmla="*/ 0 60000 65536" name="T14"/>
                  <a:gd fmla="*/ 0 60000 65536" name="T15"/>
                  <a:gd fmla="*/ 0 60000 65536" name="T16"/>
                  <a:gd fmla="*/ 0 60000 65536" name="T17"/>
                </a:gdLst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b="b" l="0" r="r" t="0"/>
                <a:pathLst>
                  <a:path h="1063521" w="1945008">
                    <a:moveTo>
                      <a:pt x="70712" y="1051604"/>
                    </a:moveTo>
                    <a:cubicBezTo>
                      <a:pt x="790266" y="531732"/>
                      <a:pt x="49613" y="1069465"/>
                      <a:pt x="769167" y="549593"/>
                    </a:cubicBezTo>
                    <a:cubicBezTo>
                      <a:pt x="90273" y="60557"/>
                      <a:pt x="7967" y="17465"/>
                      <a:pt x="0" y="8609"/>
                    </a:cubicBezTo>
                    <a:cubicBezTo>
                      <a:pt x="9537" y="-14572"/>
                      <a:pt x="940022" y="16922"/>
                      <a:pt x="1400593" y="12227"/>
                    </a:cubicBezTo>
                    <a:lnTo>
                      <a:pt x="1945008" y="1061934"/>
                    </a:lnTo>
                    <a:cubicBezTo>
                      <a:pt x="1372658" y="1061934"/>
                      <a:pt x="1797204" y="1069499"/>
                      <a:pt x="70712" y="1051604"/>
                    </a:cubicBezTo>
                    <a:close/>
                  </a:path>
                </a:pathLst>
              </a:custGeom>
              <a:solidFill>
                <a:srgbClr val="F3C715">
                  <a:alpha val="90195"/>
                </a:srgb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6" name="椭圆 5"/>
            <p:cNvSpPr>
              <a:spLocks noChangeArrowheads="1"/>
            </p:cNvSpPr>
            <p:nvPr/>
          </p:nvSpPr>
          <p:spPr bwMode="auto">
            <a:xfrm flipV="1">
              <a:off x="6066790" y="3631095"/>
              <a:ext cx="89386" cy="89386"/>
            </a:xfrm>
            <a:prstGeom prst="ellipse">
              <a:avLst/>
            </a:prstGeom>
            <a:solidFill>
              <a:srgbClr val="EB75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0" name="矩形 9"/>
          <p:cNvSpPr/>
          <p:nvPr/>
        </p:nvSpPr>
        <p:spPr>
          <a:xfrm>
            <a:off x="5767245" y="3522469"/>
            <a:ext cx="1097280" cy="640080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altLang="en-US" b="1" lang="zh-CN" smtClean="0" sz="3600">
                <a:solidFill>
                  <a:srgbClr val="FFC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梦想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063552" y="3449894"/>
            <a:ext cx="466118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最 后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8621230" y="3449894"/>
            <a:ext cx="466118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实现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2117068" y="4754486"/>
            <a:ext cx="8500044" cy="290379"/>
            <a:chOff x="1884507" y="3191028"/>
            <a:chExt cx="7948724" cy="2808362"/>
          </a:xfrm>
        </p:grpSpPr>
        <p:sp>
          <p:nvSpPr>
            <p:cNvPr id="14" name="TextBox 12"/>
            <p:cNvSpPr txBox="1"/>
            <p:nvPr/>
          </p:nvSpPr>
          <p:spPr>
            <a:xfrm>
              <a:off x="1921306" y="3191028"/>
              <a:ext cx="7911925" cy="280836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rtlCol="0" wrap="none">
              <a:noAutofit/>
            </a:bodyPr>
            <a:lstStyle/>
            <a:p>
              <a:endParaRPr altLang="zh-CN" lang="en-US" smtClean="0" sz="2000"/>
            </a:p>
          </p:txBody>
        </p:sp>
        <p:sp useBgFill="1">
          <p:nvSpPr>
            <p:cNvPr id="15" name="等腰三角形 14"/>
            <p:cNvSpPr/>
            <p:nvPr/>
          </p:nvSpPr>
          <p:spPr>
            <a:xfrm flipH="1" flipV="1" rot="16200000">
              <a:off x="1839900" y="3757268"/>
              <a:ext cx="646808" cy="55759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 useBgFill="1">
          <p:nvSpPr>
            <p:cNvPr id="16" name="等腰三角形 15"/>
            <p:cNvSpPr/>
            <p:nvPr/>
          </p:nvSpPr>
          <p:spPr>
            <a:xfrm flipV="1" rot="5400000">
              <a:off x="9231030" y="3850900"/>
              <a:ext cx="646808" cy="55759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47289029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8" nodeType="afterEffect" presetClass="entr" presetID="23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id="17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fill="hold" id="20" nodeType="afterEffect" presetClass="emph" presetID="2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1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2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  <p:bldP grpId="0" spid="1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237336" y="2443404"/>
            <a:ext cx="3786071" cy="2212967"/>
            <a:chOff x="4237336" y="2443404"/>
            <a:chExt cx="3786071" cy="2212967"/>
          </a:xfrm>
        </p:grpSpPr>
        <p:sp>
          <p:nvSpPr>
            <p:cNvPr id="4" name="六边形 3"/>
            <p:cNvSpPr/>
            <p:nvPr/>
          </p:nvSpPr>
          <p:spPr>
            <a:xfrm rot="1924795">
              <a:off x="4237336" y="2443404"/>
              <a:ext cx="2608955" cy="2212967"/>
            </a:xfrm>
            <a:prstGeom prst="hexagon">
              <a:avLst>
                <a:gd fmla="val 31070" name="adj"/>
                <a:gd fmla="val 115470" name="vf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5366910" y="2852936"/>
              <a:ext cx="2621280" cy="155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1pPr>
              <a:lvl2pPr eaLnBrk="0" hangingPunct="0" indent="-285750" marL="742950"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2pPr>
              <a:lvl3pPr eaLnBrk="0" hangingPunct="0" indent="-228600" marL="1143000"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3pPr>
              <a:lvl4pPr eaLnBrk="0" hangingPunct="0" indent="-228600" marL="1600200"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4pPr>
              <a:lvl5pPr eaLnBrk="0" hangingPunct="0" indent="-228600" marL="2057400"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/>
                  <a:ea charset="-122" pitchFamily="2" typeface="宋体"/>
                </a:defRPr>
              </a:lvl9pPr>
            </a:lstStyle>
            <a:p>
              <a:pPr eaLnBrk="1" hangingPunct="1"/>
              <a:r>
                <a:rPr altLang="en-US" b="1" lang="zh-CN" smtClean="0" sz="9600">
                  <a:solidFill>
                    <a:schemeClr val="bg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</a:rPr>
                <a:t>谢谢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r="54912"/>
          <a:stretch>
            <a:fillRect/>
          </a:stretch>
        </p:blipFill>
        <p:spPr>
          <a:xfrm>
            <a:off x="4427159" y="2277871"/>
            <a:ext cx="3469042" cy="2816596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8023407" y="3789040"/>
            <a:ext cx="4168593" cy="3600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10359760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436727" y="2924945"/>
            <a:ext cx="4635937" cy="3024336"/>
          </a:xfrm>
          <a:prstGeom prst="rect">
            <a:avLst/>
          </a:prstGeom>
          <a:noFill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defTabSz="801688" fontAlgn="base" indent="-300038" marL="300038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0000"/>
              <a:buFont charset="2" pitchFamily="2" typeface="Wingdings"/>
              <a:buChar char="l"/>
              <a:defRPr b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801688" fontAlgn="base" indent="-250825" marL="652463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50000"/>
              <a:buFont charset="2" pitchFamily="2" typeface="Wingdings"/>
              <a:buChar char="p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algn="l" defTabSz="801688" fontAlgn="base" indent="-201613" marL="10033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charset="2" pitchFamily="2" typeface="Wingdings"/>
              <a:buChar char="n"/>
              <a:defRPr sz="1600">
                <a:solidFill>
                  <a:schemeClr val="tx1"/>
                </a:solidFill>
                <a:latin charset="0" pitchFamily="34" typeface="FrutigerNext LT Light"/>
                <a:ea typeface="+mn-ea"/>
              </a:defRPr>
            </a:lvl3pPr>
            <a:lvl4pPr algn="l" defTabSz="801688" fontAlgn="base" indent="-200025" marL="1401763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j-lt"/>
                <a:ea typeface="+mn-ea"/>
              </a:defRPr>
            </a:lvl4pPr>
            <a:lvl5pPr algn="l" defTabSz="801688" fontAlgn="base" indent="-201613" marL="18034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5pPr>
            <a:lvl6pPr algn="l" defTabSz="801688" fontAlgn="base" indent="-201613" marL="22606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6pPr>
            <a:lvl7pPr algn="l" defTabSz="801688" fontAlgn="base" indent="-201613" marL="27178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7pPr>
            <a:lvl8pPr algn="l" defTabSz="801688" fontAlgn="base" indent="-201613" marL="31750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8pPr>
            <a:lvl9pPr algn="l" defTabSz="801688" fontAlgn="base" indent="-201613" marL="36322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9pPr>
          </a:lstStyle>
          <a:p>
            <a:pPr indent="-363538" marL="363538">
              <a:buClr>
                <a:srgbClr val="777777"/>
              </a:buClr>
              <a:defRPr/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我要做什么？</a:t>
            </a:r>
          </a:p>
          <a:p>
            <a:pPr indent="-363538" marL="363538">
              <a:buClr>
                <a:srgbClr val="777777"/>
              </a:buClr>
              <a:defRPr/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我能做什么？</a:t>
            </a:r>
          </a:p>
          <a:p>
            <a:pPr indent="-363538" marL="363538">
              <a:buClr>
                <a:srgbClr val="777777"/>
              </a:buClr>
              <a:defRPr/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我该怎么做？</a:t>
            </a:r>
          </a:p>
          <a:p>
            <a:pPr indent="-363538" marL="363538">
              <a:buClr>
                <a:srgbClr val="777777"/>
              </a:buClr>
              <a:defRPr/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环境支持或允许我做什么？</a:t>
            </a:r>
          </a:p>
          <a:p>
            <a:pPr indent="-363538" marL="363538">
              <a:buClr>
                <a:srgbClr val="777777"/>
              </a:buClr>
              <a:defRPr/>
            </a:pPr>
            <a:r>
              <a:rPr altLang="en-US" kern="0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我的职业与生活规划是什么？</a:t>
            </a:r>
          </a:p>
        </p:txBody>
      </p:sp>
      <p:grpSp>
        <p:nvGrpSpPr>
          <p:cNvPr id="10" name="组合 9"/>
          <p:cNvGrpSpPr/>
          <p:nvPr/>
        </p:nvGrpSpPr>
        <p:grpSpPr>
          <a:xfrm rot="5400000">
            <a:off x="3242033" y="-1894223"/>
            <a:ext cx="980092" cy="7464154"/>
            <a:chOff x="1127448" y="3169676"/>
            <a:chExt cx="1805740" cy="3691522"/>
          </a:xfrm>
        </p:grpSpPr>
        <p:sp>
          <p:nvSpPr>
            <p:cNvPr id="6" name="矩形 5"/>
            <p:cNvSpPr/>
            <p:nvPr/>
          </p:nvSpPr>
          <p:spPr>
            <a:xfrm>
              <a:off x="1127448" y="3169676"/>
              <a:ext cx="1782414" cy="36915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rot="5400000">
              <a:off x="1156832" y="3923773"/>
              <a:ext cx="267932" cy="326699"/>
            </a:xfrm>
            <a:prstGeom prst="triangle">
              <a:avLst/>
            </a:prstGeom>
            <a:solidFill>
              <a:schemeClr val="tx2">
                <a:lumMod val="60000"/>
                <a:lumOff val="40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等腰三角形 8"/>
            <p:cNvSpPr/>
            <p:nvPr/>
          </p:nvSpPr>
          <p:spPr>
            <a:xfrm rot="16200000">
              <a:off x="2626295" y="5701331"/>
              <a:ext cx="238818" cy="374969"/>
            </a:xfrm>
            <a:prstGeom prst="triangle">
              <a:avLst/>
            </a:prstGeom>
            <a:solidFill>
              <a:schemeClr val="tx2">
                <a:lumMod val="60000"/>
                <a:lumOff val="40000"/>
                <a:alpha val="9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03686" y="1441929"/>
            <a:ext cx="7056784" cy="779189"/>
          </a:xfrm>
          <a:prstGeom prst="rect">
            <a:avLst/>
          </a:prstGeom>
          <a:noFill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>
            <a:lvl1pPr algn="l" defTabSz="801688" fontAlgn="base" indent="-300038" marL="300038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SzPct val="60000"/>
              <a:buFont charset="2" pitchFamily="2" typeface="Wingdings"/>
              <a:buChar char="l"/>
              <a:defRPr b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801688" fontAlgn="base" indent="-250825" marL="652463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50000"/>
              <a:buFont charset="2" pitchFamily="2" typeface="Wingdings"/>
              <a:buChar char="p"/>
              <a:defRPr>
                <a:solidFill>
                  <a:schemeClr val="tx1"/>
                </a:solidFill>
                <a:latin typeface="+mn-lt"/>
                <a:ea typeface="+mn-ea"/>
              </a:defRPr>
            </a:lvl2pPr>
            <a:lvl3pPr algn="l" defTabSz="801688" fontAlgn="base" indent="-201613" marL="10033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SzPct val="50000"/>
              <a:buFont charset="2" pitchFamily="2" typeface="Wingdings"/>
              <a:buChar char="n"/>
              <a:defRPr sz="1600">
                <a:solidFill>
                  <a:schemeClr val="tx1"/>
                </a:solidFill>
                <a:latin charset="0" pitchFamily="34" typeface="FrutigerNext LT Light"/>
                <a:ea typeface="+mn-ea"/>
              </a:defRPr>
            </a:lvl3pPr>
            <a:lvl4pPr algn="l" defTabSz="801688" fontAlgn="base" indent="-200025" marL="1401763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j-lt"/>
                <a:ea typeface="+mn-ea"/>
              </a:defRPr>
            </a:lvl4pPr>
            <a:lvl5pPr algn="l" defTabSz="801688" fontAlgn="base" indent="-201613" marL="18034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5pPr>
            <a:lvl6pPr algn="l" defTabSz="801688" fontAlgn="base" indent="-201613" marL="22606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6pPr>
            <a:lvl7pPr algn="l" defTabSz="801688" fontAlgn="base" indent="-201613" marL="27178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7pPr>
            <a:lvl8pPr algn="l" defTabSz="801688" fontAlgn="base" indent="-201613" marL="31750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8pPr>
            <a:lvl9pPr algn="l" defTabSz="801688" fontAlgn="base" indent="-201613" marL="363220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 charset="0" pitchFamily="34" typeface="FrutigerNext LT Medium"/>
              <a:buChar char="~"/>
              <a:defRPr sz="1200">
                <a:solidFill>
                  <a:schemeClr val="tx1"/>
                </a:solidFill>
                <a:latin typeface="+mj-lt"/>
                <a:ea typeface="+mn-ea"/>
              </a:defRPr>
            </a:lvl9pPr>
          </a:lstStyle>
          <a:p>
            <a:pPr indent="-363538" marL="363538">
              <a:buClr>
                <a:srgbClr val="777777"/>
              </a:buClr>
              <a:buNone/>
              <a:defRPr/>
            </a:pPr>
            <a:r>
              <a:rPr altLang="en-US" kern="0" lang="zh-CN" sz="2800">
                <a:solidFill>
                  <a:srgbClr val="0000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从我毕业的第一天起，我就不停的问自己：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732078" y="3717032"/>
            <a:ext cx="2075890" cy="2016224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367808" y="3933056"/>
            <a:ext cx="920136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400">
                <a:latin charset="-122" panose="020b0503020204020204" pitchFamily="34" typeface="微软雅黑"/>
                <a:ea charset="-122" panose="020b0503020204020204" pitchFamily="34" typeface="微软雅黑"/>
              </a:rPr>
              <a:t>？</a:t>
            </a:r>
          </a:p>
        </p:txBody>
      </p:sp>
    </p:spTree>
    <p:extLst>
      <p:ext uri="{BB962C8B-B14F-4D97-AF65-F5344CB8AC3E}">
        <p14:creationId val="13030371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4" nodeType="afterEffect" presetClass="emph" presetID="6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  <p:cond delay="0" evt="onBegin">
                          <p:tn val="15"/>
                        </p:cond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矩形 36"/>
          <p:cNvSpPr/>
          <p:nvPr/>
        </p:nvSpPr>
        <p:spPr>
          <a:xfrm>
            <a:off x="8865052" y="0"/>
            <a:ext cx="74355" cy="16167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任意多边形 6"/>
          <p:cNvSpPr/>
          <p:nvPr/>
        </p:nvSpPr>
        <p:spPr>
          <a:xfrm>
            <a:off x="2042853" y="2824258"/>
            <a:ext cx="3267136" cy="4033742"/>
          </a:xfrm>
          <a:custGeom>
            <a:gdLst>
              <a:gd fmla="*/ 1687779 w 3638574" name="connsiteX0"/>
              <a:gd fmla="*/ 4492350 h 4492350" name="connsiteY0"/>
              <a:gd fmla="*/ 1703018 w 3638574" name="connsiteX1"/>
              <a:gd fmla="*/ 3785190 h 4492350" name="connsiteY1"/>
              <a:gd fmla="*/ 1239812 w 3638574" name="connsiteX2"/>
              <a:gd fmla="*/ 3369121 h 4492350" name="connsiteY2"/>
              <a:gd fmla="*/ 0 w 3638574" name="connsiteX3"/>
              <a:gd fmla="*/ 2917145 h 4492350" name="connsiteY3"/>
              <a:gd fmla="*/ 1087133 w 3638574" name="connsiteX4"/>
              <a:gd fmla="*/ 3238920 h 4492350" name="connsiteY4"/>
              <a:gd fmla="*/ 389581 w 3638574" name="connsiteX5"/>
              <a:gd fmla="*/ 2412005 h 4492350" name="connsiteY5"/>
              <a:gd fmla="*/ 1719677 w 3638574" name="connsiteX6"/>
              <a:gd fmla="*/ 3519376 h 4492350" name="connsiteY6"/>
              <a:gd fmla="*/ 1627995 w 3638574" name="connsiteX7"/>
              <a:gd fmla="*/ 2400346 h 4492350" name="connsiteY7"/>
              <a:gd fmla="*/ 4198 w 3638574" name="connsiteX8"/>
              <a:gd fmla="*/ 742880 h 4492350" name="connsiteY8"/>
              <a:gd fmla="*/ 932867 w 3638574" name="connsiteX9"/>
              <a:gd fmla="*/ 1924493 h 4492350" name="connsiteY9"/>
              <a:gd fmla="*/ 1037607 w 3638574" name="connsiteX10"/>
              <a:gd fmla="*/ 857226 h 4492350" name="connsiteY10"/>
              <a:gd fmla="*/ 1138710 w 3638574" name="connsiteX11"/>
              <a:gd fmla="*/ 2026621 h 4492350" name="connsiteY11"/>
              <a:gd fmla="*/ 1646038 w 3638574" name="connsiteX12"/>
              <a:gd fmla="*/ 2198532 h 4492350" name="connsiteY12"/>
              <a:gd fmla="*/ 1900430 w 3638574" name="connsiteX13"/>
              <a:gd fmla="*/ 0 h 4492350" name="connsiteY13"/>
              <a:gd fmla="*/ 1971873 w 3638574" name="connsiteX14"/>
              <a:gd fmla="*/ 986216 h 4492350" name="connsiteY14"/>
              <a:gd fmla="*/ 1826002 w 3638574" name="connsiteX15"/>
              <a:gd fmla="*/ 2060385 h 4492350" name="connsiteY15"/>
              <a:gd fmla="*/ 2001533 w 3638574" name="connsiteX16"/>
              <a:gd fmla="*/ 3046321 h 4492350" name="connsiteY16"/>
              <a:gd fmla="*/ 2591546 w 3638574" name="connsiteX17"/>
              <a:gd fmla="*/ 2519916 h 4492350" name="connsiteY17"/>
              <a:gd fmla="*/ 2857733 w 3638574" name="connsiteX18"/>
              <a:gd fmla="*/ 1291762 h 4492350" name="connsiteY18"/>
              <a:gd fmla="*/ 2750848 w 3638574" name="connsiteX19"/>
              <a:gd fmla="*/ 2383091 h 4492350" name="connsiteY19"/>
              <a:gd fmla="*/ 3638574 w 3638574" name="connsiteX20"/>
              <a:gd fmla="*/ 1124252 h 4492350" name="connsiteY20"/>
              <a:gd fmla="*/ 2166244 w 3638574" name="connsiteX21"/>
              <a:gd fmla="*/ 3370521 h 4492350" name="connsiteY21"/>
              <a:gd fmla="*/ 2121509 w 3638574" name="connsiteX22"/>
              <a:gd fmla="*/ 3808660 h 4492350" name="connsiteY22"/>
              <a:gd fmla="*/ 3261397 w 3638574" name="connsiteX23"/>
              <a:gd fmla="*/ 3094074 h 4492350" name="connsiteY23"/>
              <a:gd fmla="*/ 2138356 w 3638574" name="connsiteX24"/>
              <a:gd fmla="*/ 4030951 h 4492350" name="connsiteY24"/>
              <a:gd fmla="*/ 2176877 w 3638574" name="connsiteX25"/>
              <a:gd fmla="*/ 4476307 h 4492350" name="connsiteY25"/>
              <a:gd fmla="*/ 2162233 w 3638574" name="connsiteX26"/>
              <a:gd fmla="*/ 4491415 h 4492350" name="connsiteY26"/>
              <a:gd fmla="*/ 1687779 w 3638574" name="connsiteX27"/>
              <a:gd fmla="*/ 4492350 h 4492350" name="connsiteY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b="b" l="l" r="r" t="t"/>
            <a:pathLst>
              <a:path h="4492350" w="3638573">
                <a:moveTo>
                  <a:pt x="1687779" y="4492350"/>
                </a:moveTo>
                <a:cubicBezTo>
                  <a:pt x="1649353" y="4280693"/>
                  <a:pt x="1685297" y="4020910"/>
                  <a:pt x="1703018" y="3785190"/>
                </a:cubicBezTo>
                <a:lnTo>
                  <a:pt x="1239812" y="3369121"/>
                </a:lnTo>
                <a:cubicBezTo>
                  <a:pt x="710236" y="3436368"/>
                  <a:pt x="325039" y="3138656"/>
                  <a:pt x="0" y="2917145"/>
                </a:cubicBezTo>
                <a:cubicBezTo>
                  <a:pt x="370399" y="3119320"/>
                  <a:pt x="1037576" y="3333525"/>
                  <a:pt x="1087133" y="3238920"/>
                </a:cubicBezTo>
                <a:cubicBezTo>
                  <a:pt x="945521" y="3141082"/>
                  <a:pt x="539214" y="2730422"/>
                  <a:pt x="389581" y="2412005"/>
                </a:cubicBezTo>
                <a:cubicBezTo>
                  <a:pt x="859682" y="2946896"/>
                  <a:pt x="1430048" y="3277253"/>
                  <a:pt x="1719677" y="3519376"/>
                </a:cubicBezTo>
                <a:cubicBezTo>
                  <a:pt x="1735906" y="3304113"/>
                  <a:pt x="1659893" y="2776030"/>
                  <a:pt x="1627995" y="2400346"/>
                </a:cubicBezTo>
                <a:cubicBezTo>
                  <a:pt x="725782" y="2160678"/>
                  <a:pt x="172484" y="1536000"/>
                  <a:pt x="4198" y="742880"/>
                </a:cubicBezTo>
                <a:cubicBezTo>
                  <a:pt x="248250" y="1210277"/>
                  <a:pt x="456205" y="1649601"/>
                  <a:pt x="932867" y="1924493"/>
                </a:cubicBezTo>
                <a:cubicBezTo>
                  <a:pt x="1158949" y="1666327"/>
                  <a:pt x="1108304" y="1211645"/>
                  <a:pt x="1037607" y="857226"/>
                </a:cubicBezTo>
                <a:cubicBezTo>
                  <a:pt x="1222371" y="1153446"/>
                  <a:pt x="1266767" y="1586023"/>
                  <a:pt x="1138710" y="2026621"/>
                </a:cubicBezTo>
                <a:cubicBezTo>
                  <a:pt x="1250538" y="2109256"/>
                  <a:pt x="1570304" y="2252254"/>
                  <a:pt x="1646038" y="2198532"/>
                </a:cubicBezTo>
                <a:cubicBezTo>
                  <a:pt x="1690527" y="1476450"/>
                  <a:pt x="1904067" y="874481"/>
                  <a:pt x="1900430" y="0"/>
                </a:cubicBezTo>
                <a:cubicBezTo>
                  <a:pt x="1976693" y="192349"/>
                  <a:pt x="2015482" y="645373"/>
                  <a:pt x="1971873" y="986216"/>
                </a:cubicBezTo>
                <a:cubicBezTo>
                  <a:pt x="1947436" y="1177213"/>
                  <a:pt x="1846749" y="1657958"/>
                  <a:pt x="1826002" y="2060385"/>
                </a:cubicBezTo>
                <a:cubicBezTo>
                  <a:pt x="1811014" y="2351099"/>
                  <a:pt x="1951043" y="3007770"/>
                  <a:pt x="2001533" y="3046321"/>
                </a:cubicBezTo>
                <a:cubicBezTo>
                  <a:pt x="2041794" y="3055338"/>
                  <a:pt x="2575349" y="2567047"/>
                  <a:pt x="2591546" y="2519916"/>
                </a:cubicBezTo>
                <a:cubicBezTo>
                  <a:pt x="2482423" y="2107858"/>
                  <a:pt x="2569814" y="1503293"/>
                  <a:pt x="2857733" y="1291762"/>
                </a:cubicBezTo>
                <a:cubicBezTo>
                  <a:pt x="2648315" y="1639496"/>
                  <a:pt x="2663487" y="2195777"/>
                  <a:pt x="2750848" y="2383091"/>
                </a:cubicBezTo>
                <a:cubicBezTo>
                  <a:pt x="3066810" y="2282983"/>
                  <a:pt x="3503085" y="1513118"/>
                  <a:pt x="3638574" y="1124252"/>
                </a:cubicBezTo>
                <a:cubicBezTo>
                  <a:pt x="3492704" y="2254009"/>
                  <a:pt x="2460505" y="2814271"/>
                  <a:pt x="2166244" y="3370521"/>
                </a:cubicBezTo>
                <a:cubicBezTo>
                  <a:pt x="2148523" y="3519377"/>
                  <a:pt x="2147251" y="3667825"/>
                  <a:pt x="2121509" y="3808660"/>
                </a:cubicBezTo>
                <a:cubicBezTo>
                  <a:pt x="2452144" y="3808286"/>
                  <a:pt x="3159362" y="3298984"/>
                  <a:pt x="3261397" y="3094074"/>
                </a:cubicBezTo>
                <a:cubicBezTo>
                  <a:pt x="3262702" y="3429094"/>
                  <a:pt x="2493987" y="3820258"/>
                  <a:pt x="2138356" y="4030951"/>
                </a:cubicBezTo>
                <a:cubicBezTo>
                  <a:pt x="2116438" y="4040371"/>
                  <a:pt x="2182753" y="4334539"/>
                  <a:pt x="2176877" y="4476307"/>
                </a:cubicBezTo>
                <a:cubicBezTo>
                  <a:pt x="2170659" y="4477332"/>
                  <a:pt x="2168451" y="4490390"/>
                  <a:pt x="2162233" y="4491415"/>
                </a:cubicBezTo>
                <a:lnTo>
                  <a:pt x="1687779" y="4492350"/>
                </a:lnTo>
                <a:close/>
              </a:path>
            </a:pathLst>
          </a:custGeom>
          <a:solidFill>
            <a:srgbClr val="755A2D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8" name="椭圆 7"/>
          <p:cNvSpPr>
            <a:spLocks noChangeAspect="1"/>
          </p:cNvSpPr>
          <p:nvPr/>
        </p:nvSpPr>
        <p:spPr>
          <a:xfrm>
            <a:off x="3457960" y="2232987"/>
            <a:ext cx="517200" cy="517198"/>
          </a:xfrm>
          <a:prstGeom prst="ellipse">
            <a:avLst/>
          </a:prstGeom>
          <a:solidFill>
            <a:srgbClr val="F5762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价值</a:t>
            </a:r>
          </a:p>
        </p:txBody>
      </p:sp>
      <p:sp>
        <p:nvSpPr>
          <p:cNvPr id="9" name="椭圆 8"/>
          <p:cNvSpPr>
            <a:spLocks noChangeAspect="1"/>
          </p:cNvSpPr>
          <p:nvPr/>
        </p:nvSpPr>
        <p:spPr>
          <a:xfrm>
            <a:off x="5094592" y="3301102"/>
            <a:ext cx="517200" cy="517198"/>
          </a:xfrm>
          <a:prstGeom prst="ellipse">
            <a:avLst/>
          </a:prstGeom>
          <a:solidFill>
            <a:srgbClr val="F8E7B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b="1" lang="zh-CN" smtClean="0" sz="1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权利</a:t>
            </a:r>
          </a:p>
        </p:txBody>
      </p:sp>
      <p:sp>
        <p:nvSpPr>
          <p:cNvPr id="11" name="椭圆 10"/>
          <p:cNvSpPr>
            <a:spLocks noChangeAspect="1"/>
          </p:cNvSpPr>
          <p:nvPr/>
        </p:nvSpPr>
        <p:spPr>
          <a:xfrm>
            <a:off x="1728589" y="4881096"/>
            <a:ext cx="517200" cy="517198"/>
          </a:xfrm>
          <a:prstGeom prst="ellipse">
            <a:avLst/>
          </a:prstGeom>
          <a:solidFill>
            <a:srgbClr val="F5762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mtClean="0" sz="1467">
                <a:latin charset="-122" panose="020b0503020204020204" pitchFamily="34" typeface="微软雅黑"/>
                <a:ea charset="-122" panose="020b0503020204020204" pitchFamily="34" typeface="微软雅黑"/>
              </a:rPr>
              <a:t>玩乐</a:t>
            </a:r>
          </a:p>
        </p:txBody>
      </p:sp>
      <p:sp>
        <p:nvSpPr>
          <p:cNvPr id="12" name="椭圆 11"/>
          <p:cNvSpPr>
            <a:spLocks noChangeAspect="1"/>
          </p:cNvSpPr>
          <p:nvPr/>
        </p:nvSpPr>
        <p:spPr>
          <a:xfrm>
            <a:off x="4820621" y="5069092"/>
            <a:ext cx="517200" cy="517198"/>
          </a:xfrm>
          <a:prstGeom prst="ellipse">
            <a:avLst/>
          </a:prstGeom>
          <a:solidFill>
            <a:srgbClr val="1658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zh-CN" lang="en-US" smtClean="0" sz="1467">
                <a:latin charset="-122" panose="020b0503020204020204" pitchFamily="34" typeface="微软雅黑"/>
                <a:ea charset="-122" panose="020b0503020204020204" pitchFamily="34" typeface="微软雅黑"/>
              </a:rPr>
              <a:t>….</a:t>
            </a:r>
          </a:p>
        </p:txBody>
      </p:sp>
      <p:sp>
        <p:nvSpPr>
          <p:cNvPr id="13" name="椭圆 12"/>
          <p:cNvSpPr>
            <a:spLocks noChangeAspect="1"/>
          </p:cNvSpPr>
          <p:nvPr/>
        </p:nvSpPr>
        <p:spPr>
          <a:xfrm>
            <a:off x="4303421" y="3432608"/>
            <a:ext cx="517200" cy="51719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lang="zh-CN" smtClean="0" sz="1467">
                <a:latin charset="-122" panose="020b0503020204020204" pitchFamily="34" typeface="微软雅黑"/>
                <a:ea charset="-122" panose="020b0503020204020204" pitchFamily="34" typeface="微软雅黑"/>
              </a:rPr>
              <a:t>金钱</a:t>
            </a:r>
          </a:p>
        </p:txBody>
      </p:sp>
      <p:sp>
        <p:nvSpPr>
          <p:cNvPr id="14" name="椭圆 13"/>
          <p:cNvSpPr>
            <a:spLocks noChangeAspect="1"/>
          </p:cNvSpPr>
          <p:nvPr/>
        </p:nvSpPr>
        <p:spPr>
          <a:xfrm>
            <a:off x="2727409" y="3042503"/>
            <a:ext cx="517200" cy="517198"/>
          </a:xfrm>
          <a:prstGeom prst="ellipse">
            <a:avLst/>
          </a:prstGeom>
          <a:solidFill>
            <a:srgbClr val="755A2D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altLang="en-US" b="1" lang="zh-CN" smtClean="0" sz="1400"/>
              <a:t>名誉</a:t>
            </a:r>
          </a:p>
        </p:txBody>
      </p:sp>
      <p:sp>
        <p:nvSpPr>
          <p:cNvPr id="15" name="椭圆 14"/>
          <p:cNvSpPr>
            <a:spLocks noChangeAspect="1"/>
          </p:cNvSpPr>
          <p:nvPr/>
        </p:nvSpPr>
        <p:spPr>
          <a:xfrm>
            <a:off x="3738124" y="4146978"/>
            <a:ext cx="258600" cy="258599"/>
          </a:xfrm>
          <a:prstGeom prst="ellipse">
            <a:avLst/>
          </a:prstGeom>
          <a:solidFill>
            <a:srgbClr val="F5762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16" name="椭圆 15"/>
          <p:cNvSpPr>
            <a:spLocks noChangeAspect="1"/>
          </p:cNvSpPr>
          <p:nvPr/>
        </p:nvSpPr>
        <p:spPr>
          <a:xfrm>
            <a:off x="4755751" y="4073563"/>
            <a:ext cx="258600" cy="258599"/>
          </a:xfrm>
          <a:prstGeom prst="ellipse">
            <a:avLst/>
          </a:prstGeom>
          <a:solidFill>
            <a:srgbClr val="F5762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17" name="椭圆 16"/>
          <p:cNvSpPr>
            <a:spLocks noChangeAspect="1"/>
          </p:cNvSpPr>
          <p:nvPr/>
        </p:nvSpPr>
        <p:spPr>
          <a:xfrm>
            <a:off x="3408751" y="3559701"/>
            <a:ext cx="258600" cy="258599"/>
          </a:xfrm>
          <a:prstGeom prst="ellipse">
            <a:avLst/>
          </a:prstGeom>
          <a:solidFill>
            <a:srgbClr val="F8E7B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18" name="椭圆 17"/>
          <p:cNvSpPr>
            <a:spLocks noChangeAspect="1"/>
          </p:cNvSpPr>
          <p:nvPr/>
        </p:nvSpPr>
        <p:spPr>
          <a:xfrm>
            <a:off x="2496641" y="3963722"/>
            <a:ext cx="258600" cy="258599"/>
          </a:xfrm>
          <a:prstGeom prst="ellipse">
            <a:avLst/>
          </a:prstGeom>
          <a:solidFill>
            <a:srgbClr val="F5762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19" name="椭圆 18"/>
          <p:cNvSpPr>
            <a:spLocks noChangeAspect="1"/>
          </p:cNvSpPr>
          <p:nvPr/>
        </p:nvSpPr>
        <p:spPr>
          <a:xfrm>
            <a:off x="2345332" y="4752633"/>
            <a:ext cx="258600" cy="258599"/>
          </a:xfrm>
          <a:prstGeom prst="ellipse">
            <a:avLst/>
          </a:prstGeom>
          <a:solidFill>
            <a:srgbClr val="755A2D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20" name="椭圆 19"/>
          <p:cNvSpPr>
            <a:spLocks noChangeAspect="1"/>
          </p:cNvSpPr>
          <p:nvPr/>
        </p:nvSpPr>
        <p:spPr>
          <a:xfrm>
            <a:off x="3027757" y="5311579"/>
            <a:ext cx="258600" cy="25859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21" name="椭圆 20"/>
          <p:cNvSpPr>
            <a:spLocks noChangeAspect="1"/>
          </p:cNvSpPr>
          <p:nvPr/>
        </p:nvSpPr>
        <p:spPr>
          <a:xfrm>
            <a:off x="3861630" y="5011232"/>
            <a:ext cx="258600" cy="258599"/>
          </a:xfrm>
          <a:prstGeom prst="ellipse">
            <a:avLst/>
          </a:prstGeom>
          <a:solidFill>
            <a:srgbClr val="16587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sp>
        <p:nvSpPr>
          <p:cNvPr id="22" name="椭圆 21"/>
          <p:cNvSpPr>
            <a:spLocks noChangeAspect="1"/>
          </p:cNvSpPr>
          <p:nvPr/>
        </p:nvSpPr>
        <p:spPr>
          <a:xfrm>
            <a:off x="4254782" y="5735615"/>
            <a:ext cx="258600" cy="25859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 sz="2400"/>
          </a:p>
        </p:txBody>
      </p:sp>
      <p:grpSp>
        <p:nvGrpSpPr>
          <p:cNvPr id="39" name="组合 38"/>
          <p:cNvGrpSpPr/>
          <p:nvPr/>
        </p:nvGrpSpPr>
        <p:grpSpPr>
          <a:xfrm>
            <a:off x="1694764" y="2950241"/>
            <a:ext cx="912068" cy="517198"/>
            <a:chOff x="1694764" y="2950241"/>
            <a:chExt cx="912068" cy="517198"/>
          </a:xfrm>
        </p:grpSpPr>
        <p:sp>
          <p:nvSpPr>
            <p:cNvPr id="10" name="椭圆 9"/>
            <p:cNvSpPr>
              <a:spLocks noChangeAspect="1"/>
            </p:cNvSpPr>
            <p:nvPr/>
          </p:nvSpPr>
          <p:spPr>
            <a:xfrm>
              <a:off x="1741050" y="2950241"/>
              <a:ext cx="517200" cy="51719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lvl="0"/>
              <a:endParaRPr altLang="en-US" b="1" lang="zh-CN" sz="900">
                <a:solidFill>
                  <a:prstClr val="white"/>
                </a:solidFill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694764" y="3055436"/>
              <a:ext cx="91206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吃喝</a:t>
              </a:r>
            </a:p>
          </p:txBody>
        </p:sp>
      </p:grpSp>
      <p:pic>
        <p:nvPicPr>
          <p:cNvPr id="32" name="图片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89978" y="5773661"/>
            <a:ext cx="1041356" cy="1211641"/>
          </a:xfrm>
          <a:prstGeom prst="rect">
            <a:avLst/>
          </a:prstGeom>
        </p:spPr>
      </p:pic>
      <p:grpSp>
        <p:nvGrpSpPr>
          <p:cNvPr id="40" name="组合 39"/>
          <p:cNvGrpSpPr/>
          <p:nvPr/>
        </p:nvGrpSpPr>
        <p:grpSpPr>
          <a:xfrm>
            <a:off x="8375033" y="1268760"/>
            <a:ext cx="1048090" cy="4123941"/>
            <a:chOff x="8375033" y="1268760"/>
            <a:chExt cx="1048090" cy="4123941"/>
          </a:xfrm>
        </p:grpSpPr>
        <p:grpSp>
          <p:nvGrpSpPr>
            <p:cNvPr id="33" name="组合 32"/>
            <p:cNvGrpSpPr/>
            <p:nvPr/>
          </p:nvGrpSpPr>
          <p:grpSpPr>
            <a:xfrm>
              <a:off x="8455692" y="1268760"/>
              <a:ext cx="967431" cy="3870931"/>
              <a:chOff x="1127448" y="3169676"/>
              <a:chExt cx="1782414" cy="3700415"/>
            </a:xfrm>
          </p:grpSpPr>
          <p:sp>
            <p:nvSpPr>
              <p:cNvPr id="34" name="矩形 33"/>
              <p:cNvSpPr/>
              <p:nvPr/>
            </p:nvSpPr>
            <p:spPr>
              <a:xfrm>
                <a:off x="1127448" y="3169676"/>
                <a:ext cx="1782414" cy="369152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35" name="等腰三角形 34"/>
              <p:cNvSpPr/>
              <p:nvPr/>
            </p:nvSpPr>
            <p:spPr>
              <a:xfrm rot="5400000">
                <a:off x="1156832" y="3923773"/>
                <a:ext cx="267932" cy="326699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36" name="等腰三角形 35"/>
              <p:cNvSpPr/>
              <p:nvPr/>
            </p:nvSpPr>
            <p:spPr>
              <a:xfrm flipV="1" rot="16200000">
                <a:off x="2330326" y="6558389"/>
                <a:ext cx="200711" cy="422693"/>
              </a:xfrm>
              <a:custGeom>
                <a:gdLst>
                  <a:gd fmla="*/ 0 w 209960" name="connsiteX0"/>
                  <a:gd fmla="*/ 229423 h 229423" name="connsiteY0"/>
                  <a:gd fmla="*/ 2839 w 209960" name="connsiteX1"/>
                  <a:gd fmla="*/ 0 h 229423" name="connsiteY1"/>
                  <a:gd fmla="*/ 209960 w 209960" name="connsiteX2"/>
                  <a:gd fmla="*/ 112688 h 229423" name="connsiteY2"/>
                  <a:gd fmla="*/ 0 w 209960" name="connsiteX3"/>
                  <a:gd fmla="*/ 229423 h 229423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229423" w="209960">
                    <a:moveTo>
                      <a:pt x="0" y="229423"/>
                    </a:moveTo>
                    <a:cubicBezTo>
                      <a:pt x="946" y="152949"/>
                      <a:pt x="1893" y="76474"/>
                      <a:pt x="2839" y="0"/>
                    </a:cubicBezTo>
                    <a:lnTo>
                      <a:pt x="209960" y="112688"/>
                    </a:lnTo>
                    <a:lnTo>
                      <a:pt x="0" y="229423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  <a:alpha val="9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</p:grpSp>
        <p:sp>
          <p:nvSpPr>
            <p:cNvPr id="38" name="Rectangle 2"/>
            <p:cNvSpPr txBox="1">
              <a:spLocks noChangeArrowheads="1"/>
            </p:cNvSpPr>
            <p:nvPr/>
          </p:nvSpPr>
          <p:spPr bwMode="auto">
            <a:xfrm>
              <a:off x="8375033" y="1416852"/>
              <a:ext cx="958991" cy="3975849"/>
            </a:xfrm>
            <a:prstGeom prst="rect">
              <a:avLst/>
            </a:prstGeom>
            <a:noFill/>
            <a:extLst/>
          </p:spPr>
          <p:txBody>
            <a:bodyPr anchor="t" anchorCtr="0" bIns="45720" compatLnSpc="1" lIns="91440" numCol="1" rIns="91440" tIns="45720" vert="eaVert" wrap="square">
              <a:prstTxWarp prst="textNoShape">
                <a:avLst/>
              </a:prstTxWarp>
            </a:bodyPr>
            <a:lstStyle>
              <a:lvl1pPr algn="l" defTabSz="801688" fontAlgn="base" indent="-300038" marL="300038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2"/>
                </a:buClr>
                <a:buSzPct val="60000"/>
                <a:buFont charset="2" pitchFamily="2" typeface="Wingdings"/>
                <a:buChar char="l"/>
                <a:defRPr b="1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801688" fontAlgn="base" indent="-250825" marL="652463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charset="2" pitchFamily="2" typeface="Wingdings"/>
                <a:buChar char="p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algn="l" defTabSz="801688" fontAlgn="base" indent="-201613" marL="10033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SzPct val="50000"/>
                <a:buFont charset="2" pitchFamily="2" typeface="Wingdings"/>
                <a:buChar char="n"/>
                <a:defRPr sz="1600">
                  <a:solidFill>
                    <a:schemeClr val="tx1"/>
                  </a:solidFill>
                  <a:latin charset="0" pitchFamily="34" typeface="FrutigerNext LT Light"/>
                  <a:ea typeface="+mn-ea"/>
                </a:defRPr>
              </a:lvl3pPr>
              <a:lvl4pPr algn="l" defTabSz="801688" fontAlgn="base" indent="-200025" marL="1401763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har char="–"/>
                <a:defRPr sz="1400">
                  <a:solidFill>
                    <a:schemeClr val="tx1"/>
                  </a:solidFill>
                  <a:latin typeface="+mj-lt"/>
                  <a:ea typeface="+mn-ea"/>
                </a:defRPr>
              </a:lvl4pPr>
              <a:lvl5pPr algn="l" defTabSz="801688" fontAlgn="base" indent="-201613" marL="18034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 charset="0" pitchFamily="34" typeface="FrutigerNext LT Medium"/>
                <a:buChar char="~"/>
                <a:defRPr sz="1200">
                  <a:solidFill>
                    <a:schemeClr val="tx1"/>
                  </a:solidFill>
                  <a:latin typeface="+mj-lt"/>
                  <a:ea typeface="+mn-ea"/>
                </a:defRPr>
              </a:lvl5pPr>
              <a:lvl6pPr algn="l" defTabSz="801688" fontAlgn="base" indent="-201613" marL="22606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 charset="0" pitchFamily="34" typeface="FrutigerNext LT Medium"/>
                <a:buChar char="~"/>
                <a:defRPr sz="1200">
                  <a:solidFill>
                    <a:schemeClr val="tx1"/>
                  </a:solidFill>
                  <a:latin typeface="+mj-lt"/>
                  <a:ea typeface="+mn-ea"/>
                </a:defRPr>
              </a:lvl6pPr>
              <a:lvl7pPr algn="l" defTabSz="801688" fontAlgn="base" indent="-201613" marL="27178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 charset="0" pitchFamily="34" typeface="FrutigerNext LT Medium"/>
                <a:buChar char="~"/>
                <a:defRPr sz="1200">
                  <a:solidFill>
                    <a:schemeClr val="tx1"/>
                  </a:solidFill>
                  <a:latin typeface="+mj-lt"/>
                  <a:ea typeface="+mn-ea"/>
                </a:defRPr>
              </a:lvl7pPr>
              <a:lvl8pPr algn="l" defTabSz="801688" fontAlgn="base" indent="-201613" marL="31750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 charset="0" pitchFamily="34" typeface="FrutigerNext LT Medium"/>
                <a:buChar char="~"/>
                <a:defRPr sz="1200">
                  <a:solidFill>
                    <a:schemeClr val="tx1"/>
                  </a:solidFill>
                  <a:latin typeface="+mj-lt"/>
                  <a:ea typeface="+mn-ea"/>
                </a:defRPr>
              </a:lvl8pPr>
              <a:lvl9pPr algn="l" defTabSz="801688" fontAlgn="base" indent="-201613" marL="3632200" rtl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Font charset="0" pitchFamily="34" typeface="FrutigerNext LT Medium"/>
                <a:buChar char="~"/>
                <a:defRPr sz="1200">
                  <a:solidFill>
                    <a:schemeClr val="tx1"/>
                  </a:solidFill>
                  <a:latin typeface="+mj-lt"/>
                  <a:ea typeface="+mn-ea"/>
                </a:defRPr>
              </a:lvl9pPr>
            </a:lstStyle>
            <a:p>
              <a:pPr indent="-363538" marL="363538">
                <a:buClr>
                  <a:srgbClr val="777777"/>
                </a:buClr>
                <a:buNone/>
                <a:defRPr/>
              </a:pPr>
              <a:r>
                <a:rPr altLang="en-US" kern="0" lang="zh-CN" smtClean="0" sz="2800">
                  <a:solidFill>
                    <a:srgbClr val="0000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你的人生目标是什么？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10399418" y="2368622"/>
            <a:ext cx="1013622" cy="4489378"/>
            <a:chOff x="10399418" y="2368622"/>
            <a:chExt cx="1013622" cy="4489378"/>
          </a:xfrm>
        </p:grpSpPr>
        <p:sp>
          <p:nvSpPr>
            <p:cNvPr id="41" name="矩形 40"/>
            <p:cNvSpPr/>
            <p:nvPr/>
          </p:nvSpPr>
          <p:spPr>
            <a:xfrm>
              <a:off x="10848528" y="5241206"/>
              <a:ext cx="74355" cy="161679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10399418" y="2368622"/>
              <a:ext cx="1013622" cy="4175503"/>
              <a:chOff x="8381944" y="1882578"/>
              <a:chExt cx="1013622" cy="4175503"/>
            </a:xfrm>
          </p:grpSpPr>
          <p:grpSp>
            <p:nvGrpSpPr>
              <p:cNvPr id="43" name="组合 42"/>
              <p:cNvGrpSpPr/>
              <p:nvPr/>
            </p:nvGrpSpPr>
            <p:grpSpPr>
              <a:xfrm>
                <a:off x="8425421" y="1882578"/>
                <a:ext cx="970145" cy="3861628"/>
                <a:chOff x="1071675" y="3756455"/>
                <a:chExt cx="1787413" cy="3691522"/>
              </a:xfrm>
            </p:grpSpPr>
            <p:sp>
              <p:nvSpPr>
                <p:cNvPr id="45" name="矩形 44"/>
                <p:cNvSpPr/>
                <p:nvPr/>
              </p:nvSpPr>
              <p:spPr>
                <a:xfrm>
                  <a:off x="1076671" y="3756455"/>
                  <a:ext cx="1782413" cy="369152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3000509000000000000" pitchFamily="65" typeface="方正卡通简体"/>
                    <a:ea charset="-122" panose="03000509000000000000" pitchFamily="65" typeface="方正卡通简体"/>
                  </a:endParaRPr>
                </a:p>
              </p:txBody>
            </p:sp>
            <p:sp>
              <p:nvSpPr>
                <p:cNvPr id="46" name="等腰三角形 45"/>
                <p:cNvSpPr/>
                <p:nvPr/>
              </p:nvSpPr>
              <p:spPr>
                <a:xfrm rot="5400000">
                  <a:off x="1101059" y="4175677"/>
                  <a:ext cx="267932" cy="326700"/>
                </a:xfrm>
                <a:prstGeom prst="triangle">
                  <a:avLst/>
                </a:prstGeom>
                <a:solidFill>
                  <a:schemeClr val="tx2">
                    <a:lumMod val="60000"/>
                    <a:lumOff val="40000"/>
                    <a:alpha val="9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3000509000000000000" pitchFamily="65" typeface="方正卡通简体"/>
                    <a:ea charset="-122" panose="03000509000000000000" pitchFamily="65" typeface="方正卡通简体"/>
                  </a:endParaRPr>
                </a:p>
              </p:txBody>
            </p:sp>
            <p:sp>
              <p:nvSpPr>
                <p:cNvPr id="47" name="等腰三角形 46"/>
                <p:cNvSpPr/>
                <p:nvPr/>
              </p:nvSpPr>
              <p:spPr>
                <a:xfrm rot="16200000">
                  <a:off x="2575633" y="5751994"/>
                  <a:ext cx="266043" cy="300867"/>
                </a:xfrm>
                <a:prstGeom prst="triangle">
                  <a:avLst/>
                </a:prstGeom>
                <a:solidFill>
                  <a:schemeClr val="tx2">
                    <a:lumMod val="60000"/>
                    <a:lumOff val="40000"/>
                    <a:alpha val="94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-122" panose="03000509000000000000" pitchFamily="65" typeface="方正卡通简体"/>
                    <a:ea charset="-122" panose="03000509000000000000" pitchFamily="65" typeface="方正卡通简体"/>
                  </a:endParaRPr>
                </a:p>
              </p:txBody>
            </p:sp>
          </p:grpSp>
          <p:sp>
            <p:nvSpPr>
              <p:cNvPr id="44" name="Rectangle 2"/>
              <p:cNvSpPr txBox="1">
                <a:spLocks noChangeArrowheads="1"/>
              </p:cNvSpPr>
              <p:nvPr/>
            </p:nvSpPr>
            <p:spPr bwMode="auto">
              <a:xfrm>
                <a:off x="8381944" y="2082232"/>
                <a:ext cx="958991" cy="3975849"/>
              </a:xfrm>
              <a:prstGeom prst="rect">
                <a:avLst/>
              </a:prstGeom>
              <a:noFill/>
              <a:extLst/>
            </p:spPr>
            <p:txBody>
              <a:bodyPr anchor="t" anchorCtr="0" bIns="45720" compatLnSpc="1" lIns="91440" numCol="1" rIns="91440" tIns="45720" vert="eaVert" wrap="square">
                <a:prstTxWarp prst="textNoShape">
                  <a:avLst/>
                </a:prstTxWarp>
              </a:bodyPr>
              <a:lstStyle>
                <a:lvl1pPr algn="l" defTabSz="801688" fontAlgn="base" indent="-300038" marL="300038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chemeClr val="bg2"/>
                  </a:buClr>
                  <a:buSzPct val="60000"/>
                  <a:buFont charset="2" pitchFamily="2" typeface="Wingdings"/>
                  <a:buChar char="l"/>
                  <a:defRPr b="1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801688" fontAlgn="base" indent="-250825" marL="652463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chemeClr val="tx1"/>
                  </a:buClr>
                  <a:buSzPct val="50000"/>
                  <a:buFont charset="2" pitchFamily="2" typeface="Wingdings"/>
                  <a:buChar char="p"/>
                  <a:defRPr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algn="l" defTabSz="801688" fontAlgn="base" indent="-201613" marL="10033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SzPct val="50000"/>
                  <a:buFont charset="2" pitchFamily="2" typeface="Wingdings"/>
                  <a:buChar char="n"/>
                  <a:defRPr sz="1600">
                    <a:solidFill>
                      <a:schemeClr val="tx1"/>
                    </a:solidFill>
                    <a:latin charset="0" pitchFamily="34" typeface="FrutigerNext LT Light"/>
                    <a:ea typeface="+mn-ea"/>
                  </a:defRPr>
                </a:lvl3pPr>
                <a:lvl4pPr algn="l" defTabSz="801688" fontAlgn="base" indent="-200025" marL="1401763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Char char="–"/>
                  <a:defRPr sz="1400">
                    <a:solidFill>
                      <a:schemeClr val="tx1"/>
                    </a:solidFill>
                    <a:latin typeface="+mj-lt"/>
                    <a:ea typeface="+mn-ea"/>
                  </a:defRPr>
                </a:lvl4pPr>
                <a:lvl5pPr algn="l" defTabSz="801688" fontAlgn="base" indent="-201613" marL="18034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Font charset="0" pitchFamily="34" typeface="FrutigerNext LT Medium"/>
                  <a:buChar char="~"/>
                  <a:defRPr sz="1200">
                    <a:solidFill>
                      <a:schemeClr val="tx1"/>
                    </a:solidFill>
                    <a:latin typeface="+mj-lt"/>
                    <a:ea typeface="+mn-ea"/>
                  </a:defRPr>
                </a:lvl5pPr>
                <a:lvl6pPr algn="l" defTabSz="801688" fontAlgn="base" indent="-201613" marL="22606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Font charset="0" pitchFamily="34" typeface="FrutigerNext LT Medium"/>
                  <a:buChar char="~"/>
                  <a:defRPr sz="1200">
                    <a:solidFill>
                      <a:schemeClr val="tx1"/>
                    </a:solidFill>
                    <a:latin typeface="+mj-lt"/>
                    <a:ea typeface="+mn-ea"/>
                  </a:defRPr>
                </a:lvl6pPr>
                <a:lvl7pPr algn="l" defTabSz="801688" fontAlgn="base" indent="-201613" marL="27178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Font charset="0" pitchFamily="34" typeface="FrutigerNext LT Medium"/>
                  <a:buChar char="~"/>
                  <a:defRPr sz="1200">
                    <a:solidFill>
                      <a:schemeClr val="tx1"/>
                    </a:solidFill>
                    <a:latin typeface="+mj-lt"/>
                    <a:ea typeface="+mn-ea"/>
                  </a:defRPr>
                </a:lvl7pPr>
                <a:lvl8pPr algn="l" defTabSz="801688" fontAlgn="base" indent="-201613" marL="31750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Font charset="0" pitchFamily="34" typeface="FrutigerNext LT Medium"/>
                  <a:buChar char="~"/>
                  <a:defRPr sz="1200">
                    <a:solidFill>
                      <a:schemeClr val="tx1"/>
                    </a:solidFill>
                    <a:latin typeface="+mj-lt"/>
                    <a:ea typeface="+mn-ea"/>
                  </a:defRPr>
                </a:lvl8pPr>
                <a:lvl9pPr algn="l" defTabSz="801688" fontAlgn="base" indent="-201613" marL="3632200" rtl="0">
                  <a:lnSpc>
                    <a:spcPct val="140000"/>
                  </a:lnSpc>
                  <a:spcBef>
                    <a:spcPct val="0"/>
                  </a:spcBef>
                  <a:spcAft>
                    <a:spcPct val="0"/>
                  </a:spcAft>
                  <a:buFont charset="0" pitchFamily="34" typeface="FrutigerNext LT Medium"/>
                  <a:buChar char="~"/>
                  <a:defRPr sz="1200">
                    <a:solidFill>
                      <a:schemeClr val="tx1"/>
                    </a:solidFill>
                    <a:latin typeface="+mj-lt"/>
                    <a:ea typeface="+mn-ea"/>
                  </a:defRPr>
                </a:lvl9pPr>
              </a:lstStyle>
              <a:p>
                <a:pPr indent="-363538" marL="363538">
                  <a:buClr>
                    <a:srgbClr val="777777"/>
                  </a:buClr>
                  <a:buNone/>
                  <a:defRPr/>
                </a:pPr>
                <a:r>
                  <a:rPr altLang="en-US" kern="0" lang="zh-CN" smtClean="0" sz="2800">
                    <a:solidFill>
                      <a:srgbClr val="000000"/>
                    </a:solidFill>
                    <a:latin charset="-122" panose="03000509000000000000" pitchFamily="65" typeface="方正卡通简体"/>
                    <a:ea charset="-122" panose="03000509000000000000" pitchFamily="65" typeface="方正卡通简体"/>
                  </a:rPr>
                  <a:t>人的一生，该怎样过？</a:t>
                </a:r>
              </a:p>
            </p:txBody>
          </p:sp>
        </p:grpSp>
      </p:grpSp>
    </p:spTree>
    <p:extLst>
      <p:ext uri="{BB962C8B-B14F-4D97-AF65-F5344CB8AC3E}">
        <p14:creationId val="208530101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  <p:cond delay="0" evt="onBegin">
                          <p:tn val="46"/>
                        </p:cond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  <p:cond delay="0" evt="onBegin">
                          <p:tn val="53"/>
                        </p:cond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  <p:cond delay="0" evt="onBegin">
                          <p:tn val="60"/>
                        </p:cond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63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1"/>
      <p:bldP grpId="0" spid="12"/>
      <p:bldP grpId="0" spid="13"/>
      <p:bldP grpId="0" spid="1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Freeform 8"/>
          <p:cNvSpPr/>
          <p:nvPr/>
        </p:nvSpPr>
        <p:spPr bwMode="auto">
          <a:xfrm rot="669442">
            <a:off x="3839385" y="4572964"/>
            <a:ext cx="4364038" cy="2651125"/>
          </a:xfrm>
          <a:custGeom>
            <a:gdLst>
              <a:gd fmla="*/ 0 w 11451" name="T0"/>
              <a:gd fmla="*/ 1677141 h 6960" name="T1"/>
              <a:gd fmla="*/ 4192922 w 11451" name="T2"/>
              <a:gd fmla="*/ 1013217 h 6960" name="T3"/>
              <a:gd fmla="*/ 4364038 w 11451" name="T4"/>
              <a:gd fmla="*/ 750009 h 6960" name="T5"/>
              <a:gd fmla="*/ 3064087 w 11451" name="T6"/>
              <a:gd fmla="*/ 0 h 6960" name="T7"/>
              <a:gd fmla="*/ 1013740 w 11451" name="T8"/>
              <a:gd fmla="*/ 548890 h 6960" name="T9"/>
              <a:gd fmla="*/ 882259 w 11451" name="T10"/>
              <a:gd fmla="*/ 463566 h 6960" name="T11"/>
              <a:gd fmla="*/ 0 w 11451" name="T12"/>
              <a:gd fmla="*/ 1677141 h 696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960" w="11451">
                <a:moveTo>
                  <a:pt x="0" y="4403"/>
                </a:moveTo>
                <a:cubicBezTo>
                  <a:pt x="3519" y="6960"/>
                  <a:pt x="8445" y="6179"/>
                  <a:pt x="11002" y="2660"/>
                </a:cubicBezTo>
                <a:cubicBezTo>
                  <a:pt x="11163" y="2438"/>
                  <a:pt x="11313" y="2207"/>
                  <a:pt x="11451" y="1969"/>
                </a:cubicBezTo>
                <a:lnTo>
                  <a:pt x="8040" y="0"/>
                </a:lnTo>
                <a:cubicBezTo>
                  <a:pt x="6953" y="1883"/>
                  <a:pt x="4544" y="2529"/>
                  <a:pt x="2660" y="1441"/>
                </a:cubicBezTo>
                <a:cubicBezTo>
                  <a:pt x="2541" y="1372"/>
                  <a:pt x="2426" y="1297"/>
                  <a:pt x="2315" y="1217"/>
                </a:cubicBezTo>
                <a:lnTo>
                  <a:pt x="0" y="4403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prstClr val="black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13" name="TextBox 12"/>
          <p:cNvSpPr txBox="1"/>
          <p:nvPr/>
        </p:nvSpPr>
        <p:spPr>
          <a:xfrm rot="367551">
            <a:off x="5096499" y="3077826"/>
            <a:ext cx="5935980" cy="64008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fmla="val 10545437" name="adj"/>
              </a:avLst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z="3600">
                <a:solidFill>
                  <a:prstClr val="white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你的职业目            是什么？</a:t>
            </a:r>
          </a:p>
        </p:txBody>
      </p:sp>
      <p:sp>
        <p:nvSpPr>
          <p:cNvPr id="8" name="Freeform 6"/>
          <p:cNvSpPr/>
          <p:nvPr/>
        </p:nvSpPr>
        <p:spPr bwMode="auto">
          <a:xfrm rot="669442">
            <a:off x="6242849" y="1110886"/>
            <a:ext cx="3157537" cy="3314700"/>
          </a:xfrm>
          <a:custGeom>
            <a:gdLst>
              <a:gd fmla="*/ 2984554 w 8287" name="T0"/>
              <a:gd fmla="*/ 3314700 h 8700" name="T1"/>
              <a:gd fmla="*/ 313582 w 8287" name="T2"/>
              <a:gd fmla="*/ 16383 h 8700" name="T3"/>
              <a:gd fmla="*/ 0 w 8287" name="T4"/>
              <a:gd fmla="*/ 0 h 8700" name="T5"/>
              <a:gd fmla="*/ 0 w 8287" name="T6"/>
              <a:gd fmla="*/ 1500378 h 8700" name="T7"/>
              <a:gd fmla="*/ 1500469 w 8287" name="T8"/>
              <a:gd fmla="*/ 3001137 h 8700" name="T9"/>
              <a:gd fmla="*/ 1492086 w 8287" name="T10"/>
              <a:gd fmla="*/ 3157728 h 8700" name="T11"/>
              <a:gd fmla="*/ 2984554 w 8287" name="T12"/>
              <a:gd fmla="*/ 3314700 h 8700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8700" w="8287">
                <a:moveTo>
                  <a:pt x="7833" y="8700"/>
                </a:moveTo>
                <a:cubicBezTo>
                  <a:pt x="8287" y="4374"/>
                  <a:pt x="5149" y="498"/>
                  <a:pt x="823" y="43"/>
                </a:cubicBezTo>
                <a:cubicBezTo>
                  <a:pt x="549" y="15"/>
                  <a:pt x="275" y="0"/>
                  <a:pt x="0" y="0"/>
                </a:cubicBezTo>
                <a:lnTo>
                  <a:pt x="0" y="3938"/>
                </a:lnTo>
                <a:cubicBezTo>
                  <a:pt x="2175" y="3938"/>
                  <a:pt x="3938" y="5702"/>
                  <a:pt x="3938" y="7877"/>
                </a:cubicBezTo>
                <a:cubicBezTo>
                  <a:pt x="3938" y="8014"/>
                  <a:pt x="3931" y="8151"/>
                  <a:pt x="3916" y="8288"/>
                </a:cubicBezTo>
                <a:lnTo>
                  <a:pt x="7833" y="870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prstClr val="black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9" name="Freeform 7"/>
          <p:cNvSpPr/>
          <p:nvPr/>
        </p:nvSpPr>
        <p:spPr bwMode="auto">
          <a:xfrm rot="669442">
            <a:off x="7112125" y="4336429"/>
            <a:ext cx="1684338" cy="1343025"/>
          </a:xfrm>
          <a:custGeom>
            <a:gdLst>
              <a:gd fmla="*/ 3411 w 4423" name="T0"/>
              <a:gd fmla="*/ 3527 h 3527" name="T1"/>
              <a:gd fmla="*/ 4423 w 4423" name="T2"/>
              <a:gd fmla="*/ 412 h 3527" name="T3"/>
              <a:gd fmla="*/ 506 w 4423" name="T4"/>
              <a:gd fmla="*/ 0 h 3527" name="T5"/>
              <a:gd fmla="*/ 0 w 4423" name="T6"/>
              <a:gd fmla="*/ 1558 h 3527" name="T7"/>
              <a:gd fmla="*/ 3411 w 4423" name="T8"/>
              <a:gd fmla="*/ 3527 h 352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526" w="4423">
                <a:moveTo>
                  <a:pt x="3411" y="3527"/>
                </a:moveTo>
                <a:cubicBezTo>
                  <a:pt x="3963" y="2571"/>
                  <a:pt x="4307" y="1510"/>
                  <a:pt x="4423" y="412"/>
                </a:cubicBezTo>
                <a:lnTo>
                  <a:pt x="506" y="0"/>
                </a:lnTo>
                <a:cubicBezTo>
                  <a:pt x="448" y="549"/>
                  <a:pt x="276" y="1080"/>
                  <a:pt x="0" y="1558"/>
                </a:cubicBezTo>
                <a:lnTo>
                  <a:pt x="3411" y="3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prstDash val="solid"/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prstClr val="white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10" name="Freeform 9"/>
          <p:cNvSpPr/>
          <p:nvPr/>
        </p:nvSpPr>
        <p:spPr bwMode="auto">
          <a:xfrm rot="669442">
            <a:off x="3139612" y="4162980"/>
            <a:ext cx="1717675" cy="1677988"/>
          </a:xfrm>
          <a:custGeom>
            <a:gdLst>
              <a:gd fmla="*/ 0 w 9013" name="T0"/>
              <a:gd fmla="*/ 3938 h 8806" name="T1"/>
              <a:gd fmla="*/ 4383 w 9013" name="T2"/>
              <a:gd fmla="*/ 8806 h 8806" name="T3"/>
              <a:gd fmla="*/ 9013 w 9013" name="T4"/>
              <a:gd fmla="*/ 2434 h 8806" name="T5"/>
              <a:gd fmla="*/ 6821 w 9013" name="T6"/>
              <a:gd fmla="*/ 0 h 8806" name="T7"/>
              <a:gd fmla="*/ 0 w 9013" name="T8"/>
              <a:gd fmla="*/ 3938 h 880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8806" w="9013">
                <a:moveTo>
                  <a:pt x="0" y="3938"/>
                </a:moveTo>
                <a:cubicBezTo>
                  <a:pt x="1104" y="5850"/>
                  <a:pt x="2597" y="7508"/>
                  <a:pt x="4383" y="8806"/>
                </a:cubicBezTo>
                <a:lnTo>
                  <a:pt x="9013" y="2434"/>
                </a:lnTo>
                <a:cubicBezTo>
                  <a:pt x="8120" y="1785"/>
                  <a:pt x="7373" y="956"/>
                  <a:pt x="6821" y="0"/>
                </a:cubicBezTo>
                <a:lnTo>
                  <a:pt x="0" y="39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prstDash val="solid"/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prstClr val="white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11" name="Freeform 10"/>
          <p:cNvSpPr/>
          <p:nvPr/>
        </p:nvSpPr>
        <p:spPr bwMode="auto">
          <a:xfrm rot="669442">
            <a:off x="2756235" y="661137"/>
            <a:ext cx="2805113" cy="4241800"/>
          </a:xfrm>
          <a:custGeom>
            <a:gdLst>
              <a:gd fmla="*/ 2194792 w 14726" name="T0"/>
              <a:gd fmla="*/ 0 h 22267" name="T1"/>
              <a:gd fmla="*/ 674134 w 14726" name="T2"/>
              <a:gd fmla="*/ 3961960 h 22267" name="T3"/>
              <a:gd fmla="*/ 816618 w 14726" name="T4"/>
              <a:gd fmla="*/ 4241800 h 22267" name="T5"/>
              <a:gd fmla="*/ 2115931 w 14726" name="T6"/>
              <a:gd fmla="*/ 3491622 h 22267" name="T7"/>
              <a:gd fmla="*/ 2665105 w 14726" name="T8"/>
              <a:gd fmla="*/ 1441873 h 22267" name="T9"/>
              <a:gd fmla="*/ 2805113 w 14726" name="T10"/>
              <a:gd fmla="*/ 1370627 h 22267" name="T11"/>
              <a:gd fmla="*/ 2194792 w 14726" name="T12"/>
              <a:gd fmla="*/ 0 h 22267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22267" w="14726">
                <a:moveTo>
                  <a:pt x="11522" y="0"/>
                </a:moveTo>
                <a:cubicBezTo>
                  <a:pt x="3574" y="3538"/>
                  <a:pt x="0" y="12850"/>
                  <a:pt x="3539" y="20798"/>
                </a:cubicBezTo>
                <a:cubicBezTo>
                  <a:pt x="3762" y="21300"/>
                  <a:pt x="4012" y="21791"/>
                  <a:pt x="4287" y="22267"/>
                </a:cubicBezTo>
                <a:lnTo>
                  <a:pt x="11108" y="18329"/>
                </a:lnTo>
                <a:cubicBezTo>
                  <a:pt x="8933" y="14562"/>
                  <a:pt x="10224" y="9744"/>
                  <a:pt x="13991" y="7569"/>
                </a:cubicBezTo>
                <a:cubicBezTo>
                  <a:pt x="14230" y="7432"/>
                  <a:pt x="14475" y="7307"/>
                  <a:pt x="14726" y="7195"/>
                </a:cubicBezTo>
                <a:lnTo>
                  <a:pt x="11522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lang="zh-CN">
              <a:solidFill>
                <a:prstClr val="black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12" name="Freeform 11"/>
          <p:cNvSpPr/>
          <p:nvPr/>
        </p:nvSpPr>
        <p:spPr bwMode="auto">
          <a:xfrm rot="669442">
            <a:off x="5226554" y="703205"/>
            <a:ext cx="1220788" cy="1628775"/>
          </a:xfrm>
          <a:custGeom>
            <a:gdLst>
              <a:gd fmla="*/ 6408 w 6408" name="T0"/>
              <a:gd fmla="*/ 0 h 8557" name="T1"/>
              <a:gd fmla="*/ 0 w 6408" name="T2"/>
              <a:gd fmla="*/ 1362 h 8557" name="T3"/>
              <a:gd fmla="*/ 3204 w 6408" name="T4"/>
              <a:gd fmla="*/ 8557 h 8557" name="T5"/>
              <a:gd fmla="*/ 6408 w 6408" name="T6"/>
              <a:gd fmla="*/ 7876 h 8557" name="T7"/>
              <a:gd fmla="*/ 6408 w 6408" name="T8"/>
              <a:gd fmla="*/ 0 h 855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8557" w="6408">
                <a:moveTo>
                  <a:pt x="6408" y="0"/>
                </a:moveTo>
                <a:cubicBezTo>
                  <a:pt x="4200" y="0"/>
                  <a:pt x="2017" y="464"/>
                  <a:pt x="0" y="1362"/>
                </a:cubicBezTo>
                <a:lnTo>
                  <a:pt x="3204" y="8557"/>
                </a:lnTo>
                <a:cubicBezTo>
                  <a:pt x="4212" y="8108"/>
                  <a:pt x="5304" y="7876"/>
                  <a:pt x="6408" y="7876"/>
                </a:cubicBezTo>
                <a:lnTo>
                  <a:pt x="6408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prstDash val="solid"/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prstClr val="white"/>
              </a:solidFill>
              <a:latin charset="0" panose="020b0604020202020204" pitchFamily="34" typeface="Arial"/>
              <a:ea charset="-122" pitchFamily="2" typeface="宋体"/>
            </a:endParaRPr>
          </a:p>
        </p:txBody>
      </p:sp>
      <p:sp>
        <p:nvSpPr>
          <p:cNvPr id="25" name="TextBox 16"/>
          <p:cNvSpPr txBox="1"/>
          <p:nvPr/>
        </p:nvSpPr>
        <p:spPr bwMode="auto">
          <a:xfrm>
            <a:off x="6769779" y="1866955"/>
            <a:ext cx="109728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打工？</a:t>
            </a:r>
          </a:p>
        </p:txBody>
      </p:sp>
      <p:sp>
        <p:nvSpPr>
          <p:cNvPr id="26" name="TextBox 17"/>
          <p:cNvSpPr txBox="1"/>
          <p:nvPr/>
        </p:nvSpPr>
        <p:spPr bwMode="auto">
          <a:xfrm>
            <a:off x="7219410" y="2534260"/>
            <a:ext cx="1856105" cy="8229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小职员-主管</a:t>
            </a:r>
          </a:p>
          <a:p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    -经理-总监</a:t>
            </a:r>
          </a:p>
          <a:p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       -副总-总经理</a:t>
            </a:r>
          </a:p>
        </p:txBody>
      </p:sp>
      <p:sp>
        <p:nvSpPr>
          <p:cNvPr id="23" name="TextBox 19"/>
          <p:cNvSpPr txBox="1"/>
          <p:nvPr/>
        </p:nvSpPr>
        <p:spPr bwMode="auto">
          <a:xfrm>
            <a:off x="5613892" y="5362723"/>
            <a:ext cx="944880" cy="3962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mtClean="0" sz="2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创业？</a:t>
            </a:r>
          </a:p>
        </p:txBody>
      </p:sp>
      <p:sp>
        <p:nvSpPr>
          <p:cNvPr id="24" name="TextBox 20"/>
          <p:cNvSpPr txBox="1"/>
          <p:nvPr/>
        </p:nvSpPr>
        <p:spPr bwMode="auto">
          <a:xfrm>
            <a:off x="4604626" y="5804272"/>
            <a:ext cx="2963412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直接用钱创业</a:t>
            </a:r>
          </a:p>
          <a:p>
            <a:pPr algn="ctr"/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先积累经验和资金，再创业</a:t>
            </a:r>
          </a:p>
        </p:txBody>
      </p:sp>
      <p:sp>
        <p:nvSpPr>
          <p:cNvPr id="16" name="TextBox 18"/>
          <p:cNvSpPr txBox="1"/>
          <p:nvPr/>
        </p:nvSpPr>
        <p:spPr>
          <a:xfrm>
            <a:off x="5776477" y="1300253"/>
            <a:ext cx="495618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4000">
                <a:solidFill>
                  <a:prstClr val="black">
                    <a:lumMod val="75000"/>
                    <a:lumOff val="25000"/>
                  </a:prstClr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1</a:t>
            </a:r>
          </a:p>
        </p:txBody>
      </p:sp>
      <p:sp>
        <p:nvSpPr>
          <p:cNvPr id="17" name="TextBox 24"/>
          <p:cNvSpPr txBox="1"/>
          <p:nvPr/>
        </p:nvSpPr>
        <p:spPr>
          <a:xfrm>
            <a:off x="7838515" y="4480659"/>
            <a:ext cx="495618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4000">
                <a:solidFill>
                  <a:prstClr val="black">
                    <a:lumMod val="75000"/>
                    <a:lumOff val="25000"/>
                  </a:prstClr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2</a:t>
            </a:r>
          </a:p>
        </p:txBody>
      </p:sp>
      <p:sp>
        <p:nvSpPr>
          <p:cNvPr id="18" name="TextBox 25"/>
          <p:cNvSpPr txBox="1"/>
          <p:nvPr/>
        </p:nvSpPr>
        <p:spPr>
          <a:xfrm>
            <a:off x="3886558" y="4552667"/>
            <a:ext cx="495618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z="4000">
                <a:solidFill>
                  <a:prstClr val="black">
                    <a:lumMod val="75000"/>
                    <a:lumOff val="25000"/>
                  </a:prstClr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3</a:t>
            </a:r>
          </a:p>
        </p:txBody>
      </p:sp>
      <p:sp>
        <p:nvSpPr>
          <p:cNvPr id="21" name="TextBox 30"/>
          <p:cNvSpPr txBox="1"/>
          <p:nvPr/>
        </p:nvSpPr>
        <p:spPr bwMode="auto">
          <a:xfrm>
            <a:off x="3554843" y="2288359"/>
            <a:ext cx="1198880" cy="7010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mtClean="0" sz="2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啃老？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b="1" lang="zh-CN" smtClean="0" sz="20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混日子？</a:t>
            </a:r>
          </a:p>
        </p:txBody>
      </p:sp>
      <p:sp>
        <p:nvSpPr>
          <p:cNvPr id="22" name="TextBox 31"/>
          <p:cNvSpPr txBox="1"/>
          <p:nvPr/>
        </p:nvSpPr>
        <p:spPr bwMode="auto">
          <a:xfrm>
            <a:off x="3262160" y="3173349"/>
            <a:ext cx="1198880" cy="5791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不努力，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mtClean="0" sz="16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也是一辈子</a:t>
            </a:r>
          </a:p>
        </p:txBody>
      </p:sp>
      <p:sp>
        <p:nvSpPr>
          <p:cNvPr id="20" name="矩形 19"/>
          <p:cNvSpPr/>
          <p:nvPr/>
        </p:nvSpPr>
        <p:spPr>
          <a:xfrm rot="1387879">
            <a:off x="5785792" y="2422481"/>
            <a:ext cx="944880" cy="1005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mtClean="0" sz="6000">
                <a:solidFill>
                  <a:prstClr val="white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标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5418317" y="3484001"/>
            <a:ext cx="1220293" cy="1419838"/>
            <a:chOff x="5418317" y="3484001"/>
            <a:chExt cx="1220293" cy="1419838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5418317" y="3484001"/>
              <a:ext cx="1220293" cy="1419838"/>
            </a:xfrm>
            <a:prstGeom prst="rect">
              <a:avLst/>
            </a:prstGeom>
          </p:spPr>
        </p:pic>
        <p:grpSp>
          <p:nvGrpSpPr>
            <p:cNvPr id="29" name="组合 28"/>
            <p:cNvGrpSpPr/>
            <p:nvPr/>
          </p:nvGrpSpPr>
          <p:grpSpPr>
            <a:xfrm>
              <a:off x="5747884" y="4417450"/>
              <a:ext cx="525814" cy="154736"/>
              <a:chOff x="4199173" y="2038754"/>
              <a:chExt cx="3905250" cy="3038475"/>
            </a:xfrm>
          </p:grpSpPr>
          <p:grpSp>
            <p:nvGrpSpPr>
              <p:cNvPr id="30" name="组合 29"/>
              <p:cNvGrpSpPr/>
              <p:nvPr/>
            </p:nvGrpSpPr>
            <p:grpSpPr>
              <a:xfrm>
                <a:off x="4199173" y="2038754"/>
                <a:ext cx="3905250" cy="3038475"/>
                <a:chOff x="4594673" y="705464"/>
                <a:chExt cx="3905250" cy="3038475"/>
              </a:xfrm>
            </p:grpSpPr>
            <p:sp>
              <p:nvSpPr>
                <p:cNvPr id="32" name="任意多边形 31"/>
                <p:cNvSpPr/>
                <p:nvPr/>
              </p:nvSpPr>
              <p:spPr>
                <a:xfrm>
                  <a:off x="4797645" y="845243"/>
                  <a:ext cx="3550227" cy="2762250"/>
                </a:xfrm>
                <a:custGeom>
                  <a:gdLst>
                    <a:gd fmla="*/ 733425 w 3905250" name="connsiteX0"/>
                    <a:gd fmla="*/ 0 h 3038475" name="connsiteY0"/>
                    <a:gd fmla="*/ 0 w 3905250" name="connsiteX1"/>
                    <a:gd fmla="*/ 752475 h 3038475" name="connsiteY1"/>
                    <a:gd fmla="*/ 1876425 w 3905250" name="connsiteX2"/>
                    <a:gd fmla="*/ 3038475 h 3038475" name="connsiteY2"/>
                    <a:gd fmla="*/ 3905250 w 3905250" name="connsiteX3"/>
                    <a:gd fmla="*/ 781050 h 3038475" name="connsiteY3"/>
                    <a:gd fmla="*/ 3181350 w 3905250" name="connsiteX4"/>
                    <a:gd fmla="*/ 0 h 3038475" name="connsiteY4"/>
                    <a:gd fmla="*/ 733425 w 3905250" name="connsiteX5"/>
                    <a:gd fmla="*/ 0 h 3038475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3038475" w="3905250">
                      <a:moveTo>
                        <a:pt x="733425" y="0"/>
                      </a:moveTo>
                      <a:lnTo>
                        <a:pt x="0" y="752475"/>
                      </a:lnTo>
                      <a:lnTo>
                        <a:pt x="1876425" y="3038475"/>
                      </a:lnTo>
                      <a:lnTo>
                        <a:pt x="3905250" y="781050"/>
                      </a:lnTo>
                      <a:lnTo>
                        <a:pt x="3181350" y="0"/>
                      </a:lnTo>
                      <a:lnTo>
                        <a:pt x="733425" y="0"/>
                      </a:lnTo>
                      <a:close/>
                    </a:path>
                  </a:pathLst>
                </a:custGeom>
                <a:solidFill>
                  <a:srgbClr val="FFF500"/>
                </a:solidFill>
                <a:ln>
                  <a:solidFill>
                    <a:srgbClr val="D4291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3" name="任意多边形 32"/>
                <p:cNvSpPr/>
                <p:nvPr/>
              </p:nvSpPr>
              <p:spPr>
                <a:xfrm>
                  <a:off x="4594673" y="705464"/>
                  <a:ext cx="3905250" cy="3038475"/>
                </a:xfrm>
                <a:custGeom>
                  <a:gdLst>
                    <a:gd fmla="*/ 840276 w 3905250" name="connsiteX0"/>
                    <a:gd fmla="*/ 184999 h 3038475" name="connsiteY0"/>
                    <a:gd fmla="*/ 787277 w 3905250" name="connsiteX1"/>
                    <a:gd fmla="*/ 202665 h 3038475" name="connsiteY1"/>
                    <a:gd fmla="*/ 787277 w 3905250" name="connsiteX2"/>
                    <a:gd fmla="*/ 220332 h 3038475" name="connsiteY2"/>
                    <a:gd fmla="*/ 806599 w 3905250" name="connsiteX3"/>
                    <a:gd fmla="*/ 220781 h 3038475" name="connsiteY3"/>
                    <a:gd fmla="*/ 274955 w 3905250" name="connsiteX4"/>
                    <a:gd fmla="*/ 785653 h 3038475" name="connsiteY4"/>
                    <a:gd fmla="*/ 1900253 w 3905250" name="connsiteX5"/>
                    <a:gd fmla="*/ 2693611 h 3038475" name="connsiteY5"/>
                    <a:gd fmla="*/ 3596215 w 3905250" name="connsiteX6"/>
                    <a:gd fmla="*/ 803319 h 3038475" name="connsiteY6"/>
                    <a:gd fmla="*/ 3066227 w 3905250" name="connsiteX7"/>
                    <a:gd fmla="*/ 273331 h 3038475" name="connsiteY7"/>
                    <a:gd fmla="*/ 806599 w 3905250" name="connsiteX8"/>
                    <a:gd fmla="*/ 220781 h 3038475" name="connsiteY8"/>
                    <a:gd fmla="*/ 733425 w 3905250" name="connsiteX9"/>
                    <a:gd fmla="*/ 0 h 3038475" name="connsiteY9"/>
                    <a:gd fmla="*/ 3181350 w 3905250" name="connsiteX10"/>
                    <a:gd fmla="*/ 0 h 3038475" name="connsiteY10"/>
                    <a:gd fmla="*/ 3905250 w 3905250" name="connsiteX11"/>
                    <a:gd fmla="*/ 781050 h 3038475" name="connsiteY11"/>
                    <a:gd fmla="*/ 1876425 w 3905250" name="connsiteX12"/>
                    <a:gd fmla="*/ 3038475 h 3038475" name="connsiteY12"/>
                    <a:gd fmla="*/ 0 w 3905250" name="connsiteX13"/>
                    <a:gd fmla="*/ 752475 h 3038475" name="connsiteY1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b="b" l="l" r="r" t="t"/>
                  <a:pathLst>
                    <a:path h="3038475" w="3905250">
                      <a:moveTo>
                        <a:pt x="840276" y="184999"/>
                      </a:moveTo>
                      <a:lnTo>
                        <a:pt x="787277" y="202665"/>
                      </a:lnTo>
                      <a:lnTo>
                        <a:pt x="787277" y="220332"/>
                      </a:lnTo>
                      <a:lnTo>
                        <a:pt x="806599" y="220781"/>
                      </a:lnTo>
                      <a:lnTo>
                        <a:pt x="274955" y="785653"/>
                      </a:lnTo>
                      <a:lnTo>
                        <a:pt x="1900253" y="2693611"/>
                      </a:lnTo>
                      <a:lnTo>
                        <a:pt x="3596215" y="803319"/>
                      </a:lnTo>
                      <a:lnTo>
                        <a:pt x="3066227" y="273331"/>
                      </a:lnTo>
                      <a:lnTo>
                        <a:pt x="806599" y="220781"/>
                      </a:lnTo>
                      <a:close/>
                      <a:moveTo>
                        <a:pt x="733425" y="0"/>
                      </a:moveTo>
                      <a:lnTo>
                        <a:pt x="3181350" y="0"/>
                      </a:lnTo>
                      <a:lnTo>
                        <a:pt x="3905250" y="781050"/>
                      </a:lnTo>
                      <a:lnTo>
                        <a:pt x="1876425" y="3038475"/>
                      </a:lnTo>
                      <a:lnTo>
                        <a:pt x="0" y="752475"/>
                      </a:lnTo>
                      <a:close/>
                    </a:path>
                  </a:pathLst>
                </a:custGeom>
                <a:solidFill>
                  <a:srgbClr val="D4291A"/>
                </a:solidFill>
                <a:ln>
                  <a:solidFill>
                    <a:srgbClr val="D4291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31" name="Text Box 54">
                <a:hlinkClick r:id="rId3"/>
              </p:cNvPr>
              <p:cNvSpPr txBox="1">
                <a:spLocks noChangeArrowheads="1"/>
              </p:cNvSpPr>
              <p:nvPr/>
            </p:nvSpPr>
            <p:spPr bwMode="auto">
              <a:xfrm>
                <a:off x="5162966" y="3071637"/>
                <a:ext cx="1866069" cy="57992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bIns="45708" lIns="91417" rIns="91417" tIns="45708"/>
              <a:lstStyle/>
              <a:p>
                <a:pPr algn="l" defTabSz="914400" eaLnBrk="1" fontAlgn="base" hangingPunct="1" latinLnBrk="0" marL="0" rtl="0">
                  <a:spcBef>
                    <a:spcPct val="50000"/>
                  </a:spcBef>
                  <a:spcAft>
                    <a:spcPct val="0"/>
                  </a:spcAft>
                </a:pPr>
                <a:endParaRPr altLang="zh-CN" kern="1200" lang="en-US" sz="19900">
                  <a:solidFill>
                    <a:srgbClr val="D4291A"/>
                  </a:solidFill>
                  <a:latin charset="0" panose="04020705060702020204" pitchFamily="82" typeface="Charlemagne Std"/>
                  <a:ea charset="-122" panose="020b0503020204020204" pitchFamily="34" typeface="微软雅黑"/>
                </a:endParaRPr>
              </a:p>
            </p:txBody>
          </p:sp>
        </p:grpSp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5759007" y="4244370"/>
              <a:ext cx="646232" cy="542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val="214056162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25"/>
      <p:bldP grpId="0" spid="26"/>
      <p:bldP grpId="0" spid="23"/>
      <p:bldP grpId="0" spid="24"/>
      <p:bldP grpId="0" spid="16"/>
      <p:bldP grpId="0" spid="17"/>
      <p:bldP grpId="0" spid="18"/>
      <p:bldP grpId="0" spid="21"/>
      <p:bldP grpId="0" spid="22"/>
      <p:bldP grpId="0" spid="2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5" name="组合 84"/>
          <p:cNvGrpSpPr/>
          <p:nvPr/>
        </p:nvGrpSpPr>
        <p:grpSpPr>
          <a:xfrm>
            <a:off x="8040589" y="2717097"/>
            <a:ext cx="1863814" cy="3281363"/>
            <a:chOff x="8040589" y="2717097"/>
            <a:chExt cx="1863814" cy="3281363"/>
          </a:xfrm>
        </p:grpSpPr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8040589" y="2717097"/>
              <a:ext cx="186381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  <a:cs charset="0" pitchFamily="34" typeface="Segoe UI"/>
              </a:endParaRPr>
            </a:p>
          </p:txBody>
        </p:sp>
        <p:sp>
          <p:nvSpPr>
            <p:cNvPr id="19" name="Text Placeholder 32"/>
            <p:cNvSpPr txBox="1"/>
            <p:nvPr/>
          </p:nvSpPr>
          <p:spPr bwMode="auto">
            <a:xfrm>
              <a:off x="8123288" y="4465918"/>
              <a:ext cx="1772111" cy="1144193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lvl="1" marL="0">
                <a:buNone/>
              </a:pPr>
              <a:r>
                <a:rPr altLang="en-US" lang="zh-CN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找出20件事情和7个故事中的规律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8380132" y="3344713"/>
              <a:ext cx="1126625" cy="964406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34" name="Rectangle 7"/>
            <p:cNvSpPr/>
            <p:nvPr/>
          </p:nvSpPr>
          <p:spPr>
            <a:xfrm>
              <a:off x="8040589" y="2806394"/>
              <a:ext cx="186381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35" name="Text Placeholder 29"/>
            <p:cNvSpPr txBox="1"/>
            <p:nvPr/>
          </p:nvSpPr>
          <p:spPr bwMode="auto">
            <a:xfrm>
              <a:off x="8040589" y="2833779"/>
              <a:ext cx="1863814" cy="355997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第五步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2207568" y="2708920"/>
            <a:ext cx="1865004" cy="3281363"/>
            <a:chOff x="2207568" y="2708920"/>
            <a:chExt cx="1865004" cy="3281363"/>
          </a:xfrm>
        </p:grpSpPr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2207568" y="2708920"/>
              <a:ext cx="186500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9" name="Rectangle 6"/>
            <p:cNvSpPr/>
            <p:nvPr/>
          </p:nvSpPr>
          <p:spPr>
            <a:xfrm>
              <a:off x="2207568" y="2791073"/>
              <a:ext cx="186500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Text Placeholder 27"/>
            <p:cNvSpPr txBox="1"/>
            <p:nvPr/>
          </p:nvSpPr>
          <p:spPr bwMode="auto">
            <a:xfrm>
              <a:off x="2207568" y="2817267"/>
              <a:ext cx="1865004" cy="357188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第二步</a:t>
              </a:r>
            </a:p>
          </p:txBody>
        </p:sp>
        <p:sp>
          <p:nvSpPr>
            <p:cNvPr id="13" name="Text Placeholder 26"/>
            <p:cNvSpPr txBox="1"/>
            <p:nvPr/>
          </p:nvSpPr>
          <p:spPr bwMode="auto">
            <a:xfrm>
              <a:off x="2351584" y="4462909"/>
              <a:ext cx="1631582" cy="1126331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写出从记事起到现在为止的20件自己感到成功且自豪的事</a:t>
              </a:r>
            </a:p>
          </p:txBody>
        </p:sp>
        <p:pic>
          <p:nvPicPr>
            <p:cNvPr id="26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422436" y="3185171"/>
              <a:ext cx="1292164" cy="13168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  <p:sp>
          <p:nvSpPr>
            <p:cNvPr id="44" name="矩形 43"/>
            <p:cNvSpPr/>
            <p:nvPr/>
          </p:nvSpPr>
          <p:spPr>
            <a:xfrm>
              <a:off x="2715723" y="3755242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矩形 44"/>
            <p:cNvSpPr/>
            <p:nvPr/>
          </p:nvSpPr>
          <p:spPr>
            <a:xfrm>
              <a:off x="2715722" y="3867186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矩形 45"/>
            <p:cNvSpPr/>
            <p:nvPr/>
          </p:nvSpPr>
          <p:spPr>
            <a:xfrm>
              <a:off x="2715722" y="3985465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矩形 46"/>
            <p:cNvSpPr/>
            <p:nvPr/>
          </p:nvSpPr>
          <p:spPr>
            <a:xfrm>
              <a:off x="2715722" y="4080884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矩形 47"/>
            <p:cNvSpPr/>
            <p:nvPr/>
          </p:nvSpPr>
          <p:spPr>
            <a:xfrm>
              <a:off x="2882452" y="3985464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矩形 48"/>
            <p:cNvSpPr/>
            <p:nvPr/>
          </p:nvSpPr>
          <p:spPr>
            <a:xfrm>
              <a:off x="2856847" y="3867186"/>
              <a:ext cx="510679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6088495" y="2708920"/>
            <a:ext cx="1872509" cy="3281363"/>
            <a:chOff x="6088495" y="2708920"/>
            <a:chExt cx="1872509" cy="3281363"/>
          </a:xfrm>
        </p:grpSpPr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6096000" y="2708920"/>
              <a:ext cx="186500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  <a:cs charset="0" pitchFamily="34" typeface="Segoe UI"/>
              </a:endParaRPr>
            </a:p>
          </p:txBody>
        </p:sp>
        <p:sp>
          <p:nvSpPr>
            <p:cNvPr id="17" name="Text Placeholder 30"/>
            <p:cNvSpPr txBox="1"/>
            <p:nvPr/>
          </p:nvSpPr>
          <p:spPr bwMode="auto">
            <a:xfrm>
              <a:off x="6088495" y="4457940"/>
              <a:ext cx="1772111" cy="1134667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挑出最前面的7件事情，写出故事的具体背景和情节</a:t>
              </a:r>
            </a:p>
          </p:txBody>
        </p:sp>
        <p:sp>
          <p:nvSpPr>
            <p:cNvPr id="11" name="Rectangle 8"/>
            <p:cNvSpPr/>
            <p:nvPr/>
          </p:nvSpPr>
          <p:spPr>
            <a:xfrm>
              <a:off x="6096000" y="2808933"/>
              <a:ext cx="186500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18" name="Text Placeholder 31"/>
            <p:cNvSpPr txBox="1"/>
            <p:nvPr/>
          </p:nvSpPr>
          <p:spPr bwMode="auto">
            <a:xfrm>
              <a:off x="6096000" y="2835126"/>
              <a:ext cx="1865004" cy="357188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第四步</a:t>
              </a:r>
            </a:p>
          </p:txBody>
        </p:sp>
        <p:sp>
          <p:nvSpPr>
            <p:cNvPr id="51" name="Freeform 620"/>
            <p:cNvSpPr>
              <a:spLocks noEditPoints="1"/>
            </p:cNvSpPr>
            <p:nvPr/>
          </p:nvSpPr>
          <p:spPr bwMode="auto">
            <a:xfrm>
              <a:off x="6450822" y="3418694"/>
              <a:ext cx="937699" cy="939084"/>
            </a:xfrm>
            <a:custGeom>
              <a:gdLst>
                <a:gd fmla="*/ 977 w 977" name="T0"/>
                <a:gd fmla="*/ 401 h 977" name="T1"/>
                <a:gd fmla="*/ 576 w 977" name="T2"/>
                <a:gd fmla="*/ 0 h 977" name="T3"/>
                <a:gd fmla="*/ 175 w 977" name="T4"/>
                <a:gd fmla="*/ 401 h 977" name="T5"/>
                <a:gd fmla="*/ 238 w 977" name="T6"/>
                <a:gd fmla="*/ 617 h 977" name="T7"/>
                <a:gd fmla="*/ 34 w 977" name="T8"/>
                <a:gd fmla="*/ 821 h 977" name="T9"/>
                <a:gd fmla="*/ 34 w 977" name="T10"/>
                <a:gd fmla="*/ 943 h 977" name="T11"/>
                <a:gd fmla="*/ 156 w 977" name="T12"/>
                <a:gd fmla="*/ 943 h 977" name="T13"/>
                <a:gd fmla="*/ 360 w 977" name="T14"/>
                <a:gd fmla="*/ 739 h 977" name="T15"/>
                <a:gd fmla="*/ 576 w 977" name="T16"/>
                <a:gd fmla="*/ 802 h 977" name="T17"/>
                <a:gd fmla="*/ 977 w 977" name="T18"/>
                <a:gd fmla="*/ 401 h 977" name="T19"/>
                <a:gd fmla="*/ 576 w 977" name="T20"/>
                <a:gd fmla="*/ 652 h 977" name="T21"/>
                <a:gd fmla="*/ 325 w 977" name="T22"/>
                <a:gd fmla="*/ 401 h 977" name="T23"/>
                <a:gd fmla="*/ 576 w 977" name="T24"/>
                <a:gd fmla="*/ 150 h 977" name="T25"/>
                <a:gd fmla="*/ 827 w 977" name="T26"/>
                <a:gd fmla="*/ 401 h 977" name="T27"/>
                <a:gd fmla="*/ 576 w 977" name="T28"/>
                <a:gd fmla="*/ 652 h 97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77" w="977">
                  <a:moveTo>
                    <a:pt x="977" y="401"/>
                  </a:moveTo>
                  <a:cubicBezTo>
                    <a:pt x="977" y="179"/>
                    <a:pt x="798" y="0"/>
                    <a:pt x="576" y="0"/>
                  </a:cubicBezTo>
                  <a:cubicBezTo>
                    <a:pt x="354" y="0"/>
                    <a:pt x="175" y="179"/>
                    <a:pt x="175" y="401"/>
                  </a:cubicBezTo>
                  <a:cubicBezTo>
                    <a:pt x="175" y="480"/>
                    <a:pt x="198" y="554"/>
                    <a:pt x="238" y="617"/>
                  </a:cubicBezTo>
                  <a:cubicBezTo>
                    <a:pt x="34" y="821"/>
                    <a:pt x="34" y="821"/>
                    <a:pt x="34" y="821"/>
                  </a:cubicBezTo>
                  <a:cubicBezTo>
                    <a:pt x="0" y="855"/>
                    <a:pt x="0" y="909"/>
                    <a:pt x="34" y="943"/>
                  </a:cubicBezTo>
                  <a:cubicBezTo>
                    <a:pt x="68" y="977"/>
                    <a:pt x="122" y="977"/>
                    <a:pt x="156" y="943"/>
                  </a:cubicBezTo>
                  <a:cubicBezTo>
                    <a:pt x="360" y="739"/>
                    <a:pt x="360" y="739"/>
                    <a:pt x="360" y="739"/>
                  </a:cubicBezTo>
                  <a:cubicBezTo>
                    <a:pt x="423" y="779"/>
                    <a:pt x="496" y="802"/>
                    <a:pt x="576" y="802"/>
                  </a:cubicBezTo>
                  <a:cubicBezTo>
                    <a:pt x="798" y="802"/>
                    <a:pt x="977" y="623"/>
                    <a:pt x="977" y="401"/>
                  </a:cubicBezTo>
                  <a:close/>
                  <a:moveTo>
                    <a:pt x="576" y="652"/>
                  </a:moveTo>
                  <a:cubicBezTo>
                    <a:pt x="438" y="652"/>
                    <a:pt x="325" y="539"/>
                    <a:pt x="325" y="401"/>
                  </a:cubicBezTo>
                  <a:cubicBezTo>
                    <a:pt x="325" y="262"/>
                    <a:pt x="437" y="150"/>
                    <a:pt x="576" y="150"/>
                  </a:cubicBezTo>
                  <a:cubicBezTo>
                    <a:pt x="714" y="150"/>
                    <a:pt x="827" y="263"/>
                    <a:pt x="827" y="401"/>
                  </a:cubicBezTo>
                  <a:cubicBezTo>
                    <a:pt x="827" y="539"/>
                    <a:pt x="714" y="652"/>
                    <a:pt x="576" y="65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9984805" y="2717097"/>
            <a:ext cx="1865004" cy="3281363"/>
            <a:chOff x="9984805" y="2717097"/>
            <a:chExt cx="1865004" cy="3281363"/>
          </a:xfrm>
        </p:grpSpPr>
        <p:sp>
          <p:nvSpPr>
            <p:cNvPr id="39" name="Rectangle 19"/>
            <p:cNvSpPr>
              <a:spLocks noChangeArrowheads="1"/>
            </p:cNvSpPr>
            <p:nvPr/>
          </p:nvSpPr>
          <p:spPr bwMode="auto">
            <a:xfrm>
              <a:off x="9984805" y="2717097"/>
              <a:ext cx="186500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  <a:cs charset="0" pitchFamily="34" typeface="Segoe UI"/>
              </a:endParaRPr>
            </a:p>
          </p:txBody>
        </p:sp>
        <p:sp>
          <p:nvSpPr>
            <p:cNvPr id="36" name="Text Placeholder 30"/>
            <p:cNvSpPr txBox="1"/>
            <p:nvPr/>
          </p:nvSpPr>
          <p:spPr bwMode="auto">
            <a:xfrm>
              <a:off x="10011506" y="4475444"/>
              <a:ext cx="1772111" cy="1134667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把联系的结果跟周围的人进行交流，进而更明确自己的职业兴趣、性格、能力、偏好等等</a:t>
              </a:r>
            </a:p>
          </p:txBody>
        </p:sp>
        <p:sp>
          <p:nvSpPr>
            <p:cNvPr id="40" name="Rectangle 8"/>
            <p:cNvSpPr/>
            <p:nvPr/>
          </p:nvSpPr>
          <p:spPr>
            <a:xfrm>
              <a:off x="9984805" y="2817110"/>
              <a:ext cx="186500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41" name="Text Placeholder 31"/>
            <p:cNvSpPr txBox="1"/>
            <p:nvPr/>
          </p:nvSpPr>
          <p:spPr bwMode="auto">
            <a:xfrm>
              <a:off x="9984805" y="2843303"/>
              <a:ext cx="1865004" cy="357188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第六步</a:t>
              </a:r>
            </a:p>
          </p:txBody>
        </p:sp>
        <p:grpSp>
          <p:nvGrpSpPr>
            <p:cNvPr id="52" name="Group 27"/>
            <p:cNvGrpSpPr/>
            <p:nvPr/>
          </p:nvGrpSpPr>
          <p:grpSpPr>
            <a:xfrm>
              <a:off x="10213909" y="3479972"/>
              <a:ext cx="1376891" cy="971550"/>
              <a:chOff x="6673850" y="4338638"/>
              <a:chExt cx="1403351" cy="1082675"/>
            </a:xfrm>
            <a:solidFill>
              <a:srgbClr val="FFFFFF"/>
            </a:solidFill>
          </p:grpSpPr>
          <p:sp>
            <p:nvSpPr>
              <p:cNvPr id="53" name="Freeform 247"/>
              <p:cNvSpPr/>
              <p:nvPr/>
            </p:nvSpPr>
            <p:spPr bwMode="black">
              <a:xfrm>
                <a:off x="7572375" y="4525963"/>
                <a:ext cx="160338" cy="249238"/>
              </a:xfrm>
              <a:custGeom>
                <a:gdLst>
                  <a:gd fmla="*/ 14 w 30" name="T0"/>
                  <a:gd fmla="*/ 29 h 46" name="T1"/>
                  <a:gd fmla="*/ 14 w 30" name="T2"/>
                  <a:gd fmla="*/ 45 h 46" name="T3"/>
                  <a:gd fmla="*/ 22 w 30" name="T4"/>
                  <a:gd fmla="*/ 22 h 46" name="T5"/>
                  <a:gd fmla="*/ 0 w 30" name="T6"/>
                  <a:gd fmla="*/ 0 h 46" name="T7"/>
                  <a:gd fmla="*/ 0 w 30" name="T8"/>
                  <a:gd fmla="*/ 0 h 46" name="T9"/>
                  <a:gd fmla="*/ 14 w 30" name="T10"/>
                  <a:gd fmla="*/ 29 h 46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46" w="30">
                    <a:moveTo>
                      <a:pt x="14" y="29"/>
                    </a:moveTo>
                    <a:cubicBezTo>
                      <a:pt x="14" y="45"/>
                      <a:pt x="14" y="45"/>
                      <a:pt x="14" y="45"/>
                    </a:cubicBezTo>
                    <a:cubicBezTo>
                      <a:pt x="21" y="46"/>
                      <a:pt x="30" y="39"/>
                      <a:pt x="22" y="22"/>
                    </a:cubicBezTo>
                    <a:cubicBezTo>
                      <a:pt x="15" y="6"/>
                      <a:pt x="5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6"/>
                      <a:pt x="14" y="17"/>
                      <a:pt x="14" y="2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4" name="Freeform 248"/>
              <p:cNvSpPr/>
              <p:nvPr/>
            </p:nvSpPr>
            <p:spPr bwMode="black">
              <a:xfrm>
                <a:off x="7239000" y="4525963"/>
                <a:ext cx="101600" cy="103188"/>
              </a:xfrm>
              <a:custGeom>
                <a:gdLst>
                  <a:gd fmla="*/ 19 w 19" name="T0"/>
                  <a:gd fmla="*/ 0 h 19" name="T1"/>
                  <a:gd fmla="*/ 19 w 19" name="T2"/>
                  <a:gd fmla="*/ 0 h 19" name="T3"/>
                  <a:gd fmla="*/ 0 w 19" name="T4"/>
                  <a:gd fmla="*/ 15 h 19" name="T5"/>
                  <a:gd fmla="*/ 6 w 19" name="T6"/>
                  <a:gd fmla="*/ 19 h 19" name="T7"/>
                  <a:gd fmla="*/ 19 w 19" name="T8"/>
                  <a:gd fmla="*/ 0 h 1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" w="19"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5" y="1"/>
                      <a:pt x="7" y="5"/>
                      <a:pt x="0" y="15"/>
                    </a:cubicBezTo>
                    <a:cubicBezTo>
                      <a:pt x="2" y="16"/>
                      <a:pt x="4" y="18"/>
                      <a:pt x="6" y="19"/>
                    </a:cubicBezTo>
                    <a:cubicBezTo>
                      <a:pt x="8" y="11"/>
                      <a:pt x="13" y="4"/>
                      <a:pt x="1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5" name="Freeform 249"/>
              <p:cNvSpPr/>
              <p:nvPr/>
            </p:nvSpPr>
            <p:spPr bwMode="black">
              <a:xfrm>
                <a:off x="7297738" y="4537075"/>
                <a:ext cx="317500" cy="227013"/>
              </a:xfrm>
              <a:custGeom>
                <a:gdLst>
                  <a:gd fmla="*/ 13 w 59" name="T0"/>
                  <a:gd fmla="*/ 42 h 42" name="T1"/>
                  <a:gd fmla="*/ 59 w 59" name="T2"/>
                  <a:gd fmla="*/ 42 h 42" name="T3"/>
                  <a:gd fmla="*/ 59 w 59" name="T4"/>
                  <a:gd fmla="*/ 26 h 42" name="T5"/>
                  <a:gd fmla="*/ 49 w 59" name="T6"/>
                  <a:gd fmla="*/ 0 h 42" name="T7"/>
                  <a:gd fmla="*/ 29 w 59" name="T8"/>
                  <a:gd fmla="*/ 9 h 42" name="T9"/>
                  <a:gd fmla="*/ 10 w 59" name="T10"/>
                  <a:gd fmla="*/ 0 h 42" name="T11"/>
                  <a:gd fmla="*/ 0 w 59" name="T12"/>
                  <a:gd fmla="*/ 22 h 42" name="T13"/>
                  <a:gd fmla="*/ 12 w 59" name="T14"/>
                  <a:gd fmla="*/ 41 h 42" name="T15"/>
                  <a:gd fmla="*/ 12 w 59" name="T16"/>
                  <a:gd fmla="*/ 41 h 42" name="T17"/>
                  <a:gd fmla="*/ 13 w 59" name="T18"/>
                  <a:gd fmla="*/ 42 h 4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2" w="59">
                    <a:moveTo>
                      <a:pt x="13" y="42"/>
                    </a:moveTo>
                    <a:cubicBezTo>
                      <a:pt x="27" y="36"/>
                      <a:pt x="44" y="36"/>
                      <a:pt x="59" y="42"/>
                    </a:cubicBezTo>
                    <a:cubicBezTo>
                      <a:pt x="59" y="26"/>
                      <a:pt x="59" y="26"/>
                      <a:pt x="59" y="26"/>
                    </a:cubicBezTo>
                    <a:cubicBezTo>
                      <a:pt x="59" y="16"/>
                      <a:pt x="55" y="7"/>
                      <a:pt x="49" y="0"/>
                    </a:cubicBezTo>
                    <a:cubicBezTo>
                      <a:pt x="44" y="6"/>
                      <a:pt x="37" y="9"/>
                      <a:pt x="29" y="9"/>
                    </a:cubicBezTo>
                    <a:cubicBezTo>
                      <a:pt x="21" y="9"/>
                      <a:pt x="14" y="6"/>
                      <a:pt x="10" y="0"/>
                    </a:cubicBezTo>
                    <a:cubicBezTo>
                      <a:pt x="4" y="6"/>
                      <a:pt x="1" y="13"/>
                      <a:pt x="0" y="22"/>
                    </a:cubicBezTo>
                    <a:cubicBezTo>
                      <a:pt x="4" y="26"/>
                      <a:pt x="9" y="33"/>
                      <a:pt x="12" y="41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13" y="41"/>
                      <a:pt x="13" y="42"/>
                      <a:pt x="1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6" name="Oval 250"/>
              <p:cNvSpPr>
                <a:spLocks noChangeArrowheads="1"/>
              </p:cNvSpPr>
              <p:nvPr/>
            </p:nvSpPr>
            <p:spPr bwMode="black">
              <a:xfrm>
                <a:off x="7351713" y="4338638"/>
                <a:ext cx="209550" cy="2143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7" name="Freeform 251"/>
              <p:cNvSpPr/>
              <p:nvPr/>
            </p:nvSpPr>
            <p:spPr bwMode="black">
              <a:xfrm>
                <a:off x="7173913" y="4624388"/>
                <a:ext cx="155575" cy="198438"/>
              </a:xfrm>
              <a:custGeom>
                <a:gdLst>
                  <a:gd fmla="*/ 18 w 29" name="T0"/>
                  <a:gd fmla="*/ 37 h 37" name="T1"/>
                  <a:gd fmla="*/ 29 w 29" name="T2"/>
                  <a:gd fmla="*/ 29 h 37" name="T3"/>
                  <a:gd fmla="*/ 28 w 29" name="T4"/>
                  <a:gd fmla="*/ 28 h 37" name="T5"/>
                  <a:gd fmla="*/ 0 w 29" name="T6"/>
                  <a:gd fmla="*/ 0 h 37" name="T7"/>
                  <a:gd fmla="*/ 0 w 29" name="T8"/>
                  <a:gd fmla="*/ 0 h 37" name="T9"/>
                  <a:gd fmla="*/ 18 w 29" name="T10"/>
                  <a:gd fmla="*/ 37 h 3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7" w="28">
                    <a:moveTo>
                      <a:pt x="18" y="37"/>
                    </a:moveTo>
                    <a:cubicBezTo>
                      <a:pt x="21" y="34"/>
                      <a:pt x="25" y="31"/>
                      <a:pt x="29" y="29"/>
                    </a:cubicBezTo>
                    <a:cubicBezTo>
                      <a:pt x="29" y="29"/>
                      <a:pt x="29" y="28"/>
                      <a:pt x="28" y="28"/>
                    </a:cubicBezTo>
                    <a:cubicBezTo>
                      <a:pt x="19" y="8"/>
                      <a:pt x="6" y="2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8"/>
                      <a:pt x="18" y="21"/>
                      <a:pt x="18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8" name="Freeform 252"/>
              <p:cNvSpPr/>
              <p:nvPr/>
            </p:nvSpPr>
            <p:spPr bwMode="black">
              <a:xfrm>
                <a:off x="6673850" y="4624388"/>
                <a:ext cx="204788" cy="317500"/>
              </a:xfrm>
              <a:custGeom>
                <a:gdLst>
                  <a:gd fmla="*/ 38 w 38" name="T0"/>
                  <a:gd fmla="*/ 0 h 59" name="T1"/>
                  <a:gd fmla="*/ 38 w 38" name="T2"/>
                  <a:gd fmla="*/ 0 h 59" name="T3"/>
                  <a:gd fmla="*/ 10 w 38" name="T4"/>
                  <a:gd fmla="*/ 28 h 59" name="T5"/>
                  <a:gd fmla="*/ 20 w 38" name="T6"/>
                  <a:gd fmla="*/ 58 h 59" name="T7"/>
                  <a:gd fmla="*/ 20 w 38" name="T8"/>
                  <a:gd fmla="*/ 37 h 59" name="T9"/>
                  <a:gd fmla="*/ 38 w 38" name="T10"/>
                  <a:gd fmla="*/ 0 h 59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59" w="38">
                    <a:moveTo>
                      <a:pt x="38" y="0"/>
                    </a:moveTo>
                    <a:cubicBezTo>
                      <a:pt x="38" y="0"/>
                      <a:pt x="38" y="0"/>
                      <a:pt x="38" y="0"/>
                    </a:cubicBezTo>
                    <a:cubicBezTo>
                      <a:pt x="32" y="2"/>
                      <a:pt x="18" y="8"/>
                      <a:pt x="10" y="28"/>
                    </a:cubicBezTo>
                    <a:cubicBezTo>
                      <a:pt x="0" y="49"/>
                      <a:pt x="11" y="59"/>
                      <a:pt x="20" y="58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22"/>
                      <a:pt x="27" y="8"/>
                      <a:pt x="3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59" name="Freeform 253"/>
              <p:cNvSpPr/>
              <p:nvPr/>
            </p:nvSpPr>
            <p:spPr bwMode="black">
              <a:xfrm>
                <a:off x="6818313" y="4640263"/>
                <a:ext cx="409575" cy="446088"/>
              </a:xfrm>
              <a:custGeom>
                <a:gdLst>
                  <a:gd fmla="*/ 76 w 76" name="T0"/>
                  <a:gd fmla="*/ 33 h 83" name="T1"/>
                  <a:gd fmla="*/ 63 w 76" name="T2"/>
                  <a:gd fmla="*/ 0 h 83" name="T3"/>
                  <a:gd fmla="*/ 38 w 76" name="T4"/>
                  <a:gd fmla="*/ 12 h 83" name="T5"/>
                  <a:gd fmla="*/ 14 w 76" name="T6"/>
                  <a:gd fmla="*/ 0 h 83" name="T7"/>
                  <a:gd fmla="*/ 0 w 76" name="T8"/>
                  <a:gd fmla="*/ 33 h 83" name="T9"/>
                  <a:gd fmla="*/ 0 w 76" name="T10"/>
                  <a:gd fmla="*/ 66 h 83" name="T11"/>
                  <a:gd fmla="*/ 15 w 76" name="T12"/>
                  <a:gd fmla="*/ 83 h 83" name="T13"/>
                  <a:gd fmla="*/ 62 w 76" name="T14"/>
                  <a:gd fmla="*/ 83 h 83" name="T15"/>
                  <a:gd fmla="*/ 62 w 76" name="T16"/>
                  <a:gd fmla="*/ 83 h 83" name="T17"/>
                  <a:gd fmla="*/ 68 w 76" name="T18"/>
                  <a:gd fmla="*/ 55 h 83" name="T19"/>
                  <a:gd fmla="*/ 76 w 76" name="T20"/>
                  <a:gd fmla="*/ 41 h 83" name="T21"/>
                  <a:gd fmla="*/ 76 w 76" name="T22"/>
                  <a:gd fmla="*/ 33 h 83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83" w="76">
                    <a:moveTo>
                      <a:pt x="76" y="33"/>
                    </a:moveTo>
                    <a:cubicBezTo>
                      <a:pt x="76" y="20"/>
                      <a:pt x="71" y="8"/>
                      <a:pt x="63" y="0"/>
                    </a:cubicBezTo>
                    <a:cubicBezTo>
                      <a:pt x="57" y="7"/>
                      <a:pt x="48" y="12"/>
                      <a:pt x="38" y="12"/>
                    </a:cubicBezTo>
                    <a:cubicBezTo>
                      <a:pt x="28" y="12"/>
                      <a:pt x="20" y="7"/>
                      <a:pt x="14" y="0"/>
                    </a:cubicBezTo>
                    <a:cubicBezTo>
                      <a:pt x="5" y="8"/>
                      <a:pt x="0" y="20"/>
                      <a:pt x="0" y="33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76"/>
                      <a:pt x="7" y="83"/>
                      <a:pt x="15" y="83"/>
                    </a:cubicBezTo>
                    <a:cubicBezTo>
                      <a:pt x="62" y="83"/>
                      <a:pt x="62" y="83"/>
                      <a:pt x="62" y="83"/>
                    </a:cubicBezTo>
                    <a:cubicBezTo>
                      <a:pt x="62" y="83"/>
                      <a:pt x="62" y="83"/>
                      <a:pt x="62" y="83"/>
                    </a:cubicBezTo>
                    <a:cubicBezTo>
                      <a:pt x="62" y="74"/>
                      <a:pt x="63" y="64"/>
                      <a:pt x="68" y="55"/>
                    </a:cubicBezTo>
                    <a:cubicBezTo>
                      <a:pt x="70" y="50"/>
                      <a:pt x="73" y="45"/>
                      <a:pt x="76" y="41"/>
                    </a:cubicBezTo>
                    <a:lnTo>
                      <a:pt x="76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60" name="Oval 254"/>
              <p:cNvSpPr>
                <a:spLocks noChangeArrowheads="1"/>
              </p:cNvSpPr>
              <p:nvPr/>
            </p:nvSpPr>
            <p:spPr bwMode="black">
              <a:xfrm>
                <a:off x="6888163" y="4386263"/>
                <a:ext cx="274638" cy="26987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61" name="Freeform 255"/>
              <p:cNvSpPr/>
              <p:nvPr/>
            </p:nvSpPr>
            <p:spPr bwMode="black">
              <a:xfrm>
                <a:off x="7732713" y="5108575"/>
                <a:ext cx="344488" cy="312738"/>
              </a:xfrm>
              <a:custGeom>
                <a:gdLst>
                  <a:gd fmla="*/ 56 w 64" name="T0"/>
                  <a:gd fmla="*/ 24 h 58" name="T1"/>
                  <a:gd fmla="*/ 34 w 64" name="T2"/>
                  <a:gd fmla="*/ 14 h 58" name="T3"/>
                  <a:gd fmla="*/ 31 w 64" name="T4"/>
                  <a:gd fmla="*/ 6 h 58" name="T5"/>
                  <a:gd fmla="*/ 20 w 64" name="T6"/>
                  <a:gd fmla="*/ 0 h 58" name="T7"/>
                  <a:gd fmla="*/ 14 w 64" name="T8"/>
                  <a:gd fmla="*/ 23 h 58" name="T9"/>
                  <a:gd fmla="*/ 0 w 64" name="T10"/>
                  <a:gd fmla="*/ 42 h 58" name="T11"/>
                  <a:gd fmla="*/ 11 w 64" name="T12"/>
                  <a:gd fmla="*/ 47 h 58" name="T13"/>
                  <a:gd fmla="*/ 19 w 64" name="T14"/>
                  <a:gd fmla="*/ 44 h 58" name="T15"/>
                  <a:gd fmla="*/ 41 w 64" name="T16"/>
                  <a:gd fmla="*/ 55 h 58" name="T17"/>
                  <a:gd fmla="*/ 58 w 64" name="T18"/>
                  <a:gd fmla="*/ 47 h 58" name="T19"/>
                  <a:gd fmla="*/ 60 w 64" name="T20"/>
                  <a:gd fmla="*/ 42 h 58" name="T21"/>
                  <a:gd fmla="*/ 56 w 64" name="T22"/>
                  <a:gd fmla="*/ 24 h 58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7" w="64">
                    <a:moveTo>
                      <a:pt x="56" y="24"/>
                    </a:moveTo>
                    <a:cubicBezTo>
                      <a:pt x="34" y="14"/>
                      <a:pt x="34" y="14"/>
                      <a:pt x="34" y="14"/>
                    </a:cubicBezTo>
                    <a:cubicBezTo>
                      <a:pt x="35" y="11"/>
                      <a:pt x="34" y="7"/>
                      <a:pt x="31" y="6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9" y="8"/>
                      <a:pt x="17" y="16"/>
                      <a:pt x="14" y="23"/>
                    </a:cubicBezTo>
                    <a:cubicBezTo>
                      <a:pt x="10" y="30"/>
                      <a:pt x="5" y="37"/>
                      <a:pt x="0" y="42"/>
                    </a:cubicBezTo>
                    <a:cubicBezTo>
                      <a:pt x="11" y="47"/>
                      <a:pt x="11" y="47"/>
                      <a:pt x="11" y="47"/>
                    </a:cubicBezTo>
                    <a:cubicBezTo>
                      <a:pt x="14" y="49"/>
                      <a:pt x="18" y="47"/>
                      <a:pt x="19" y="44"/>
                    </a:cubicBezTo>
                    <a:cubicBezTo>
                      <a:pt x="41" y="55"/>
                      <a:pt x="41" y="55"/>
                      <a:pt x="41" y="55"/>
                    </a:cubicBezTo>
                    <a:cubicBezTo>
                      <a:pt x="47" y="58"/>
                      <a:pt x="54" y="54"/>
                      <a:pt x="58" y="47"/>
                    </a:cubicBezTo>
                    <a:cubicBezTo>
                      <a:pt x="60" y="42"/>
                      <a:pt x="60" y="42"/>
                      <a:pt x="60" y="42"/>
                    </a:cubicBezTo>
                    <a:cubicBezTo>
                      <a:pt x="64" y="35"/>
                      <a:pt x="62" y="27"/>
                      <a:pt x="56" y="2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62" name="Freeform 256"/>
              <p:cNvSpPr>
                <a:spLocks noEditPoints="1"/>
              </p:cNvSpPr>
              <p:nvPr/>
            </p:nvSpPr>
            <p:spPr bwMode="black">
              <a:xfrm>
                <a:off x="7158038" y="4748213"/>
                <a:ext cx="671513" cy="673100"/>
              </a:xfrm>
              <a:custGeom>
                <a:gdLst>
                  <a:gd fmla="*/ 86 w 125" name="T0"/>
                  <a:gd fmla="*/ 13 h 125" name="T1"/>
                  <a:gd fmla="*/ 13 w 125" name="T2"/>
                  <a:gd fmla="*/ 39 h 125" name="T3"/>
                  <a:gd fmla="*/ 39 w 125" name="T4"/>
                  <a:gd fmla="*/ 112 h 125" name="T5"/>
                  <a:gd fmla="*/ 112 w 125" name="T6"/>
                  <a:gd fmla="*/ 86 h 125" name="T7"/>
                  <a:gd fmla="*/ 86 w 125" name="T8"/>
                  <a:gd fmla="*/ 13 h 125" name="T9"/>
                  <a:gd fmla="*/ 97 w 125" name="T10"/>
                  <a:gd fmla="*/ 79 h 125" name="T11"/>
                  <a:gd fmla="*/ 47 w 125" name="T12"/>
                  <a:gd fmla="*/ 96 h 125" name="T13"/>
                  <a:gd fmla="*/ 29 w 125" name="T14"/>
                  <a:gd fmla="*/ 46 h 125" name="T15"/>
                  <a:gd fmla="*/ 79 w 125" name="T16"/>
                  <a:gd fmla="*/ 28 h 125" name="T17"/>
                  <a:gd fmla="*/ 97 w 125" name="T18"/>
                  <a:gd fmla="*/ 79 h 12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25" w="125">
                    <a:moveTo>
                      <a:pt x="86" y="13"/>
                    </a:moveTo>
                    <a:cubicBezTo>
                      <a:pt x="59" y="0"/>
                      <a:pt x="26" y="12"/>
                      <a:pt x="13" y="39"/>
                    </a:cubicBezTo>
                    <a:cubicBezTo>
                      <a:pt x="0" y="66"/>
                      <a:pt x="12" y="99"/>
                      <a:pt x="39" y="112"/>
                    </a:cubicBezTo>
                    <a:cubicBezTo>
                      <a:pt x="66" y="125"/>
                      <a:pt x="99" y="113"/>
                      <a:pt x="112" y="86"/>
                    </a:cubicBezTo>
                    <a:cubicBezTo>
                      <a:pt x="125" y="59"/>
                      <a:pt x="114" y="26"/>
                      <a:pt x="86" y="13"/>
                    </a:cubicBezTo>
                    <a:close/>
                    <a:moveTo>
                      <a:pt x="97" y="79"/>
                    </a:moveTo>
                    <a:cubicBezTo>
                      <a:pt x="88" y="97"/>
                      <a:pt x="65" y="105"/>
                      <a:pt x="47" y="96"/>
                    </a:cubicBezTo>
                    <a:cubicBezTo>
                      <a:pt x="28" y="87"/>
                      <a:pt x="20" y="65"/>
                      <a:pt x="29" y="46"/>
                    </a:cubicBezTo>
                    <a:cubicBezTo>
                      <a:pt x="38" y="27"/>
                      <a:pt x="60" y="19"/>
                      <a:pt x="79" y="28"/>
                    </a:cubicBezTo>
                    <a:cubicBezTo>
                      <a:pt x="98" y="37"/>
                      <a:pt x="106" y="60"/>
                      <a:pt x="97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  <p:sp>
            <p:nvSpPr>
              <p:cNvPr id="63" name="Freeform 257"/>
              <p:cNvSpPr/>
              <p:nvPr/>
            </p:nvSpPr>
            <p:spPr bwMode="black">
              <a:xfrm>
                <a:off x="7351713" y="4908550"/>
                <a:ext cx="225425" cy="150813"/>
              </a:xfrm>
              <a:custGeom>
                <a:gdLst>
                  <a:gd fmla="*/ 39 w 42" name="T0"/>
                  <a:gd fmla="*/ 7 h 28" name="T1"/>
                  <a:gd fmla="*/ 39 w 42" name="T2"/>
                  <a:gd fmla="*/ 7 h 28" name="T3"/>
                  <a:gd fmla="*/ 1 w 42" name="T4"/>
                  <a:gd fmla="*/ 20 h 28" name="T5"/>
                  <a:gd fmla="*/ 3 w 42" name="T6"/>
                  <a:gd fmla="*/ 27 h 28" name="T7"/>
                  <a:gd fmla="*/ 10 w 42" name="T8"/>
                  <a:gd fmla="*/ 24 h 28" name="T9"/>
                  <a:gd fmla="*/ 35 w 42" name="T10"/>
                  <a:gd fmla="*/ 15 h 28" name="T11"/>
                  <a:gd fmla="*/ 41 w 42" name="T12"/>
                  <a:gd fmla="*/ 13 h 28" name="T13"/>
                  <a:gd fmla="*/ 39 w 42" name="T14"/>
                  <a:gd fmla="*/ 7 h 2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28" w="42">
                    <a:moveTo>
                      <a:pt x="39" y="7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5" y="0"/>
                      <a:pt x="8" y="6"/>
                      <a:pt x="1" y="20"/>
                    </a:cubicBezTo>
                    <a:cubicBezTo>
                      <a:pt x="0" y="23"/>
                      <a:pt x="1" y="25"/>
                      <a:pt x="3" y="27"/>
                    </a:cubicBezTo>
                    <a:cubicBezTo>
                      <a:pt x="6" y="28"/>
                      <a:pt x="8" y="27"/>
                      <a:pt x="10" y="24"/>
                    </a:cubicBezTo>
                    <a:cubicBezTo>
                      <a:pt x="14" y="15"/>
                      <a:pt x="25" y="11"/>
                      <a:pt x="35" y="15"/>
                    </a:cubicBezTo>
                    <a:cubicBezTo>
                      <a:pt x="37" y="16"/>
                      <a:pt x="40" y="15"/>
                      <a:pt x="41" y="13"/>
                    </a:cubicBezTo>
                    <a:cubicBezTo>
                      <a:pt x="42" y="11"/>
                      <a:pt x="41" y="8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 sz="1200">
                  <a:latin charset="-122" panose="03000509000000000000" pitchFamily="65" typeface="方正卡通简体"/>
                  <a:ea charset="-122" panose="03000509000000000000" pitchFamily="65" typeface="方正卡通简体"/>
                </a:endParaRPr>
              </a:p>
            </p:txBody>
          </p:sp>
        </p:grpSp>
      </p:grpSp>
      <p:grpSp>
        <p:nvGrpSpPr>
          <p:cNvPr id="83" name="组合 82"/>
          <p:cNvGrpSpPr/>
          <p:nvPr/>
        </p:nvGrpSpPr>
        <p:grpSpPr>
          <a:xfrm>
            <a:off x="4151784" y="2708920"/>
            <a:ext cx="1863814" cy="3281363"/>
            <a:chOff x="4151784" y="2708920"/>
            <a:chExt cx="1863814" cy="3281363"/>
          </a:xfrm>
        </p:grpSpPr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4151784" y="2708920"/>
              <a:ext cx="186381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  <a:cs charset="0" pitchFamily="34" typeface="Segoe UI"/>
              </a:endParaRPr>
            </a:p>
          </p:txBody>
        </p:sp>
        <p:sp>
          <p:nvSpPr>
            <p:cNvPr id="15" name="Text Placeholder 28"/>
            <p:cNvSpPr txBox="1"/>
            <p:nvPr/>
          </p:nvSpPr>
          <p:spPr bwMode="auto">
            <a:xfrm>
              <a:off x="4192184" y="4436517"/>
              <a:ext cx="1714946" cy="1126332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把20件事按照他们对你的重要程度排序</a:t>
              </a:r>
            </a:p>
          </p:txBody>
        </p:sp>
        <p:sp>
          <p:nvSpPr>
            <p:cNvPr id="10" name="Rectangle 7"/>
            <p:cNvSpPr/>
            <p:nvPr/>
          </p:nvSpPr>
          <p:spPr>
            <a:xfrm>
              <a:off x="4151784" y="2798217"/>
              <a:ext cx="186381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16" name="Text Placeholder 29"/>
            <p:cNvSpPr txBox="1"/>
            <p:nvPr/>
          </p:nvSpPr>
          <p:spPr bwMode="auto">
            <a:xfrm>
              <a:off x="4151784" y="2825602"/>
              <a:ext cx="1863814" cy="355997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第三步</a:t>
              </a:r>
            </a:p>
          </p:txBody>
        </p:sp>
        <p:sp>
          <p:nvSpPr>
            <p:cNvPr id="64" name="Freeform 19"/>
            <p:cNvSpPr>
              <a:spLocks noEditPoints="1"/>
            </p:cNvSpPr>
            <p:nvPr/>
          </p:nvSpPr>
          <p:spPr bwMode="black">
            <a:xfrm rot="900000">
              <a:off x="4730776" y="3424078"/>
              <a:ext cx="700338" cy="815431"/>
            </a:xfrm>
            <a:custGeom>
              <a:gdLst>
                <a:gd fmla="*/ 129 w 246" name="T0"/>
                <a:gd fmla="*/ 192 h 300" name="T1"/>
                <a:gd fmla="*/ 43 w 246" name="T2"/>
                <a:gd fmla="*/ 202 h 300" name="T3"/>
                <a:gd fmla="*/ 129 w 246" name="T4"/>
                <a:gd fmla="*/ 126 h 300" name="T5"/>
                <a:gd fmla="*/ 43 w 246" name="T6"/>
                <a:gd fmla="*/ 135 h 300" name="T7"/>
                <a:gd fmla="*/ 129 w 246" name="T8"/>
                <a:gd fmla="*/ 126 h 300" name="T9"/>
                <a:gd fmla="*/ 215 w 246" name="T10"/>
                <a:gd fmla="*/ 101 h 300" name="T11"/>
                <a:gd fmla="*/ 219 w 246" name="T12"/>
                <a:gd fmla="*/ 90 h 300" name="T13"/>
                <a:gd fmla="*/ 208 w 246" name="T14"/>
                <a:gd fmla="*/ 111 h 300" name="T15"/>
                <a:gd fmla="*/ 43 w 246" name="T16"/>
                <a:gd fmla="*/ 92 h 300" name="T17"/>
                <a:gd fmla="*/ 117 w 246" name="T18"/>
                <a:gd fmla="*/ 102 h 300" name="T19"/>
                <a:gd fmla="*/ 43 w 246" name="T20"/>
                <a:gd fmla="*/ 235 h 300" name="T21"/>
                <a:gd fmla="*/ 117 w 246" name="T22"/>
                <a:gd fmla="*/ 226 h 300" name="T23"/>
                <a:gd fmla="*/ 43 w 246" name="T24"/>
                <a:gd fmla="*/ 235 h 300" name="T25"/>
                <a:gd fmla="*/ 11 w 246" name="T26"/>
                <a:gd fmla="*/ 287 h 300" name="T27"/>
                <a:gd fmla="*/ 35 w 246" name="T28"/>
                <a:gd fmla="*/ 36 h 300" name="T29"/>
                <a:gd fmla="*/ 0 w 246" name="T30"/>
                <a:gd fmla="*/ 22 h 300" name="T31"/>
                <a:gd fmla="*/ 219 w 246" name="T32"/>
                <a:gd fmla="*/ 300 h 300" name="T33"/>
                <a:gd fmla="*/ 208 w 246" name="T34"/>
                <a:gd fmla="*/ 173 h 300" name="T35"/>
                <a:gd fmla="*/ 117 w 246" name="T36"/>
                <a:gd fmla="*/ 159 h 300" name="T37"/>
                <a:gd fmla="*/ 43 w 246" name="T38"/>
                <a:gd fmla="*/ 169 h 300" name="T39"/>
                <a:gd fmla="*/ 117 w 246" name="T40"/>
                <a:gd fmla="*/ 159 h 300" name="T41"/>
                <a:gd fmla="*/ 57 w 246" name="T42"/>
                <a:gd fmla="*/ 22 h 300" name="T43"/>
                <a:gd fmla="*/ 86 w 246" name="T44"/>
                <a:gd fmla="*/ 20 h 300" name="T45"/>
                <a:gd fmla="*/ 110 w 246" name="T46"/>
                <a:gd fmla="*/ 0 h 300" name="T47"/>
                <a:gd fmla="*/ 133 w 246" name="T48"/>
                <a:gd fmla="*/ 20 h 300" name="T49"/>
                <a:gd fmla="*/ 162 w 246" name="T50"/>
                <a:gd fmla="*/ 22 h 300" name="T51"/>
                <a:gd fmla="*/ 179 w 246" name="T52"/>
                <a:gd fmla="*/ 43 h 300" name="T53"/>
                <a:gd fmla="*/ 41 w 246" name="T54"/>
                <a:gd fmla="*/ 36 h 300" name="T55"/>
                <a:gd fmla="*/ 110 w 246" name="T56"/>
                <a:gd fmla="*/ 20 h 300" name="T57"/>
                <a:gd fmla="*/ 110 w 246" name="T58"/>
                <a:gd fmla="*/ 11 h 300" name="T59"/>
                <a:gd fmla="*/ 190 w 246" name="T60"/>
                <a:gd fmla="*/ 269 h 300" name="T61"/>
                <a:gd fmla="*/ 29 w 246" name="T62"/>
                <a:gd fmla="*/ 59 h 300" name="T63"/>
                <a:gd fmla="*/ 190 w 246" name="T64"/>
                <a:gd fmla="*/ 71 h 300" name="T65"/>
                <a:gd fmla="*/ 200 w 246" name="T66"/>
                <a:gd fmla="*/ 49 h 300" name="T67"/>
                <a:gd fmla="*/ 19 w 246" name="T68"/>
                <a:gd fmla="*/ 278 h 300" name="T69"/>
                <a:gd fmla="*/ 200 w 246" name="T70"/>
                <a:gd fmla="*/ 185 h 300" name="T71"/>
                <a:gd fmla="*/ 190 w 246" name="T72"/>
                <a:gd fmla="*/ 269 h 300" name="T73"/>
                <a:gd fmla="*/ 190 w 246" name="T74"/>
                <a:gd fmla="*/ 133 h 300" name="T75"/>
                <a:gd fmla="*/ 200 w 246" name="T76"/>
                <a:gd fmla="*/ 124 h 300" name="T77"/>
                <a:gd fmla="*/ 215 w 246" name="T78"/>
                <a:gd fmla="*/ 35 h 300" name="T79"/>
                <a:gd fmla="*/ 219 w 246" name="T80"/>
                <a:gd fmla="*/ 22 h 300" name="T81"/>
                <a:gd fmla="*/ 184 w 246" name="T82"/>
                <a:gd fmla="*/ 36 h 300" name="T83"/>
                <a:gd fmla="*/ 208 w 246" name="T84"/>
                <a:gd fmla="*/ 44 h 300" name="T85"/>
                <a:gd fmla="*/ 246 w 246" name="T86"/>
                <a:gd fmla="*/ 41 h 300" name="T87"/>
                <a:gd fmla="*/ 155 w 246" name="T88"/>
                <a:gd fmla="*/ 134 h 300" name="T89"/>
                <a:gd fmla="*/ 156 w 246" name="T90"/>
                <a:gd fmla="*/ 92 h 300" name="T91"/>
                <a:gd fmla="*/ 218 w 246" name="T92"/>
                <a:gd fmla="*/ 41 h 300" name="T93"/>
                <a:gd fmla="*/ 246 w 246" name="T94"/>
                <a:gd fmla="*/ 107 h 300" name="T95"/>
                <a:gd fmla="*/ 155 w 246" name="T96"/>
                <a:gd fmla="*/ 201 h 300" name="T97"/>
                <a:gd fmla="*/ 156 w 246" name="T98"/>
                <a:gd fmla="*/ 159 h 300" name="T99"/>
                <a:gd fmla="*/ 218 w 246" name="T100"/>
                <a:gd fmla="*/ 107 h 300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300" w="246">
                  <a:moveTo>
                    <a:pt x="43" y="192"/>
                  </a:moveTo>
                  <a:cubicBezTo>
                    <a:pt x="129" y="192"/>
                    <a:pt x="129" y="192"/>
                    <a:pt x="129" y="192"/>
                  </a:cubicBezTo>
                  <a:cubicBezTo>
                    <a:pt x="129" y="202"/>
                    <a:pt x="129" y="202"/>
                    <a:pt x="129" y="202"/>
                  </a:cubicBezTo>
                  <a:cubicBezTo>
                    <a:pt x="43" y="202"/>
                    <a:pt x="43" y="202"/>
                    <a:pt x="43" y="202"/>
                  </a:cubicBezTo>
                  <a:lnTo>
                    <a:pt x="43" y="192"/>
                  </a:lnTo>
                  <a:close/>
                  <a:moveTo>
                    <a:pt x="129" y="126"/>
                  </a:moveTo>
                  <a:cubicBezTo>
                    <a:pt x="43" y="126"/>
                    <a:pt x="43" y="126"/>
                    <a:pt x="43" y="126"/>
                  </a:cubicBezTo>
                  <a:cubicBezTo>
                    <a:pt x="43" y="135"/>
                    <a:pt x="43" y="135"/>
                    <a:pt x="43" y="135"/>
                  </a:cubicBezTo>
                  <a:cubicBezTo>
                    <a:pt x="129" y="135"/>
                    <a:pt x="129" y="135"/>
                    <a:pt x="129" y="135"/>
                  </a:cubicBezTo>
                  <a:lnTo>
                    <a:pt x="129" y="126"/>
                  </a:lnTo>
                  <a:close/>
                  <a:moveTo>
                    <a:pt x="208" y="111"/>
                  </a:moveTo>
                  <a:cubicBezTo>
                    <a:pt x="215" y="101"/>
                    <a:pt x="215" y="101"/>
                    <a:pt x="215" y="101"/>
                  </a:cubicBezTo>
                  <a:cubicBezTo>
                    <a:pt x="219" y="101"/>
                    <a:pt x="219" y="101"/>
                    <a:pt x="219" y="101"/>
                  </a:cubicBezTo>
                  <a:cubicBezTo>
                    <a:pt x="219" y="90"/>
                    <a:pt x="219" y="90"/>
                    <a:pt x="219" y="90"/>
                  </a:cubicBezTo>
                  <a:cubicBezTo>
                    <a:pt x="208" y="106"/>
                    <a:pt x="208" y="106"/>
                    <a:pt x="208" y="106"/>
                  </a:cubicBezTo>
                  <a:lnTo>
                    <a:pt x="208" y="111"/>
                  </a:lnTo>
                  <a:close/>
                  <a:moveTo>
                    <a:pt x="117" y="92"/>
                  </a:moveTo>
                  <a:cubicBezTo>
                    <a:pt x="43" y="92"/>
                    <a:pt x="43" y="92"/>
                    <a:pt x="43" y="92"/>
                  </a:cubicBezTo>
                  <a:cubicBezTo>
                    <a:pt x="43" y="102"/>
                    <a:pt x="43" y="102"/>
                    <a:pt x="43" y="102"/>
                  </a:cubicBezTo>
                  <a:cubicBezTo>
                    <a:pt x="117" y="102"/>
                    <a:pt x="117" y="102"/>
                    <a:pt x="117" y="102"/>
                  </a:cubicBezTo>
                  <a:lnTo>
                    <a:pt x="117" y="92"/>
                  </a:lnTo>
                  <a:close/>
                  <a:moveTo>
                    <a:pt x="43" y="235"/>
                  </a:moveTo>
                  <a:cubicBezTo>
                    <a:pt x="117" y="235"/>
                    <a:pt x="117" y="235"/>
                    <a:pt x="117" y="235"/>
                  </a:cubicBezTo>
                  <a:cubicBezTo>
                    <a:pt x="117" y="226"/>
                    <a:pt x="117" y="226"/>
                    <a:pt x="117" y="226"/>
                  </a:cubicBezTo>
                  <a:cubicBezTo>
                    <a:pt x="43" y="226"/>
                    <a:pt x="43" y="226"/>
                    <a:pt x="43" y="226"/>
                  </a:cubicBezTo>
                  <a:lnTo>
                    <a:pt x="43" y="235"/>
                  </a:lnTo>
                  <a:close/>
                  <a:moveTo>
                    <a:pt x="208" y="287"/>
                  </a:moveTo>
                  <a:cubicBezTo>
                    <a:pt x="11" y="287"/>
                    <a:pt x="11" y="287"/>
                    <a:pt x="11" y="287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7" y="31"/>
                    <a:pt x="40" y="26"/>
                    <a:pt x="44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00"/>
                    <a:pt x="0" y="300"/>
                    <a:pt x="0" y="300"/>
                  </a:cubicBezTo>
                  <a:cubicBezTo>
                    <a:pt x="219" y="300"/>
                    <a:pt x="219" y="300"/>
                    <a:pt x="219" y="300"/>
                  </a:cubicBezTo>
                  <a:cubicBezTo>
                    <a:pt x="219" y="157"/>
                    <a:pt x="219" y="157"/>
                    <a:pt x="219" y="157"/>
                  </a:cubicBezTo>
                  <a:cubicBezTo>
                    <a:pt x="208" y="173"/>
                    <a:pt x="208" y="173"/>
                    <a:pt x="208" y="173"/>
                  </a:cubicBezTo>
                  <a:lnTo>
                    <a:pt x="208" y="287"/>
                  </a:lnTo>
                  <a:close/>
                  <a:moveTo>
                    <a:pt x="117" y="159"/>
                  </a:moveTo>
                  <a:cubicBezTo>
                    <a:pt x="43" y="159"/>
                    <a:pt x="43" y="159"/>
                    <a:pt x="43" y="159"/>
                  </a:cubicBezTo>
                  <a:cubicBezTo>
                    <a:pt x="43" y="169"/>
                    <a:pt x="43" y="169"/>
                    <a:pt x="43" y="169"/>
                  </a:cubicBezTo>
                  <a:cubicBezTo>
                    <a:pt x="117" y="169"/>
                    <a:pt x="117" y="169"/>
                    <a:pt x="117" y="169"/>
                  </a:cubicBezTo>
                  <a:lnTo>
                    <a:pt x="117" y="159"/>
                  </a:lnTo>
                  <a:close/>
                  <a:moveTo>
                    <a:pt x="41" y="36"/>
                  </a:moveTo>
                  <a:cubicBezTo>
                    <a:pt x="43" y="29"/>
                    <a:pt x="50" y="25"/>
                    <a:pt x="57" y="22"/>
                  </a:cubicBezTo>
                  <a:cubicBezTo>
                    <a:pt x="63" y="21"/>
                    <a:pt x="71" y="20"/>
                    <a:pt x="77" y="20"/>
                  </a:cubicBezTo>
                  <a:cubicBezTo>
                    <a:pt x="80" y="20"/>
                    <a:pt x="83" y="20"/>
                    <a:pt x="86" y="20"/>
                  </a:cubicBezTo>
                  <a:cubicBezTo>
                    <a:pt x="87" y="20"/>
                    <a:pt x="88" y="20"/>
                    <a:pt x="89" y="20"/>
                  </a:cubicBezTo>
                  <a:cubicBezTo>
                    <a:pt x="89" y="9"/>
                    <a:pt x="98" y="0"/>
                    <a:pt x="110" y="0"/>
                  </a:cubicBezTo>
                  <a:cubicBezTo>
                    <a:pt x="121" y="0"/>
                    <a:pt x="130" y="9"/>
                    <a:pt x="130" y="20"/>
                  </a:cubicBezTo>
                  <a:cubicBezTo>
                    <a:pt x="131" y="20"/>
                    <a:pt x="132" y="20"/>
                    <a:pt x="133" y="20"/>
                  </a:cubicBezTo>
                  <a:cubicBezTo>
                    <a:pt x="136" y="20"/>
                    <a:pt x="139" y="20"/>
                    <a:pt x="142" y="20"/>
                  </a:cubicBezTo>
                  <a:cubicBezTo>
                    <a:pt x="149" y="20"/>
                    <a:pt x="156" y="21"/>
                    <a:pt x="162" y="22"/>
                  </a:cubicBezTo>
                  <a:cubicBezTo>
                    <a:pt x="170" y="25"/>
                    <a:pt x="176" y="29"/>
                    <a:pt x="178" y="36"/>
                  </a:cubicBezTo>
                  <a:cubicBezTo>
                    <a:pt x="179" y="38"/>
                    <a:pt x="179" y="41"/>
                    <a:pt x="179" y="43"/>
                  </a:cubicBezTo>
                  <a:cubicBezTo>
                    <a:pt x="145" y="43"/>
                    <a:pt x="74" y="43"/>
                    <a:pt x="40" y="43"/>
                  </a:cubicBezTo>
                  <a:cubicBezTo>
                    <a:pt x="40" y="41"/>
                    <a:pt x="41" y="38"/>
                    <a:pt x="41" y="36"/>
                  </a:cubicBezTo>
                  <a:close/>
                  <a:moveTo>
                    <a:pt x="99" y="20"/>
                  </a:moveTo>
                  <a:cubicBezTo>
                    <a:pt x="103" y="20"/>
                    <a:pt x="106" y="20"/>
                    <a:pt x="110" y="20"/>
                  </a:cubicBezTo>
                  <a:cubicBezTo>
                    <a:pt x="113" y="20"/>
                    <a:pt x="116" y="20"/>
                    <a:pt x="120" y="20"/>
                  </a:cubicBezTo>
                  <a:cubicBezTo>
                    <a:pt x="119" y="15"/>
                    <a:pt x="115" y="11"/>
                    <a:pt x="110" y="11"/>
                  </a:cubicBezTo>
                  <a:cubicBezTo>
                    <a:pt x="104" y="11"/>
                    <a:pt x="100" y="15"/>
                    <a:pt x="99" y="20"/>
                  </a:cubicBezTo>
                  <a:close/>
                  <a:moveTo>
                    <a:pt x="190" y="269"/>
                  </a:moveTo>
                  <a:cubicBezTo>
                    <a:pt x="29" y="269"/>
                    <a:pt x="29" y="269"/>
                    <a:pt x="29" y="269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190" y="59"/>
                    <a:pt x="190" y="59"/>
                    <a:pt x="190" y="59"/>
                  </a:cubicBezTo>
                  <a:cubicBezTo>
                    <a:pt x="190" y="71"/>
                    <a:pt x="190" y="71"/>
                    <a:pt x="190" y="71"/>
                  </a:cubicBezTo>
                  <a:cubicBezTo>
                    <a:pt x="200" y="57"/>
                    <a:pt x="200" y="57"/>
                    <a:pt x="200" y="57"/>
                  </a:cubicBezTo>
                  <a:cubicBezTo>
                    <a:pt x="200" y="49"/>
                    <a:pt x="200" y="49"/>
                    <a:pt x="200" y="49"/>
                  </a:cubicBezTo>
                  <a:cubicBezTo>
                    <a:pt x="19" y="49"/>
                    <a:pt x="19" y="49"/>
                    <a:pt x="19" y="49"/>
                  </a:cubicBezTo>
                  <a:cubicBezTo>
                    <a:pt x="19" y="278"/>
                    <a:pt x="19" y="278"/>
                    <a:pt x="19" y="278"/>
                  </a:cubicBezTo>
                  <a:cubicBezTo>
                    <a:pt x="200" y="278"/>
                    <a:pt x="200" y="278"/>
                    <a:pt x="200" y="278"/>
                  </a:cubicBezTo>
                  <a:cubicBezTo>
                    <a:pt x="200" y="185"/>
                    <a:pt x="200" y="185"/>
                    <a:pt x="200" y="185"/>
                  </a:cubicBezTo>
                  <a:cubicBezTo>
                    <a:pt x="190" y="199"/>
                    <a:pt x="190" y="199"/>
                    <a:pt x="190" y="199"/>
                  </a:cubicBezTo>
                  <a:lnTo>
                    <a:pt x="190" y="269"/>
                  </a:lnTo>
                  <a:close/>
                  <a:moveTo>
                    <a:pt x="200" y="119"/>
                  </a:moveTo>
                  <a:cubicBezTo>
                    <a:pt x="190" y="133"/>
                    <a:pt x="190" y="133"/>
                    <a:pt x="190" y="133"/>
                  </a:cubicBezTo>
                  <a:cubicBezTo>
                    <a:pt x="190" y="138"/>
                    <a:pt x="190" y="138"/>
                    <a:pt x="190" y="138"/>
                  </a:cubicBezTo>
                  <a:cubicBezTo>
                    <a:pt x="200" y="124"/>
                    <a:pt x="200" y="124"/>
                    <a:pt x="200" y="124"/>
                  </a:cubicBezTo>
                  <a:lnTo>
                    <a:pt x="200" y="119"/>
                  </a:lnTo>
                  <a:close/>
                  <a:moveTo>
                    <a:pt x="215" y="35"/>
                  </a:moveTo>
                  <a:cubicBezTo>
                    <a:pt x="219" y="35"/>
                    <a:pt x="219" y="35"/>
                    <a:pt x="219" y="35"/>
                  </a:cubicBezTo>
                  <a:cubicBezTo>
                    <a:pt x="219" y="22"/>
                    <a:pt x="219" y="22"/>
                    <a:pt x="219" y="22"/>
                  </a:cubicBezTo>
                  <a:cubicBezTo>
                    <a:pt x="175" y="22"/>
                    <a:pt x="175" y="22"/>
                    <a:pt x="175" y="22"/>
                  </a:cubicBezTo>
                  <a:cubicBezTo>
                    <a:pt x="179" y="26"/>
                    <a:pt x="182" y="30"/>
                    <a:pt x="184" y="36"/>
                  </a:cubicBezTo>
                  <a:cubicBezTo>
                    <a:pt x="208" y="36"/>
                    <a:pt x="208" y="36"/>
                    <a:pt x="208" y="36"/>
                  </a:cubicBezTo>
                  <a:cubicBezTo>
                    <a:pt x="208" y="44"/>
                    <a:pt x="208" y="44"/>
                    <a:pt x="208" y="44"/>
                  </a:cubicBezTo>
                  <a:lnTo>
                    <a:pt x="215" y="35"/>
                  </a:lnTo>
                  <a:close/>
                  <a:moveTo>
                    <a:pt x="246" y="41"/>
                  </a:moveTo>
                  <a:cubicBezTo>
                    <a:pt x="182" y="134"/>
                    <a:pt x="182" y="134"/>
                    <a:pt x="182" y="134"/>
                  </a:cubicBezTo>
                  <a:cubicBezTo>
                    <a:pt x="155" y="134"/>
                    <a:pt x="155" y="134"/>
                    <a:pt x="155" y="134"/>
                  </a:cubicBezTo>
                  <a:cubicBezTo>
                    <a:pt x="129" y="92"/>
                    <a:pt x="129" y="92"/>
                    <a:pt x="129" y="92"/>
                  </a:cubicBezTo>
                  <a:cubicBezTo>
                    <a:pt x="156" y="92"/>
                    <a:pt x="156" y="92"/>
                    <a:pt x="156" y="92"/>
                  </a:cubicBezTo>
                  <a:cubicBezTo>
                    <a:pt x="169" y="113"/>
                    <a:pt x="169" y="113"/>
                    <a:pt x="169" y="113"/>
                  </a:cubicBezTo>
                  <a:cubicBezTo>
                    <a:pt x="218" y="41"/>
                    <a:pt x="218" y="41"/>
                    <a:pt x="218" y="41"/>
                  </a:cubicBezTo>
                  <a:lnTo>
                    <a:pt x="246" y="41"/>
                  </a:lnTo>
                  <a:close/>
                  <a:moveTo>
                    <a:pt x="246" y="107"/>
                  </a:moveTo>
                  <a:cubicBezTo>
                    <a:pt x="182" y="201"/>
                    <a:pt x="182" y="201"/>
                    <a:pt x="182" y="201"/>
                  </a:cubicBezTo>
                  <a:cubicBezTo>
                    <a:pt x="155" y="201"/>
                    <a:pt x="155" y="201"/>
                    <a:pt x="155" y="201"/>
                  </a:cubicBezTo>
                  <a:cubicBezTo>
                    <a:pt x="129" y="159"/>
                    <a:pt x="129" y="159"/>
                    <a:pt x="129" y="159"/>
                  </a:cubicBezTo>
                  <a:cubicBezTo>
                    <a:pt x="156" y="159"/>
                    <a:pt x="156" y="159"/>
                    <a:pt x="156" y="159"/>
                  </a:cubicBezTo>
                  <a:cubicBezTo>
                    <a:pt x="169" y="180"/>
                    <a:pt x="169" y="180"/>
                    <a:pt x="169" y="180"/>
                  </a:cubicBezTo>
                  <a:cubicBezTo>
                    <a:pt x="218" y="107"/>
                    <a:pt x="218" y="107"/>
                    <a:pt x="218" y="107"/>
                  </a:cubicBezTo>
                  <a:lnTo>
                    <a:pt x="246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t" anchorCtr="0" bIns="30860" compatLnSpc="1" lIns="61720" numCol="1" rIns="61720" tIns="30860" vert="horz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914363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363" eaLnBrk="1" hangingPunct="1" latinLnBrk="0" marL="457182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363" eaLnBrk="1" hangingPunct="1" latinLnBrk="0" marL="914363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363" eaLnBrk="1" hangingPunct="1" latinLnBrk="0" marL="1371545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363" eaLnBrk="1" hangingPunct="1" latinLnBrk="0" marL="1828727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363" eaLnBrk="1" hangingPunct="1" latinLnBrk="0" marL="2285909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363" eaLnBrk="1" hangingPunct="1" latinLnBrk="0" marL="274309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363" eaLnBrk="1" hangingPunct="1" latinLnBrk="0" marL="3200272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363" eaLnBrk="1" hangingPunct="1" latinLnBrk="0" marL="3657454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200"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263352" y="2708920"/>
            <a:ext cx="2054060" cy="3281363"/>
            <a:chOff x="263352" y="2708920"/>
            <a:chExt cx="2054060" cy="3281363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865004" cy="3281363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5" name="Rectangle 2"/>
            <p:cNvSpPr/>
            <p:nvPr/>
          </p:nvSpPr>
          <p:spPr>
            <a:xfrm>
              <a:off x="263352" y="2791073"/>
              <a:ext cx="1865004" cy="3559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Text Placeholder 25"/>
            <p:cNvSpPr txBox="1"/>
            <p:nvPr/>
          </p:nvSpPr>
          <p:spPr bwMode="auto">
            <a:xfrm>
              <a:off x="263352" y="2817267"/>
              <a:ext cx="1865004" cy="357188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第一步</a:t>
              </a:r>
            </a:p>
          </p:txBody>
        </p:sp>
        <p:sp>
          <p:nvSpPr>
            <p:cNvPr id="66" name="Text Placeholder 26"/>
            <p:cNvSpPr txBox="1"/>
            <p:nvPr/>
          </p:nvSpPr>
          <p:spPr bwMode="auto">
            <a:xfrm>
              <a:off x="685830" y="4436518"/>
              <a:ext cx="1631582" cy="1126331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mtClean="0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准备纸</a:t>
              </a:r>
              <a:br>
                <a:rPr altLang="en-US" lang="zh-CN" smtClean="0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</a:br>
              <a:r>
                <a:rPr altLang="en-US" lang="zh-CN" smtClean="0" sz="1600">
                  <a:solidFill>
                    <a:srgbClr val="FFFF00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和时间</a:t>
              </a:r>
            </a:p>
          </p:txBody>
        </p:sp>
        <p:pic>
          <p:nvPicPr>
            <p:cNvPr descr="app.ai" id="67" name="Picture 2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 rot="1078840">
              <a:off x="631322" y="3257731"/>
              <a:ext cx="981746" cy="11200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</p:pic>
      </p:grpSp>
      <p:pic>
        <p:nvPicPr>
          <p:cNvPr id="73" name="图片 7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6279" y="1349627"/>
            <a:ext cx="892543" cy="1038494"/>
          </a:xfrm>
          <a:prstGeom prst="rect">
            <a:avLst/>
          </a:prstGeom>
        </p:spPr>
      </p:pic>
      <p:cxnSp>
        <p:nvCxnSpPr>
          <p:cNvPr id="74" name="直接连接符 4"/>
          <p:cNvCxnSpPr/>
          <p:nvPr/>
        </p:nvCxnSpPr>
        <p:spPr>
          <a:xfrm>
            <a:off x="1988525" y="1846363"/>
            <a:ext cx="8435656" cy="320267"/>
          </a:xfrm>
          <a:prstGeom prst="bentConnector3">
            <a:avLst>
              <a:gd fmla="val 50000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标题 1"/>
          <p:cNvSpPr txBox="1"/>
          <p:nvPr/>
        </p:nvSpPr>
        <p:spPr>
          <a:xfrm>
            <a:off x="4072572" y="1194054"/>
            <a:ext cx="1706864" cy="77809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lang="zh-CN" smtClean="0" sz="24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职  业  锚</a:t>
            </a:r>
          </a:p>
        </p:txBody>
      </p:sp>
      <p:sp>
        <p:nvSpPr>
          <p:cNvPr id="76" name="标题 1"/>
          <p:cNvSpPr txBox="1"/>
          <p:nvPr/>
        </p:nvSpPr>
        <p:spPr>
          <a:xfrm>
            <a:off x="6427862" y="1543307"/>
            <a:ext cx="1028370" cy="778098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lang="zh-CN" smtClean="0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测  验</a:t>
            </a:r>
          </a:p>
        </p:txBody>
      </p:sp>
      <p:pic>
        <p:nvPicPr>
          <p:cNvPr id="77" name="图片 76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rot="20049764">
            <a:off x="10447261" y="1505904"/>
            <a:ext cx="1028965" cy="873056"/>
          </a:xfrm>
          <a:prstGeom prst="rect">
            <a:avLst/>
          </a:prstGeom>
        </p:spPr>
      </p:pic>
    </p:spTree>
    <p:extLst>
      <p:ext uri="{BB962C8B-B14F-4D97-AF65-F5344CB8AC3E}">
        <p14:creationId val="189056073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</p:stCondLst>
                      <p:childTnLst>
                        <p:par>
                          <p:cTn fill="hold" id="5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5"/>
      <p:bldP grpId="0" spid="7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491866" y="3967760"/>
            <a:ext cx="504056" cy="1477301"/>
            <a:chOff x="263352" y="2708920"/>
            <a:chExt cx="1393826" cy="984407"/>
          </a:xfrm>
        </p:grpSpPr>
        <p:sp>
          <p:nvSpPr>
            <p:cNvPr id="5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6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Text Placeholder 25"/>
            <p:cNvSpPr txBox="1"/>
            <p:nvPr/>
          </p:nvSpPr>
          <p:spPr bwMode="auto">
            <a:xfrm>
              <a:off x="263352" y="2900852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采购部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76242" y="1412614"/>
            <a:ext cx="1830650" cy="648071"/>
            <a:chOff x="263352" y="2708920"/>
            <a:chExt cx="1865004" cy="984407"/>
          </a:xfrm>
        </p:grpSpPr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865004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2" name="Rectangle 2"/>
            <p:cNvSpPr/>
            <p:nvPr/>
          </p:nvSpPr>
          <p:spPr>
            <a:xfrm>
              <a:off x="263352" y="2842452"/>
              <a:ext cx="1865004" cy="6834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Text Placeholder 25"/>
            <p:cNvSpPr txBox="1"/>
            <p:nvPr/>
          </p:nvSpPr>
          <p:spPr bwMode="auto">
            <a:xfrm>
              <a:off x="263352" y="2970081"/>
              <a:ext cx="1865004" cy="555866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总经理 GM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439352" y="2755161"/>
            <a:ext cx="1368152" cy="648071"/>
            <a:chOff x="263352" y="2708920"/>
            <a:chExt cx="1393826" cy="984407"/>
          </a:xfrm>
        </p:grpSpPr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7" name="Rectangle 2"/>
            <p:cNvSpPr/>
            <p:nvPr/>
          </p:nvSpPr>
          <p:spPr>
            <a:xfrm>
              <a:off x="263352" y="2842452"/>
              <a:ext cx="1393826" cy="6834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Text Placeholder 25"/>
            <p:cNvSpPr txBox="1"/>
            <p:nvPr/>
          </p:nvSpPr>
          <p:spPr bwMode="auto">
            <a:xfrm>
              <a:off x="263352" y="2927678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职能部门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355962" y="3967760"/>
            <a:ext cx="504056" cy="1477301"/>
            <a:chOff x="263352" y="2708920"/>
            <a:chExt cx="1393826" cy="984407"/>
          </a:xfrm>
        </p:grpSpPr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22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Text Placeholder 25"/>
            <p:cNvSpPr txBox="1"/>
            <p:nvPr/>
          </p:nvSpPr>
          <p:spPr bwMode="auto">
            <a:xfrm>
              <a:off x="263352" y="2926359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质控部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220058" y="3967760"/>
            <a:ext cx="504056" cy="1477301"/>
            <a:chOff x="263352" y="2708920"/>
            <a:chExt cx="1393826" cy="984407"/>
          </a:xfrm>
        </p:grpSpPr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26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7" name="Text Placeholder 25"/>
            <p:cNvSpPr txBox="1"/>
            <p:nvPr/>
          </p:nvSpPr>
          <p:spPr bwMode="auto">
            <a:xfrm>
              <a:off x="263352" y="2766516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6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策划创意部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1923914" y="2755162"/>
            <a:ext cx="1368152" cy="648071"/>
            <a:chOff x="263352" y="2708920"/>
            <a:chExt cx="1393826" cy="984407"/>
          </a:xfrm>
        </p:grpSpPr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30" name="Rectangle 2"/>
            <p:cNvSpPr/>
            <p:nvPr/>
          </p:nvSpPr>
          <p:spPr>
            <a:xfrm>
              <a:off x="263352" y="2842452"/>
              <a:ext cx="1393826" cy="6834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1" name="Text Placeholder 25"/>
            <p:cNvSpPr txBox="1"/>
            <p:nvPr/>
          </p:nvSpPr>
          <p:spPr bwMode="auto">
            <a:xfrm>
              <a:off x="263352" y="2927678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支持部门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107491" y="2755162"/>
            <a:ext cx="1368152" cy="648071"/>
            <a:chOff x="263352" y="2708920"/>
            <a:chExt cx="1393826" cy="984407"/>
          </a:xfrm>
        </p:grpSpPr>
        <p:sp>
          <p:nvSpPr>
            <p:cNvPr id="34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35" name="Rectangle 2"/>
            <p:cNvSpPr/>
            <p:nvPr/>
          </p:nvSpPr>
          <p:spPr>
            <a:xfrm>
              <a:off x="263352" y="2842452"/>
              <a:ext cx="1393826" cy="683497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36" name="Text Placeholder 25"/>
            <p:cNvSpPr txBox="1"/>
            <p:nvPr/>
          </p:nvSpPr>
          <p:spPr bwMode="auto">
            <a:xfrm>
              <a:off x="263352" y="2927678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客户事业部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4249544" y="3716871"/>
            <a:ext cx="1283170" cy="504056"/>
            <a:chOff x="185520" y="2741697"/>
            <a:chExt cx="1570039" cy="765652"/>
          </a:xfrm>
        </p:grpSpPr>
        <p:sp>
          <p:nvSpPr>
            <p:cNvPr id="38" name="Rectangle 19"/>
            <p:cNvSpPr>
              <a:spLocks noChangeArrowheads="1"/>
            </p:cNvSpPr>
            <p:nvPr/>
          </p:nvSpPr>
          <p:spPr bwMode="auto">
            <a:xfrm>
              <a:off x="263352" y="2741697"/>
              <a:ext cx="1393826" cy="765652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39" name="Rectangle 2"/>
            <p:cNvSpPr/>
            <p:nvPr/>
          </p:nvSpPr>
          <p:spPr>
            <a:xfrm>
              <a:off x="263352" y="2842452"/>
              <a:ext cx="1393826" cy="520140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0" name="Text Placeholder 25"/>
            <p:cNvSpPr txBox="1"/>
            <p:nvPr/>
          </p:nvSpPr>
          <p:spPr bwMode="auto">
            <a:xfrm>
              <a:off x="185520" y="2891445"/>
              <a:ext cx="1570039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6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客户服务部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023992" y="3717032"/>
            <a:ext cx="1283170" cy="504056"/>
            <a:chOff x="185520" y="2741697"/>
            <a:chExt cx="1570039" cy="765652"/>
          </a:xfrm>
        </p:grpSpPr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263352" y="2741697"/>
              <a:ext cx="1393826" cy="765652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43" name="Rectangle 2"/>
            <p:cNvSpPr/>
            <p:nvPr/>
          </p:nvSpPr>
          <p:spPr>
            <a:xfrm>
              <a:off x="263352" y="2842452"/>
              <a:ext cx="1393826" cy="520140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4" name="Text Placeholder 25"/>
            <p:cNvSpPr txBox="1"/>
            <p:nvPr/>
          </p:nvSpPr>
          <p:spPr bwMode="auto">
            <a:xfrm>
              <a:off x="185520" y="2891445"/>
              <a:ext cx="1570039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z="16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项目运营部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8007304" y="3967760"/>
            <a:ext cx="504056" cy="1477301"/>
            <a:chOff x="263352" y="2708920"/>
            <a:chExt cx="1393826" cy="984407"/>
          </a:xfrm>
        </p:grpSpPr>
        <p:sp>
          <p:nvSpPr>
            <p:cNvPr id="70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71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2" name="Text Placeholder 25"/>
            <p:cNvSpPr txBox="1"/>
            <p:nvPr/>
          </p:nvSpPr>
          <p:spPr bwMode="auto">
            <a:xfrm>
              <a:off x="263352" y="2900852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财务部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8871400" y="3967760"/>
            <a:ext cx="504056" cy="1477301"/>
            <a:chOff x="263352" y="2708920"/>
            <a:chExt cx="1393826" cy="984407"/>
          </a:xfrm>
        </p:grpSpPr>
        <p:sp>
          <p:nvSpPr>
            <p:cNvPr id="74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75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Text Placeholder 25"/>
            <p:cNvSpPr txBox="1"/>
            <p:nvPr/>
          </p:nvSpPr>
          <p:spPr bwMode="auto">
            <a:xfrm>
              <a:off x="263352" y="2926359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8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行政部</a:t>
              </a: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9735496" y="3967760"/>
            <a:ext cx="504056" cy="1477301"/>
            <a:chOff x="263352" y="2708920"/>
            <a:chExt cx="1393826" cy="984407"/>
          </a:xfrm>
        </p:grpSpPr>
        <p:sp>
          <p:nvSpPr>
            <p:cNvPr id="78" name="Rectangle 19"/>
            <p:cNvSpPr>
              <a:spLocks noChangeArrowheads="1"/>
            </p:cNvSpPr>
            <p:nvPr/>
          </p:nvSpPr>
          <p:spPr bwMode="auto">
            <a:xfrm>
              <a:off x="263352" y="2708920"/>
              <a:ext cx="1393826" cy="984407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79" name="Rectangle 2"/>
            <p:cNvSpPr/>
            <p:nvPr/>
          </p:nvSpPr>
          <p:spPr>
            <a:xfrm>
              <a:off x="263352" y="2804886"/>
              <a:ext cx="1393826" cy="778143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Text Placeholder 25"/>
            <p:cNvSpPr txBox="1"/>
            <p:nvPr/>
          </p:nvSpPr>
          <p:spPr bwMode="auto">
            <a:xfrm>
              <a:off x="263352" y="2766516"/>
              <a:ext cx="1393826" cy="598270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en-US" lang="zh-CN" smtClean="0" sz="1600">
                  <a:solidFill>
                    <a:srgbClr val="3DB5F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  <a:cs charset="0" panose="020b0604020202020204" pitchFamily="34" typeface="Arial"/>
                </a:rPr>
                <a:t>人力资源部</a:t>
              </a:r>
            </a:p>
          </p:txBody>
        </p:sp>
      </p:grpSp>
      <p:cxnSp>
        <p:nvCxnSpPr>
          <p:cNvPr id="82" name="直接连接符 81"/>
          <p:cNvCxnSpPr/>
          <p:nvPr/>
        </p:nvCxnSpPr>
        <p:spPr>
          <a:xfrm>
            <a:off x="2604220" y="2345478"/>
            <a:ext cx="6489828" cy="797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接连接符 83"/>
          <p:cNvCxnSpPr>
            <a:stCxn id="11" idx="2"/>
            <a:endCxn id="34" idx="0"/>
          </p:cNvCxnSpPr>
          <p:nvPr/>
        </p:nvCxnSpPr>
        <p:spPr>
          <a:xfrm flipH="1">
            <a:off x="5791567" y="2060685"/>
            <a:ext cx="0" cy="69447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>
            <a:stCxn id="29" idx="2"/>
            <a:endCxn id="21" idx="0"/>
          </p:cNvCxnSpPr>
          <p:nvPr/>
        </p:nvCxnSpPr>
        <p:spPr>
          <a:xfrm flipH="1">
            <a:off x="2607990" y="3403233"/>
            <a:ext cx="0" cy="56452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1743894" y="3685496"/>
            <a:ext cx="17281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>
            <a:endCxn id="25" idx="0"/>
          </p:cNvCxnSpPr>
          <p:nvPr/>
        </p:nvCxnSpPr>
        <p:spPr>
          <a:xfrm flipH="1">
            <a:off x="3472086" y="3685496"/>
            <a:ext cx="0" cy="2822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 flipH="1">
            <a:off x="1743894" y="3685496"/>
            <a:ext cx="0" cy="2822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2593543" y="2345478"/>
            <a:ext cx="10677" cy="40644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>
            <a:off x="9083371" y="2350467"/>
            <a:ext cx="10677" cy="40644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/>
        </p:nvCxnSpPr>
        <p:spPr>
          <a:xfrm flipH="1">
            <a:off x="5801481" y="3403233"/>
            <a:ext cx="0" cy="158115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/>
        </p:nvCxnSpPr>
        <p:spPr>
          <a:xfrm>
            <a:off x="4891129" y="3561348"/>
            <a:ext cx="177444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>
            <a:endCxn id="38" idx="0"/>
          </p:cNvCxnSpPr>
          <p:nvPr/>
        </p:nvCxnSpPr>
        <p:spPr>
          <a:xfrm flipH="1">
            <a:off x="4882732" y="3561348"/>
            <a:ext cx="0" cy="1555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 flipH="1">
            <a:off x="6657180" y="3566919"/>
            <a:ext cx="0" cy="1555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 flipH="1">
            <a:off x="9123428" y="3403233"/>
            <a:ext cx="0" cy="56452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8259332" y="3685496"/>
            <a:ext cx="172819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flipH="1">
            <a:off x="9987524" y="3685496"/>
            <a:ext cx="0" cy="2822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 flipH="1">
            <a:off x="8259332" y="3685496"/>
            <a:ext cx="0" cy="28226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4"/>
          <p:cNvSpPr txBox="1"/>
          <p:nvPr/>
        </p:nvSpPr>
        <p:spPr>
          <a:xfrm>
            <a:off x="606634" y="468528"/>
            <a:ext cx="4323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广告公司的    组织架构</a:t>
            </a:r>
          </a:p>
        </p:txBody>
      </p:sp>
      <p:sp>
        <p:nvSpPr>
          <p:cNvPr id="131" name="TextBox 14"/>
          <p:cNvSpPr txBox="1"/>
          <p:nvPr/>
        </p:nvSpPr>
        <p:spPr>
          <a:xfrm>
            <a:off x="2551659" y="226417"/>
            <a:ext cx="792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10600030101010101" pitchFamily="2" typeface="宋体"/>
                <a:ea charset="-122" pitchFamily="2" typeface="宋体"/>
              </a:rPr>
              <a:t>┏ </a:t>
            </a:r>
          </a:p>
        </p:txBody>
      </p:sp>
      <p:sp>
        <p:nvSpPr>
          <p:cNvPr id="132" name="TextBox 14"/>
          <p:cNvSpPr txBox="1"/>
          <p:nvPr/>
        </p:nvSpPr>
        <p:spPr>
          <a:xfrm>
            <a:off x="4458510" y="721862"/>
            <a:ext cx="792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10600030101010101" pitchFamily="2" typeface="宋体"/>
                <a:ea charset="-122" pitchFamily="2" typeface="宋体"/>
              </a:rPr>
              <a:t> ┛</a:t>
            </a:r>
          </a:p>
        </p:txBody>
      </p:sp>
      <p:sp>
        <p:nvSpPr>
          <p:cNvPr id="133" name="内容占位符 2"/>
          <p:cNvSpPr txBox="1"/>
          <p:nvPr/>
        </p:nvSpPr>
        <p:spPr>
          <a:xfrm>
            <a:off x="10890078" y="2378624"/>
            <a:ext cx="806377" cy="3029296"/>
          </a:xfrm>
          <a:prstGeom prst="rect">
            <a:avLst/>
          </a:prstGeom>
        </p:spPr>
        <p:txBody>
          <a:bodyPr bIns="45720" lIns="91440" rIns="91440" rtlCol="0" tIns="45720" vert="eaVert">
            <a:normAutofit fontScale="22500" lnSpcReduction="20000"/>
          </a:bodyPr>
          <a:lstStyle>
            <a:lvl1pPr algn="ctr" defTabSz="914400" eaLnBrk="1" hangingPunct="1" indent="0" latinLnBrk="0" marL="0" rtl="0">
              <a:spcBef>
                <a:spcPct val="20000"/>
              </a:spcBef>
              <a:buFont charset="0" panose="020b0604020202020204" pitchFamily="34" typeface="Arial"/>
              <a:buNone/>
              <a:defRPr kern="1200" sz="3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ctr" defTabSz="914400" eaLnBrk="1" hangingPunct="1" indent="0" latinLnBrk="0" marL="457200" rtl="0">
              <a:spcBef>
                <a:spcPct val="20000"/>
              </a:spcBef>
              <a:buFont charset="0" panose="020b0604020202020204" pitchFamily="34" typeface="Arial"/>
              <a:buNone/>
              <a:defRPr kern="1200" sz="2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ctr" defTabSz="914400" eaLnBrk="1" hangingPunct="1" indent="0" latinLnBrk="0" marL="914400" rtl="0">
              <a:spcBef>
                <a:spcPct val="20000"/>
              </a:spcBef>
              <a:buFont charset="0" panose="020b0604020202020204" pitchFamily="34" typeface="Arial"/>
              <a:buNone/>
              <a:defRPr kern="1200" sz="2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ctr" defTabSz="914400" eaLnBrk="1" hangingPunct="1" indent="0" latinLnBrk="0" marL="13716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ctr" defTabSz="914400" eaLnBrk="1" hangingPunct="1" indent="0" latinLnBrk="0" marL="18288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ctr" defTabSz="914400" eaLnBrk="1" hangingPunct="1" indent="0" latinLnBrk="0" marL="22860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algn="ctr" defTabSz="914400" eaLnBrk="1" hangingPunct="1" indent="0" latinLnBrk="0" marL="27432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algn="ctr" defTabSz="914400" eaLnBrk="1" hangingPunct="1" indent="0" latinLnBrk="0" marL="32004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algn="ctr" defTabSz="914400" eaLnBrk="1" hangingPunct="1" indent="0" latinLnBrk="0" marL="3657600" rtl="0">
              <a:spcBef>
                <a:spcPct val="20000"/>
              </a:spcBef>
              <a:buFont charset="0" panose="020b0604020202020204" pitchFamily="34" typeface="Arial"/>
              <a:buNone/>
              <a:defRPr kern="120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altLang="en-US" b="1" lang="zh-CN" sz="2000">
                <a:solidFill>
                  <a:schemeClr val="bg1">
                    <a:lumMod val="85000"/>
                  </a:schemeClr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你是哪个部门的？</a:t>
            </a:r>
          </a:p>
          <a:p>
            <a:r>
              <a:rPr altLang="en-US" b="1" lang="zh-CN" sz="2000">
                <a:solidFill>
                  <a:schemeClr val="bg1">
                    <a:lumMod val="85000"/>
                  </a:schemeClr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每个职位需要哪些技能？</a:t>
            </a:r>
          </a:p>
        </p:txBody>
      </p:sp>
      <p:grpSp>
        <p:nvGrpSpPr>
          <p:cNvPr id="139" name="组合 138"/>
          <p:cNvGrpSpPr/>
          <p:nvPr/>
        </p:nvGrpSpPr>
        <p:grpSpPr>
          <a:xfrm>
            <a:off x="4460083" y="4355277"/>
            <a:ext cx="862092" cy="340379"/>
            <a:chOff x="185520" y="2817489"/>
            <a:chExt cx="1570039" cy="542945"/>
          </a:xfrm>
        </p:grpSpPr>
        <p:sp>
          <p:nvSpPr>
            <p:cNvPr id="140" name="Rectangle 19"/>
            <p:cNvSpPr>
              <a:spLocks noChangeArrowheads="1"/>
            </p:cNvSpPr>
            <p:nvPr/>
          </p:nvSpPr>
          <p:spPr bwMode="auto">
            <a:xfrm>
              <a:off x="263352" y="2817489"/>
              <a:ext cx="1393825" cy="542945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41" name="Rectangle 2"/>
            <p:cNvSpPr/>
            <p:nvPr/>
          </p:nvSpPr>
          <p:spPr>
            <a:xfrm>
              <a:off x="263352" y="2925642"/>
              <a:ext cx="1393825" cy="351202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Text Placeholder 25"/>
            <p:cNvSpPr txBox="1"/>
            <p:nvPr/>
          </p:nvSpPr>
          <p:spPr bwMode="auto">
            <a:xfrm>
              <a:off x="185520" y="2874809"/>
              <a:ext cx="1570039" cy="318845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zh-CN" lang="en-US" smtClean="0" sz="1600">
                  <a:solidFill>
                    <a:srgbClr val="3DB5F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  <a:cs charset="0" panose="020b0604020202020204" pitchFamily="34" typeface="Arial"/>
                </a:rPr>
                <a:t>AD</a:t>
              </a:r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4460083" y="4765440"/>
            <a:ext cx="862092" cy="340379"/>
            <a:chOff x="185520" y="2817489"/>
            <a:chExt cx="1570039" cy="542945"/>
          </a:xfrm>
        </p:grpSpPr>
        <p:sp>
          <p:nvSpPr>
            <p:cNvPr id="144" name="Rectangle 19"/>
            <p:cNvSpPr>
              <a:spLocks noChangeArrowheads="1"/>
            </p:cNvSpPr>
            <p:nvPr/>
          </p:nvSpPr>
          <p:spPr bwMode="auto">
            <a:xfrm>
              <a:off x="263352" y="2817489"/>
              <a:ext cx="1393825" cy="542945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45" name="Rectangle 2"/>
            <p:cNvSpPr/>
            <p:nvPr/>
          </p:nvSpPr>
          <p:spPr>
            <a:xfrm>
              <a:off x="263352" y="2925642"/>
              <a:ext cx="1393825" cy="351202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Text Placeholder 25"/>
            <p:cNvSpPr txBox="1"/>
            <p:nvPr/>
          </p:nvSpPr>
          <p:spPr bwMode="auto">
            <a:xfrm>
              <a:off x="185520" y="2874809"/>
              <a:ext cx="1570039" cy="318845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zh-CN" lang="en-US" smtClean="0" sz="1600">
                  <a:solidFill>
                    <a:srgbClr val="3DB5F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  <a:cs charset="0" panose="020b0604020202020204" pitchFamily="34" typeface="Arial"/>
                </a:rPr>
                <a:t>SAM</a:t>
              </a:r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4469975" y="5192491"/>
            <a:ext cx="862092" cy="340379"/>
            <a:chOff x="185520" y="2817489"/>
            <a:chExt cx="1570039" cy="542945"/>
          </a:xfrm>
        </p:grpSpPr>
        <p:sp>
          <p:nvSpPr>
            <p:cNvPr id="148" name="Rectangle 19"/>
            <p:cNvSpPr>
              <a:spLocks noChangeArrowheads="1"/>
            </p:cNvSpPr>
            <p:nvPr/>
          </p:nvSpPr>
          <p:spPr bwMode="auto">
            <a:xfrm>
              <a:off x="263352" y="2817489"/>
              <a:ext cx="1393825" cy="542945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49" name="Rectangle 2"/>
            <p:cNvSpPr/>
            <p:nvPr/>
          </p:nvSpPr>
          <p:spPr>
            <a:xfrm>
              <a:off x="263352" y="2925642"/>
              <a:ext cx="1393825" cy="351202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Text Placeholder 25"/>
            <p:cNvSpPr txBox="1"/>
            <p:nvPr/>
          </p:nvSpPr>
          <p:spPr bwMode="auto">
            <a:xfrm>
              <a:off x="185520" y="2874809"/>
              <a:ext cx="1570039" cy="318845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zh-CN" lang="en-US" smtClean="0" sz="1600">
                  <a:solidFill>
                    <a:srgbClr val="3DB5F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  <a:cs charset="0" panose="020b0604020202020204" pitchFamily="34" typeface="Arial"/>
                </a:rPr>
                <a:t>AM</a:t>
              </a:r>
            </a:p>
          </p:txBody>
        </p:sp>
      </p:grpSp>
      <p:grpSp>
        <p:nvGrpSpPr>
          <p:cNvPr id="151" name="组合 150"/>
          <p:cNvGrpSpPr/>
          <p:nvPr/>
        </p:nvGrpSpPr>
        <p:grpSpPr>
          <a:xfrm>
            <a:off x="4483156" y="5590805"/>
            <a:ext cx="862092" cy="340379"/>
            <a:chOff x="185520" y="2817489"/>
            <a:chExt cx="1570039" cy="542945"/>
          </a:xfrm>
        </p:grpSpPr>
        <p:sp>
          <p:nvSpPr>
            <p:cNvPr id="152" name="Rectangle 19"/>
            <p:cNvSpPr>
              <a:spLocks noChangeArrowheads="1"/>
            </p:cNvSpPr>
            <p:nvPr/>
          </p:nvSpPr>
          <p:spPr bwMode="auto">
            <a:xfrm>
              <a:off x="263352" y="2817489"/>
              <a:ext cx="1393825" cy="542945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53" name="Rectangle 2"/>
            <p:cNvSpPr/>
            <p:nvPr/>
          </p:nvSpPr>
          <p:spPr>
            <a:xfrm>
              <a:off x="263352" y="2925642"/>
              <a:ext cx="1393825" cy="351202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Text Placeholder 25"/>
            <p:cNvSpPr txBox="1"/>
            <p:nvPr/>
          </p:nvSpPr>
          <p:spPr bwMode="auto">
            <a:xfrm>
              <a:off x="185520" y="2874809"/>
              <a:ext cx="1570039" cy="318845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zh-CN" lang="en-US" smtClean="0" sz="1600">
                  <a:solidFill>
                    <a:srgbClr val="3DB5F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  <a:cs charset="0" panose="020b0604020202020204" pitchFamily="34" typeface="Arial"/>
                </a:rPr>
                <a:t>SAE</a:t>
              </a:r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4483897" y="6010018"/>
            <a:ext cx="862092" cy="340379"/>
            <a:chOff x="185520" y="2817489"/>
            <a:chExt cx="1570039" cy="542945"/>
          </a:xfrm>
        </p:grpSpPr>
        <p:sp>
          <p:nvSpPr>
            <p:cNvPr id="156" name="Rectangle 19"/>
            <p:cNvSpPr>
              <a:spLocks noChangeArrowheads="1"/>
            </p:cNvSpPr>
            <p:nvPr/>
          </p:nvSpPr>
          <p:spPr bwMode="auto">
            <a:xfrm>
              <a:off x="263352" y="2817489"/>
              <a:ext cx="1393825" cy="542945"/>
            </a:xfrm>
            <a:prstGeom prst="rect">
              <a:avLst/>
            </a:prstGeom>
            <a:solidFill>
              <a:srgbClr val="F0F2F3">
                <a:alpha val="10000"/>
              </a:srgbClr>
            </a:solidFill>
            <a:ln w="9525">
              <a:noFill/>
              <a:miter lim="800000"/>
            </a:ln>
          </p:spPr>
          <p:txBody>
            <a:bodyPr anchor="ctr" bIns="34294" lIns="68586" rIns="68586" tIns="34294" wrap="none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264A"/>
                </a:solidFill>
                <a:cs charset="0" pitchFamily="34" typeface="Segoe UI"/>
              </a:endParaRPr>
            </a:p>
          </p:txBody>
        </p:sp>
        <p:sp>
          <p:nvSpPr>
            <p:cNvPr id="157" name="Rectangle 2"/>
            <p:cNvSpPr/>
            <p:nvPr/>
          </p:nvSpPr>
          <p:spPr>
            <a:xfrm>
              <a:off x="263352" y="2925642"/>
              <a:ext cx="1393825" cy="351202"/>
            </a:xfrm>
            <a:prstGeom prst="rect">
              <a:avLst/>
            </a:prstGeom>
            <a:solidFill>
              <a:srgbClr val="0026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tIns="34294"/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85862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Text Placeholder 25"/>
            <p:cNvSpPr txBox="1"/>
            <p:nvPr/>
          </p:nvSpPr>
          <p:spPr bwMode="auto">
            <a:xfrm>
              <a:off x="185520" y="2874809"/>
              <a:ext cx="1570039" cy="318845"/>
            </a:xfrm>
            <a:prstGeom prst="rect">
              <a:avLst/>
            </a:prstGeom>
            <a:noFill/>
            <a:ln>
              <a:miter lim="800000"/>
            </a:ln>
          </p:spPr>
          <p:txBody>
            <a:bodyPr anchor="t" anchorCtr="0" bIns="34294" compatLnSpc="1" lIns="68586" numCol="1" rIns="68586" tIns="34294" wrap="square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defTabSz="685487" eaLnBrk="1" hangingPunct="1" latinLnBrk="0" marL="0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685487" eaLnBrk="1" hangingPunct="1" latinLnBrk="0" marL="34273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685487" eaLnBrk="1" hangingPunct="1" latinLnBrk="0" marL="685487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685487" eaLnBrk="1" hangingPunct="1" latinLnBrk="0" marL="102822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685487" eaLnBrk="1" hangingPunct="1" latinLnBrk="0" marL="1370975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685487" eaLnBrk="1" hangingPunct="1" latinLnBrk="0" marL="1713712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685487" eaLnBrk="1" hangingPunct="1" latinLnBrk="0" marL="2056459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685487" eaLnBrk="1" hangingPunct="1" latinLnBrk="0" marL="2399204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685487" eaLnBrk="1" hangingPunct="1" latinLnBrk="0" marL="2741951" rtl="0">
                <a:defRPr kern="1200" sz="1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buNone/>
              </a:pPr>
              <a:r>
                <a:rPr altLang="zh-CN" lang="en-US" smtClean="0" sz="1600">
                  <a:solidFill>
                    <a:srgbClr val="3DB5F1"/>
                  </a:solidFill>
                  <a:latin charset="-122" panose="02000000000000000000" pitchFamily="2" typeface="方正行黑简体"/>
                  <a:ea charset="-122" panose="02000000000000000000" pitchFamily="2" typeface="方正行黑简体"/>
                  <a:cs charset="0" panose="020b0604020202020204" pitchFamily="34" typeface="Arial"/>
                </a:rPr>
                <a:t>AE</a:t>
              </a:r>
            </a:p>
          </p:txBody>
        </p:sp>
      </p:grpSp>
      <p:cxnSp>
        <p:nvCxnSpPr>
          <p:cNvPr id="159" name="直接连接符 158"/>
          <p:cNvCxnSpPr/>
          <p:nvPr/>
        </p:nvCxnSpPr>
        <p:spPr>
          <a:xfrm flipH="1">
            <a:off x="4874975" y="4247509"/>
            <a:ext cx="0" cy="105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接连接符 163"/>
          <p:cNvCxnSpPr/>
          <p:nvPr/>
        </p:nvCxnSpPr>
        <p:spPr>
          <a:xfrm flipH="1">
            <a:off x="4882515" y="4675992"/>
            <a:ext cx="0" cy="105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接连接符 177"/>
          <p:cNvCxnSpPr/>
          <p:nvPr/>
        </p:nvCxnSpPr>
        <p:spPr>
          <a:xfrm flipH="1">
            <a:off x="4884807" y="5086883"/>
            <a:ext cx="0" cy="105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直接连接符 184"/>
          <p:cNvCxnSpPr/>
          <p:nvPr/>
        </p:nvCxnSpPr>
        <p:spPr>
          <a:xfrm flipH="1">
            <a:off x="4882495" y="5521132"/>
            <a:ext cx="0" cy="105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接连接符 185"/>
          <p:cNvCxnSpPr/>
          <p:nvPr/>
        </p:nvCxnSpPr>
        <p:spPr>
          <a:xfrm flipH="1">
            <a:off x="4882495" y="5904410"/>
            <a:ext cx="0" cy="10560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33720824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2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2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8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9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2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3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4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7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8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9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2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4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7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2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3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7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8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2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3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4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7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8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9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2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4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7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8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9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2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3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4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7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8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9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2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3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4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7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8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9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2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3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4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7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8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9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2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3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4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9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8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3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14"/>
          <p:cNvSpPr txBox="1"/>
          <p:nvPr/>
        </p:nvSpPr>
        <p:spPr>
          <a:xfrm>
            <a:off x="1055440" y="1078454"/>
            <a:ext cx="305943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一个都不能 [少]</a:t>
            </a:r>
          </a:p>
        </p:txBody>
      </p:sp>
      <p:sp>
        <p:nvSpPr>
          <p:cNvPr id="5" name="Freeform 3"/>
          <p:cNvSpPr/>
          <p:nvPr/>
        </p:nvSpPr>
        <p:spPr bwMode="auto">
          <a:xfrm>
            <a:off x="2702220" y="1990458"/>
            <a:ext cx="3746120" cy="2196839"/>
          </a:xfrm>
          <a:custGeom>
            <a:gdLst>
              <a:gd fmla="*/ 0 w 2314" name="T0"/>
              <a:gd fmla="*/ 2147483647 h 1357" name="T1"/>
              <a:gd fmla="*/ 0 w 2314" name="T2"/>
              <a:gd fmla="*/ 0 h 1357" name="T3"/>
              <a:gd fmla="*/ 2147483647 w 2314" name="T4"/>
              <a:gd fmla="*/ 0 h 1357" name="T5"/>
              <a:gd fmla="*/ 2147483647 w 2314" name="T6"/>
              <a:gd fmla="*/ 2147483647 h 1357" name="T7"/>
              <a:gd fmla="*/ 2147483647 w 2314" name="T8"/>
              <a:gd fmla="*/ 2147483647 h 1357" name="T9"/>
              <a:gd fmla="*/ 2147483647 w 2314" name="T10"/>
              <a:gd fmla="*/ 2147483647 h 1357" name="T11"/>
              <a:gd fmla="*/ 2147483647 w 2314" name="T12"/>
              <a:gd fmla="*/ 2147483647 h 1357" name="T13"/>
              <a:gd fmla="*/ 2147483647 w 2314" name="T14"/>
              <a:gd fmla="*/ 2147483647 h 1357" name="T15"/>
              <a:gd fmla="*/ 2147483647 w 2314" name="T16"/>
              <a:gd fmla="*/ 2147483647 h 1357" name="T17"/>
              <a:gd fmla="*/ 2147483647 w 2314" name="T18"/>
              <a:gd fmla="*/ 2147483647 h 1357" name="T19"/>
              <a:gd fmla="*/ 2147483647 w 2314" name="T20"/>
              <a:gd fmla="*/ 2147483647 h 1357" name="T21"/>
              <a:gd fmla="*/ 2147483647 w 2314" name="T22"/>
              <a:gd fmla="*/ 2147483647 h 1357" name="T23"/>
              <a:gd fmla="*/ 2147483647 w 2314" name="T24"/>
              <a:gd fmla="*/ 2147483647 h 1357" name="T25"/>
              <a:gd fmla="*/ 2147483647 w 2314" name="T26"/>
              <a:gd fmla="*/ 2147483647 h 1357" name="T27"/>
              <a:gd fmla="*/ 2147483647 w 2314" name="T28"/>
              <a:gd fmla="*/ 2147483647 h 1357" name="T29"/>
              <a:gd fmla="*/ 2147483647 w 2314" name="T30"/>
              <a:gd fmla="*/ 2147483647 h 1357" name="T31"/>
              <a:gd fmla="*/ 2147483647 w 2314" name="T32"/>
              <a:gd fmla="*/ 2147483647 h 1357" name="T33"/>
              <a:gd fmla="*/ 2147483647 w 2314" name="T34"/>
              <a:gd fmla="*/ 2147483647 h 1357" name="T35"/>
              <a:gd fmla="*/ 2147483647 w 2314" name="T36"/>
              <a:gd fmla="*/ 2147483647 h 1357" name="T37"/>
              <a:gd fmla="*/ 2147483647 w 2314" name="T38"/>
              <a:gd fmla="*/ 2147483647 h 1357" name="T39"/>
              <a:gd fmla="*/ 2147483647 w 2314" name="T40"/>
              <a:gd fmla="*/ 2147483647 h 1357" name="T41"/>
              <a:gd fmla="*/ 2147483647 w 2314" name="T42"/>
              <a:gd fmla="*/ 2147483647 h 1357" name="T43"/>
              <a:gd fmla="*/ 2147483647 w 2314" name="T44"/>
              <a:gd fmla="*/ 2147483647 h 1357" name="T45"/>
              <a:gd fmla="*/ 2147483647 w 2314" name="T46"/>
              <a:gd fmla="*/ 2147483647 h 1357" name="T47"/>
              <a:gd fmla="*/ 2147483647 w 2314" name="T48"/>
              <a:gd fmla="*/ 2147483647 h 1357" name="T49"/>
              <a:gd fmla="*/ 2147483647 w 2314" name="T50"/>
              <a:gd fmla="*/ 2147483647 h 1357" name="T51"/>
              <a:gd fmla="*/ 2147483647 w 2314" name="T52"/>
              <a:gd fmla="*/ 2147483647 h 1357" name="T53"/>
              <a:gd fmla="*/ 2147483647 w 2314" name="T54"/>
              <a:gd fmla="*/ 2147483647 h 1357" name="T55"/>
              <a:gd fmla="*/ 2147483647 w 2314" name="T56"/>
              <a:gd fmla="*/ 2147483647 h 1357" name="T57"/>
              <a:gd fmla="*/ 2147483647 w 2314" name="T58"/>
              <a:gd fmla="*/ 2147483647 h 1357" name="T59"/>
              <a:gd fmla="*/ 2147483647 w 2314" name="T60"/>
              <a:gd fmla="*/ 2147483647 h 1357" name="T61"/>
              <a:gd fmla="*/ 2147483647 w 2314" name="T62"/>
              <a:gd fmla="*/ 2147483647 h 1357" name="T63"/>
              <a:gd fmla="*/ 2147483647 w 2314" name="T64"/>
              <a:gd fmla="*/ 2147483647 h 1357" name="T65"/>
              <a:gd fmla="*/ 2147483647 w 2314" name="T66"/>
              <a:gd fmla="*/ 2147483647 h 1357" name="T67"/>
              <a:gd fmla="*/ 2147483647 w 2314" name="T68"/>
              <a:gd fmla="*/ 2147483647 h 1357" name="T69"/>
              <a:gd fmla="*/ 2147483647 w 2314" name="T70"/>
              <a:gd fmla="*/ 2147483647 h 1357" name="T71"/>
              <a:gd fmla="*/ 2147483647 w 2314" name="T72"/>
              <a:gd fmla="*/ 2147483647 h 1357" name="T73"/>
              <a:gd fmla="*/ 0 w 2314" name="T74"/>
              <a:gd fmla="*/ 2147483647 h 1357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w 2314" name="T114"/>
              <a:gd fmla="*/ 0 h 1357" name="T115"/>
              <a:gd fmla="*/ 2314 w 2314" name="T116"/>
              <a:gd fmla="*/ 1357 h 1357" name="T117"/>
            </a:gdLst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b="T117" l="T114" r="T116" t="T115"/>
            <a:pathLst>
              <a:path h="1357" w="2314">
                <a:moveTo>
                  <a:pt x="0" y="1356"/>
                </a:moveTo>
                <a:lnTo>
                  <a:pt x="0" y="0"/>
                </a:lnTo>
                <a:lnTo>
                  <a:pt x="1968" y="0"/>
                </a:lnTo>
                <a:lnTo>
                  <a:pt x="1962" y="22"/>
                </a:lnTo>
                <a:lnTo>
                  <a:pt x="1955" y="43"/>
                </a:lnTo>
                <a:lnTo>
                  <a:pt x="1948" y="71"/>
                </a:lnTo>
                <a:lnTo>
                  <a:pt x="1906" y="229"/>
                </a:lnTo>
                <a:lnTo>
                  <a:pt x="1899" y="315"/>
                </a:lnTo>
                <a:lnTo>
                  <a:pt x="1901" y="380"/>
                </a:lnTo>
                <a:lnTo>
                  <a:pt x="1928" y="403"/>
                </a:lnTo>
                <a:lnTo>
                  <a:pt x="1955" y="405"/>
                </a:lnTo>
                <a:lnTo>
                  <a:pt x="1972" y="398"/>
                </a:lnTo>
                <a:lnTo>
                  <a:pt x="2007" y="369"/>
                </a:lnTo>
                <a:lnTo>
                  <a:pt x="2047" y="329"/>
                </a:lnTo>
                <a:lnTo>
                  <a:pt x="2074" y="307"/>
                </a:lnTo>
                <a:lnTo>
                  <a:pt x="2132" y="300"/>
                </a:lnTo>
                <a:lnTo>
                  <a:pt x="2175" y="311"/>
                </a:lnTo>
                <a:lnTo>
                  <a:pt x="2220" y="359"/>
                </a:lnTo>
                <a:lnTo>
                  <a:pt x="2276" y="449"/>
                </a:lnTo>
                <a:lnTo>
                  <a:pt x="2306" y="573"/>
                </a:lnTo>
                <a:lnTo>
                  <a:pt x="2313" y="669"/>
                </a:lnTo>
                <a:lnTo>
                  <a:pt x="2291" y="767"/>
                </a:lnTo>
                <a:lnTo>
                  <a:pt x="2264" y="854"/>
                </a:lnTo>
                <a:lnTo>
                  <a:pt x="2223" y="925"/>
                </a:lnTo>
                <a:lnTo>
                  <a:pt x="2153" y="968"/>
                </a:lnTo>
                <a:lnTo>
                  <a:pt x="2133" y="975"/>
                </a:lnTo>
                <a:lnTo>
                  <a:pt x="2106" y="961"/>
                </a:lnTo>
                <a:lnTo>
                  <a:pt x="2064" y="906"/>
                </a:lnTo>
                <a:lnTo>
                  <a:pt x="2013" y="858"/>
                </a:lnTo>
                <a:lnTo>
                  <a:pt x="1968" y="839"/>
                </a:lnTo>
                <a:lnTo>
                  <a:pt x="1928" y="889"/>
                </a:lnTo>
                <a:lnTo>
                  <a:pt x="1906" y="968"/>
                </a:lnTo>
                <a:lnTo>
                  <a:pt x="1914" y="1053"/>
                </a:lnTo>
                <a:lnTo>
                  <a:pt x="1985" y="1219"/>
                </a:lnTo>
                <a:lnTo>
                  <a:pt x="2003" y="1290"/>
                </a:lnTo>
                <a:lnTo>
                  <a:pt x="2023" y="1342"/>
                </a:lnTo>
                <a:lnTo>
                  <a:pt x="2030" y="1356"/>
                </a:lnTo>
                <a:lnTo>
                  <a:pt x="0" y="1356"/>
                </a:lnTo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mtClean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6" name="Freeform 4"/>
          <p:cNvSpPr/>
          <p:nvPr/>
        </p:nvSpPr>
        <p:spPr bwMode="auto">
          <a:xfrm>
            <a:off x="5313495" y="3649825"/>
            <a:ext cx="3712123" cy="2166079"/>
          </a:xfrm>
          <a:custGeom>
            <a:gdLst>
              <a:gd fmla="*/ 2147483647 w 2293" name="T0"/>
              <a:gd fmla="*/ 0 h 1338" name="T1"/>
              <a:gd fmla="*/ 2147483647 w 2293" name="T2"/>
              <a:gd fmla="*/ 2147483647 h 1338" name="T3"/>
              <a:gd fmla="*/ 2147483647 w 2293" name="T4"/>
              <a:gd fmla="*/ 2147483647 h 1338" name="T5"/>
              <a:gd fmla="*/ 2147483647 w 2293" name="T6"/>
              <a:gd fmla="*/ 2147483647 h 1338" name="T7"/>
              <a:gd fmla="*/ 2147483647 w 2293" name="T8"/>
              <a:gd fmla="*/ 2147483647 h 1338" name="T9"/>
              <a:gd fmla="*/ 2147483647 w 2293" name="T10"/>
              <a:gd fmla="*/ 2147483647 h 1338" name="T11"/>
              <a:gd fmla="*/ 2147483647 w 2293" name="T12"/>
              <a:gd fmla="*/ 2147483647 h 1338" name="T13"/>
              <a:gd fmla="*/ 2147483647 w 2293" name="T14"/>
              <a:gd fmla="*/ 2147483647 h 1338" name="T15"/>
              <a:gd fmla="*/ 2147483647 w 2293" name="T16"/>
              <a:gd fmla="*/ 2147483647 h 1338" name="T17"/>
              <a:gd fmla="*/ 2147483647 w 2293" name="T18"/>
              <a:gd fmla="*/ 2147483647 h 1338" name="T19"/>
              <a:gd fmla="*/ 2147483647 w 2293" name="T20"/>
              <a:gd fmla="*/ 2147483647 h 1338" name="T21"/>
              <a:gd fmla="*/ 2147483647 w 2293" name="T22"/>
              <a:gd fmla="*/ 2147483647 h 1338" name="T23"/>
              <a:gd fmla="*/ 2147483647 w 2293" name="T24"/>
              <a:gd fmla="*/ 2147483647 h 1338" name="T25"/>
              <a:gd fmla="*/ 2147483647 w 2293" name="T26"/>
              <a:gd fmla="*/ 2147483647 h 1338" name="T27"/>
              <a:gd fmla="*/ 2147483647 w 2293" name="T28"/>
              <a:gd fmla="*/ 2147483647 h 1338" name="T29"/>
              <a:gd fmla="*/ 2147483647 w 2293" name="T30"/>
              <a:gd fmla="*/ 2147483647 h 1338" name="T31"/>
              <a:gd fmla="*/ 2147483647 w 2293" name="T32"/>
              <a:gd fmla="*/ 2147483647 h 1338" name="T33"/>
              <a:gd fmla="*/ 2147483647 w 2293" name="T34"/>
              <a:gd fmla="*/ 2147483647 h 1338" name="T35"/>
              <a:gd fmla="*/ 0 w 2293" name="T36"/>
              <a:gd fmla="*/ 2147483647 h 1338" name="T37"/>
              <a:gd fmla="*/ 2147483647 w 2293" name="T38"/>
              <a:gd fmla="*/ 2147483647 h 1338" name="T39"/>
              <a:gd fmla="*/ 2147483647 w 2293" name="T40"/>
              <a:gd fmla="*/ 2147483647 h 1338" name="T41"/>
              <a:gd fmla="*/ 2147483647 w 2293" name="T42"/>
              <a:gd fmla="*/ 2147483647 h 1338" name="T43"/>
              <a:gd fmla="*/ 2147483647 w 2293" name="T44"/>
              <a:gd fmla="*/ 2147483647 h 1338" name="T45"/>
              <a:gd fmla="*/ 2147483647 w 2293" name="T46"/>
              <a:gd fmla="*/ 2147483647 h 1338" name="T47"/>
              <a:gd fmla="*/ 2147483647 w 2293" name="T48"/>
              <a:gd fmla="*/ 2147483647 h 1338" name="T49"/>
              <a:gd fmla="*/ 2147483647 w 2293" name="T50"/>
              <a:gd fmla="*/ 2147483647 h 1338" name="T51"/>
              <a:gd fmla="*/ 2147483647 w 2293" name="T52"/>
              <a:gd fmla="*/ 2147483647 h 1338" name="T53"/>
              <a:gd fmla="*/ 2147483647 w 2293" name="T54"/>
              <a:gd fmla="*/ 2147483647 h 1338" name="T55"/>
              <a:gd fmla="*/ 2147483647 w 2293" name="T56"/>
              <a:gd fmla="*/ 2147483647 h 1338" name="T57"/>
              <a:gd fmla="*/ 2147483647 w 2293" name="T58"/>
              <a:gd fmla="*/ 2147483647 h 1338" name="T59"/>
              <a:gd fmla="*/ 2147483647 w 2293" name="T60"/>
              <a:gd fmla="*/ 2147483647 h 1338" name="T61"/>
              <a:gd fmla="*/ 2147483647 w 2293" name="T62"/>
              <a:gd fmla="*/ 2147483647 h 1338" name="T63"/>
              <a:gd fmla="*/ 2147483647 w 2293" name="T64"/>
              <a:gd fmla="*/ 2147483647 h 1338" name="T65"/>
              <a:gd fmla="*/ 2147483647 w 2293" name="T66"/>
              <a:gd fmla="*/ 2147483647 h 1338" name="T67"/>
              <a:gd fmla="*/ 2147483647 w 2293" name="T68"/>
              <a:gd fmla="*/ 2147483647 h 1338" name="T69"/>
              <a:gd fmla="*/ 2147483647 w 2293" name="T70"/>
              <a:gd fmla="*/ 0 h 1338" name="T71"/>
              <a:gd fmla="*/ 2147483647 w 2293" name="T72"/>
              <a:gd fmla="*/ 0 h 1338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w 2293" name="T111"/>
              <a:gd fmla="*/ 0 h 1338" name="T112"/>
              <a:gd fmla="*/ 2293 w 2293" name="T113"/>
              <a:gd fmla="*/ 1338 h 1338" name="T114"/>
            </a:gdLst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b="T114" l="T111" r="T113" t="T112"/>
            <a:pathLst>
              <a:path h="1338" w="2293">
                <a:moveTo>
                  <a:pt x="2292" y="0"/>
                </a:moveTo>
                <a:lnTo>
                  <a:pt x="2292" y="1337"/>
                </a:lnTo>
                <a:lnTo>
                  <a:pt x="332" y="1337"/>
                </a:lnTo>
                <a:lnTo>
                  <a:pt x="339" y="1315"/>
                </a:lnTo>
                <a:lnTo>
                  <a:pt x="346" y="1294"/>
                </a:lnTo>
                <a:lnTo>
                  <a:pt x="353" y="1266"/>
                </a:lnTo>
                <a:lnTo>
                  <a:pt x="395" y="1110"/>
                </a:lnTo>
                <a:lnTo>
                  <a:pt x="401" y="1025"/>
                </a:lnTo>
                <a:lnTo>
                  <a:pt x="399" y="944"/>
                </a:lnTo>
                <a:lnTo>
                  <a:pt x="361" y="881"/>
                </a:lnTo>
                <a:lnTo>
                  <a:pt x="317" y="853"/>
                </a:lnTo>
                <a:lnTo>
                  <a:pt x="293" y="856"/>
                </a:lnTo>
                <a:lnTo>
                  <a:pt x="273" y="865"/>
                </a:lnTo>
                <a:lnTo>
                  <a:pt x="239" y="903"/>
                </a:lnTo>
                <a:lnTo>
                  <a:pt x="190" y="970"/>
                </a:lnTo>
                <a:lnTo>
                  <a:pt x="143" y="970"/>
                </a:lnTo>
                <a:lnTo>
                  <a:pt x="79" y="922"/>
                </a:lnTo>
                <a:lnTo>
                  <a:pt x="33" y="841"/>
                </a:lnTo>
                <a:lnTo>
                  <a:pt x="0" y="751"/>
                </a:lnTo>
                <a:lnTo>
                  <a:pt x="5" y="664"/>
                </a:lnTo>
                <a:lnTo>
                  <a:pt x="12" y="580"/>
                </a:lnTo>
                <a:lnTo>
                  <a:pt x="39" y="494"/>
                </a:lnTo>
                <a:lnTo>
                  <a:pt x="79" y="424"/>
                </a:lnTo>
                <a:lnTo>
                  <a:pt x="148" y="381"/>
                </a:lnTo>
                <a:lnTo>
                  <a:pt x="169" y="374"/>
                </a:lnTo>
                <a:lnTo>
                  <a:pt x="196" y="388"/>
                </a:lnTo>
                <a:lnTo>
                  <a:pt x="236" y="446"/>
                </a:lnTo>
                <a:lnTo>
                  <a:pt x="278" y="502"/>
                </a:lnTo>
                <a:lnTo>
                  <a:pt x="332" y="509"/>
                </a:lnTo>
                <a:lnTo>
                  <a:pt x="373" y="459"/>
                </a:lnTo>
                <a:lnTo>
                  <a:pt x="395" y="381"/>
                </a:lnTo>
                <a:lnTo>
                  <a:pt x="389" y="303"/>
                </a:lnTo>
                <a:lnTo>
                  <a:pt x="350" y="232"/>
                </a:lnTo>
                <a:lnTo>
                  <a:pt x="266" y="79"/>
                </a:lnTo>
                <a:lnTo>
                  <a:pt x="265" y="23"/>
                </a:lnTo>
                <a:lnTo>
                  <a:pt x="271" y="0"/>
                </a:lnTo>
                <a:lnTo>
                  <a:pt x="2292" y="0"/>
                </a:lnTo>
              </a:path>
            </a:pathLst>
          </a:custGeom>
          <a:solidFill>
            <a:srgbClr val="00B0F0"/>
          </a:solidFill>
          <a:ln>
            <a:noFill/>
          </a:ln>
          <a:extLst/>
        </p:spPr>
        <p:txBody>
          <a:bodyPr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mtClean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2698982" y="3424798"/>
            <a:ext cx="3372155" cy="2391106"/>
          </a:xfrm>
          <a:custGeom>
            <a:gdLst>
              <a:gd fmla="*/ 0 w 2083" name="T0"/>
              <a:gd fmla="*/ 2147483647 h 1477" name="T1"/>
              <a:gd fmla="*/ 2147483647 w 2083" name="T2"/>
              <a:gd fmla="*/ 2147483647 h 1477" name="T3"/>
              <a:gd fmla="*/ 2147483647 w 2083" name="T4"/>
              <a:gd fmla="*/ 2147483647 h 1477" name="T5"/>
              <a:gd fmla="*/ 2147483647 w 2083" name="T6"/>
              <a:gd fmla="*/ 2147483647 h 1477" name="T7"/>
              <a:gd fmla="*/ 2147483647 w 2083" name="T8"/>
              <a:gd fmla="*/ 2147483647 h 1477" name="T9"/>
              <a:gd fmla="*/ 2147483647 w 2083" name="T10"/>
              <a:gd fmla="*/ 2147483647 h 1477" name="T11"/>
              <a:gd fmla="*/ 2147483647 w 2083" name="T12"/>
              <a:gd fmla="*/ 2147483647 h 1477" name="T13"/>
              <a:gd fmla="*/ 2147483647 w 2083" name="T14"/>
              <a:gd fmla="*/ 2147483647 h 1477" name="T15"/>
              <a:gd fmla="*/ 2147483647 w 2083" name="T16"/>
              <a:gd fmla="*/ 2147483647 h 1477" name="T17"/>
              <a:gd fmla="*/ 2147483647 w 2083" name="T18"/>
              <a:gd fmla="*/ 0 h 1477" name="T19"/>
              <a:gd fmla="*/ 2147483647 w 2083" name="T20"/>
              <a:gd fmla="*/ 2147483647 h 1477" name="T21"/>
              <a:gd fmla="*/ 2147483647 w 2083" name="T22"/>
              <a:gd fmla="*/ 2147483647 h 1477" name="T23"/>
              <a:gd fmla="*/ 2147483647 w 2083" name="T24"/>
              <a:gd fmla="*/ 2147483647 h 1477" name="T25"/>
              <a:gd fmla="*/ 2147483647 w 2083" name="T26"/>
              <a:gd fmla="*/ 2147483647 h 1477" name="T27"/>
              <a:gd fmla="*/ 2147483647 w 2083" name="T28"/>
              <a:gd fmla="*/ 2147483647 h 1477" name="T29"/>
              <a:gd fmla="*/ 2147483647 w 2083" name="T30"/>
              <a:gd fmla="*/ 2147483647 h 1477" name="T31"/>
              <a:gd fmla="*/ 2147483647 w 2083" name="T32"/>
              <a:gd fmla="*/ 2147483647 h 1477" name="T33"/>
              <a:gd fmla="*/ 2147483647 w 2083" name="T34"/>
              <a:gd fmla="*/ 2147483647 h 1477" name="T35"/>
              <a:gd fmla="*/ 2147483647 w 2083" name="T36"/>
              <a:gd fmla="*/ 2147483647 h 1477" name="T37"/>
              <a:gd fmla="*/ 2147483647 w 2083" name="T38"/>
              <a:gd fmla="*/ 2147483647 h 1477" name="T39"/>
              <a:gd fmla="*/ 2147483647 w 2083" name="T40"/>
              <a:gd fmla="*/ 2147483647 h 1477" name="T41"/>
              <a:gd fmla="*/ 2147483647 w 2083" name="T42"/>
              <a:gd fmla="*/ 2147483647 h 1477" name="T43"/>
              <a:gd fmla="*/ 2147483647 w 2083" name="T44"/>
              <a:gd fmla="*/ 2147483647 h 1477" name="T45"/>
              <a:gd fmla="*/ 2147483647 w 2083" name="T46"/>
              <a:gd fmla="*/ 2147483647 h 1477" name="T47"/>
              <a:gd fmla="*/ 2147483647 w 2083" name="T48"/>
              <a:gd fmla="*/ 2147483647 h 1477" name="T49"/>
              <a:gd fmla="*/ 2147483647 w 2083" name="T50"/>
              <a:gd fmla="*/ 2147483647 h 1477" name="T51"/>
              <a:gd fmla="*/ 2147483647 w 2083" name="T52"/>
              <a:gd fmla="*/ 2147483647 h 1477" name="T53"/>
              <a:gd fmla="*/ 2147483647 w 2083" name="T54"/>
              <a:gd fmla="*/ 2147483647 h 1477" name="T55"/>
              <a:gd fmla="*/ 2147483647 w 2083" name="T56"/>
              <a:gd fmla="*/ 2147483647 h 1477" name="T57"/>
              <a:gd fmla="*/ 2147483647 w 2083" name="T58"/>
              <a:gd fmla="*/ 2147483647 h 1477" name="T59"/>
              <a:gd fmla="*/ 2147483647 w 2083" name="T60"/>
              <a:gd fmla="*/ 2147483647 h 1477" name="T61"/>
              <a:gd fmla="*/ 2147483647 w 2083" name="T62"/>
              <a:gd fmla="*/ 2147483647 h 1477" name="T63"/>
              <a:gd fmla="*/ 2147483647 w 2083" name="T64"/>
              <a:gd fmla="*/ 2147483647 h 1477" name="T65"/>
              <a:gd fmla="*/ 2147483647 w 2083" name="T66"/>
              <a:gd fmla="*/ 2147483647 h 1477" name="T67"/>
              <a:gd fmla="*/ 2147483647 w 2083" name="T68"/>
              <a:gd fmla="*/ 2147483647 h 1477" name="T69"/>
              <a:gd fmla="*/ 2147483647 w 2083" name="T70"/>
              <a:gd fmla="*/ 2147483647 h 1477" name="T71"/>
              <a:gd fmla="*/ 2147483647 w 2083" name="T72"/>
              <a:gd fmla="*/ 2147483647 h 1477" name="T73"/>
              <a:gd fmla="*/ 2147483647 w 2083" name="T74"/>
              <a:gd fmla="*/ 2147483647 h 1477" name="T75"/>
              <a:gd fmla="*/ 2147483647 w 2083" name="T76"/>
              <a:gd fmla="*/ 2147483647 h 1477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w 2083" name="T117"/>
              <a:gd fmla="*/ 0 h 1477" name="T118"/>
              <a:gd fmla="*/ 2083 w 2083" name="T119"/>
              <a:gd fmla="*/ 1477 h 1477" name="T120"/>
            </a:gdLst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b="T120" l="T117" r="T119" t="T118"/>
            <a:pathLst>
              <a:path h="1477" w="2083">
                <a:moveTo>
                  <a:pt x="1965" y="1476"/>
                </a:moveTo>
                <a:lnTo>
                  <a:pt x="0" y="1476"/>
                </a:lnTo>
                <a:lnTo>
                  <a:pt x="0" y="329"/>
                </a:lnTo>
                <a:lnTo>
                  <a:pt x="6" y="329"/>
                </a:lnTo>
                <a:lnTo>
                  <a:pt x="26" y="335"/>
                </a:lnTo>
                <a:lnTo>
                  <a:pt x="88" y="361"/>
                </a:lnTo>
                <a:lnTo>
                  <a:pt x="178" y="389"/>
                </a:lnTo>
                <a:lnTo>
                  <a:pt x="273" y="408"/>
                </a:lnTo>
                <a:lnTo>
                  <a:pt x="477" y="422"/>
                </a:lnTo>
                <a:lnTo>
                  <a:pt x="565" y="389"/>
                </a:lnTo>
                <a:lnTo>
                  <a:pt x="614" y="329"/>
                </a:lnTo>
                <a:lnTo>
                  <a:pt x="621" y="308"/>
                </a:lnTo>
                <a:lnTo>
                  <a:pt x="607" y="288"/>
                </a:lnTo>
                <a:lnTo>
                  <a:pt x="559" y="253"/>
                </a:lnTo>
                <a:lnTo>
                  <a:pt x="504" y="213"/>
                </a:lnTo>
                <a:lnTo>
                  <a:pt x="491" y="195"/>
                </a:lnTo>
                <a:lnTo>
                  <a:pt x="491" y="167"/>
                </a:lnTo>
                <a:lnTo>
                  <a:pt x="559" y="93"/>
                </a:lnTo>
                <a:lnTo>
                  <a:pt x="634" y="40"/>
                </a:lnTo>
                <a:lnTo>
                  <a:pt x="825" y="0"/>
                </a:lnTo>
                <a:lnTo>
                  <a:pt x="927" y="12"/>
                </a:lnTo>
                <a:lnTo>
                  <a:pt x="1024" y="46"/>
                </a:lnTo>
                <a:lnTo>
                  <a:pt x="1112" y="93"/>
                </a:lnTo>
                <a:lnTo>
                  <a:pt x="1167" y="167"/>
                </a:lnTo>
                <a:lnTo>
                  <a:pt x="1173" y="207"/>
                </a:lnTo>
                <a:lnTo>
                  <a:pt x="1167" y="234"/>
                </a:lnTo>
                <a:lnTo>
                  <a:pt x="1112" y="281"/>
                </a:lnTo>
                <a:lnTo>
                  <a:pt x="1050" y="335"/>
                </a:lnTo>
                <a:lnTo>
                  <a:pt x="1043" y="389"/>
                </a:lnTo>
                <a:lnTo>
                  <a:pt x="1085" y="442"/>
                </a:lnTo>
                <a:lnTo>
                  <a:pt x="1146" y="469"/>
                </a:lnTo>
                <a:lnTo>
                  <a:pt x="1203" y="463"/>
                </a:lnTo>
                <a:lnTo>
                  <a:pt x="1277" y="465"/>
                </a:lnTo>
                <a:lnTo>
                  <a:pt x="1409" y="468"/>
                </a:lnTo>
                <a:lnTo>
                  <a:pt x="1564" y="468"/>
                </a:lnTo>
                <a:lnTo>
                  <a:pt x="1705" y="429"/>
                </a:lnTo>
                <a:lnTo>
                  <a:pt x="1822" y="381"/>
                </a:lnTo>
                <a:lnTo>
                  <a:pt x="1903" y="347"/>
                </a:lnTo>
                <a:lnTo>
                  <a:pt x="1941" y="336"/>
                </a:lnTo>
                <a:lnTo>
                  <a:pt x="1942" y="326"/>
                </a:lnTo>
                <a:lnTo>
                  <a:pt x="1989" y="406"/>
                </a:lnTo>
                <a:lnTo>
                  <a:pt x="1989" y="394"/>
                </a:lnTo>
                <a:lnTo>
                  <a:pt x="2046" y="536"/>
                </a:lnTo>
                <a:lnTo>
                  <a:pt x="2075" y="617"/>
                </a:lnTo>
                <a:lnTo>
                  <a:pt x="2082" y="697"/>
                </a:lnTo>
                <a:lnTo>
                  <a:pt x="2068" y="764"/>
                </a:lnTo>
                <a:lnTo>
                  <a:pt x="2026" y="812"/>
                </a:lnTo>
                <a:lnTo>
                  <a:pt x="2007" y="825"/>
                </a:lnTo>
                <a:lnTo>
                  <a:pt x="1985" y="825"/>
                </a:lnTo>
                <a:lnTo>
                  <a:pt x="1952" y="812"/>
                </a:lnTo>
                <a:lnTo>
                  <a:pt x="1890" y="731"/>
                </a:lnTo>
                <a:lnTo>
                  <a:pt x="1857" y="684"/>
                </a:lnTo>
                <a:lnTo>
                  <a:pt x="1822" y="643"/>
                </a:lnTo>
                <a:lnTo>
                  <a:pt x="1781" y="630"/>
                </a:lnTo>
                <a:lnTo>
                  <a:pt x="1734" y="630"/>
                </a:lnTo>
                <a:lnTo>
                  <a:pt x="1678" y="676"/>
                </a:lnTo>
                <a:lnTo>
                  <a:pt x="1639" y="744"/>
                </a:lnTo>
                <a:lnTo>
                  <a:pt x="1623" y="816"/>
                </a:lnTo>
                <a:lnTo>
                  <a:pt x="1614" y="886"/>
                </a:lnTo>
                <a:lnTo>
                  <a:pt x="1647" y="970"/>
                </a:lnTo>
                <a:lnTo>
                  <a:pt x="1700" y="1054"/>
                </a:lnTo>
                <a:lnTo>
                  <a:pt x="1758" y="1103"/>
                </a:lnTo>
                <a:lnTo>
                  <a:pt x="1769" y="1110"/>
                </a:lnTo>
                <a:lnTo>
                  <a:pt x="1767" y="1107"/>
                </a:lnTo>
                <a:lnTo>
                  <a:pt x="1763" y="1108"/>
                </a:lnTo>
                <a:lnTo>
                  <a:pt x="1773" y="1110"/>
                </a:lnTo>
                <a:lnTo>
                  <a:pt x="1808" y="1095"/>
                </a:lnTo>
                <a:lnTo>
                  <a:pt x="1846" y="1047"/>
                </a:lnTo>
                <a:lnTo>
                  <a:pt x="1876" y="1010"/>
                </a:lnTo>
                <a:lnTo>
                  <a:pt x="1914" y="985"/>
                </a:lnTo>
                <a:lnTo>
                  <a:pt x="1949" y="994"/>
                </a:lnTo>
                <a:lnTo>
                  <a:pt x="1975" y="1014"/>
                </a:lnTo>
                <a:lnTo>
                  <a:pt x="2033" y="1108"/>
                </a:lnTo>
                <a:lnTo>
                  <a:pt x="2053" y="1159"/>
                </a:lnTo>
                <a:lnTo>
                  <a:pt x="2061" y="1214"/>
                </a:lnTo>
                <a:lnTo>
                  <a:pt x="2040" y="1327"/>
                </a:lnTo>
                <a:lnTo>
                  <a:pt x="1993" y="1429"/>
                </a:lnTo>
                <a:lnTo>
                  <a:pt x="1972" y="1463"/>
                </a:lnTo>
                <a:lnTo>
                  <a:pt x="1965" y="1476"/>
                </a:lnTo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mtClean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8" name="Freeform 6"/>
          <p:cNvSpPr/>
          <p:nvPr/>
        </p:nvSpPr>
        <p:spPr bwMode="auto">
          <a:xfrm>
            <a:off x="5591944" y="1988840"/>
            <a:ext cx="3433674" cy="2570803"/>
          </a:xfrm>
          <a:custGeom>
            <a:gdLst>
              <a:gd fmla="*/ 2147483647 w 2121" name="T0"/>
              <a:gd fmla="*/ 0 h 1588" name="T1"/>
              <a:gd fmla="*/ 2147483647 w 2121" name="T2"/>
              <a:gd fmla="*/ 2147483647 h 1588" name="T3"/>
              <a:gd fmla="*/ 2147483647 w 2121" name="T4"/>
              <a:gd fmla="*/ 2147483647 h 1588" name="T5"/>
              <a:gd fmla="*/ 2147483647 w 2121" name="T6"/>
              <a:gd fmla="*/ 2147483647 h 1588" name="T7"/>
              <a:gd fmla="*/ 2147483647 w 2121" name="T8"/>
              <a:gd fmla="*/ 2147483647 h 1588" name="T9"/>
              <a:gd fmla="*/ 2147483647 w 2121" name="T10"/>
              <a:gd fmla="*/ 2147483647 h 1588" name="T11"/>
              <a:gd fmla="*/ 2147483647 w 2121" name="T12"/>
              <a:gd fmla="*/ 2147483647 h 1588" name="T13"/>
              <a:gd fmla="*/ 2147483647 w 2121" name="T14"/>
              <a:gd fmla="*/ 2147483647 h 1588" name="T15"/>
              <a:gd fmla="*/ 2147483647 w 2121" name="T16"/>
              <a:gd fmla="*/ 2147483647 h 1588" name="T17"/>
              <a:gd fmla="*/ 2147483647 w 2121" name="T18"/>
              <a:gd fmla="*/ 2147483647 h 1588" name="T19"/>
              <a:gd fmla="*/ 2147483647 w 2121" name="T20"/>
              <a:gd fmla="*/ 2147483647 h 1588" name="T21"/>
              <a:gd fmla="*/ 2147483647 w 2121" name="T22"/>
              <a:gd fmla="*/ 2147483647 h 1588" name="T23"/>
              <a:gd fmla="*/ 2147483647 w 2121" name="T24"/>
              <a:gd fmla="*/ 2147483647 h 1588" name="T25"/>
              <a:gd fmla="*/ 2147483647 w 2121" name="T26"/>
              <a:gd fmla="*/ 2147483647 h 1588" name="T27"/>
              <a:gd fmla="*/ 2147483647 w 2121" name="T28"/>
              <a:gd fmla="*/ 2147483647 h 1588" name="T29"/>
              <a:gd fmla="*/ 2147483647 w 2121" name="T30"/>
              <a:gd fmla="*/ 2147483647 h 1588" name="T31"/>
              <a:gd fmla="*/ 2147483647 w 2121" name="T32"/>
              <a:gd fmla="*/ 2147483647 h 1588" name="T33"/>
              <a:gd fmla="*/ 2147483647 w 2121" name="T34"/>
              <a:gd fmla="*/ 2147483647 h 1588" name="T35"/>
              <a:gd fmla="*/ 2147483647 w 2121" name="T36"/>
              <a:gd fmla="*/ 2147483647 h 1588" name="T37"/>
              <a:gd fmla="*/ 2147483647 w 2121" name="T38"/>
              <a:gd fmla="*/ 2147483647 h 1588" name="T39"/>
              <a:gd fmla="*/ 2147483647 w 2121" name="T40"/>
              <a:gd fmla="*/ 2147483647 h 1588" name="T41"/>
              <a:gd fmla="*/ 2147483647 w 2121" name="T42"/>
              <a:gd fmla="*/ 2147483647 h 1588" name="T43"/>
              <a:gd fmla="*/ 2147483647 w 2121" name="T44"/>
              <a:gd fmla="*/ 2147483647 h 1588" name="T45"/>
              <a:gd fmla="*/ 2147483647 w 2121" name="T46"/>
              <a:gd fmla="*/ 2147483647 h 1588" name="T47"/>
              <a:gd fmla="*/ 2147483647 w 2121" name="T48"/>
              <a:gd fmla="*/ 2147483647 h 1588" name="T49"/>
              <a:gd fmla="*/ 2147483647 w 2121" name="T50"/>
              <a:gd fmla="*/ 2147483647 h 1588" name="T51"/>
              <a:gd fmla="*/ 2147483647 w 2121" name="T52"/>
              <a:gd fmla="*/ 2147483647 h 1588" name="T53"/>
              <a:gd fmla="*/ 2147483647 w 2121" name="T54"/>
              <a:gd fmla="*/ 2147483647 h 1588" name="T55"/>
              <a:gd fmla="*/ 2147483647 w 2121" name="T56"/>
              <a:gd fmla="*/ 2147483647 h 1588" name="T57"/>
              <a:gd fmla="*/ 2147483647 w 2121" name="T58"/>
              <a:gd fmla="*/ 2147483647 h 1588" name="T59"/>
              <a:gd fmla="*/ 2147483647 w 2121" name="T60"/>
              <a:gd fmla="*/ 2147483647 h 1588" name="T61"/>
              <a:gd fmla="*/ 2147483647 w 2121" name="T62"/>
              <a:gd fmla="*/ 2147483647 h 1588" name="T63"/>
              <a:gd fmla="*/ 2147483647 w 2121" name="T64"/>
              <a:gd fmla="*/ 2147483647 h 1588" name="T65"/>
              <a:gd fmla="*/ 2147483647 w 2121" name="T66"/>
              <a:gd fmla="*/ 2147483647 h 1588" name="T67"/>
              <a:gd fmla="*/ 2147483647 w 2121" name="T68"/>
              <a:gd fmla="*/ 2147483647 h 1588" name="T69"/>
              <a:gd fmla="*/ 2147483647 w 2121" name="T70"/>
              <a:gd fmla="*/ 2147483647 h 1588" name="T71"/>
              <a:gd fmla="*/ 2147483647 w 2121" name="T72"/>
              <a:gd fmla="*/ 2147483647 h 1588" name="T73"/>
              <a:gd fmla="*/ 2147483647 w 2121" name="T74"/>
              <a:gd fmla="*/ 0 h 1588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w 2121" name="T114"/>
              <a:gd fmla="*/ 0 h 1588" name="T115"/>
              <a:gd fmla="*/ 2121 w 2121" name="T116"/>
              <a:gd fmla="*/ 1588 h 1588" name="T117"/>
            </a:gdLst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b="T117" l="T114" r="T116" t="T115"/>
            <a:pathLst>
              <a:path h="1588" w="2121">
                <a:moveTo>
                  <a:pt x="118" y="0"/>
                </a:moveTo>
                <a:lnTo>
                  <a:pt x="2120" y="0"/>
                </a:lnTo>
                <a:lnTo>
                  <a:pt x="2120" y="1233"/>
                </a:lnTo>
                <a:lnTo>
                  <a:pt x="2113" y="1233"/>
                </a:lnTo>
                <a:lnTo>
                  <a:pt x="2092" y="1227"/>
                </a:lnTo>
                <a:lnTo>
                  <a:pt x="2030" y="1197"/>
                </a:lnTo>
                <a:lnTo>
                  <a:pt x="1938" y="1168"/>
                </a:lnTo>
                <a:lnTo>
                  <a:pt x="1841" y="1147"/>
                </a:lnTo>
                <a:lnTo>
                  <a:pt x="1633" y="1132"/>
                </a:lnTo>
                <a:lnTo>
                  <a:pt x="1543" y="1168"/>
                </a:lnTo>
                <a:lnTo>
                  <a:pt x="1494" y="1233"/>
                </a:lnTo>
                <a:lnTo>
                  <a:pt x="1487" y="1255"/>
                </a:lnTo>
                <a:lnTo>
                  <a:pt x="1501" y="1276"/>
                </a:lnTo>
                <a:lnTo>
                  <a:pt x="1550" y="1314"/>
                </a:lnTo>
                <a:lnTo>
                  <a:pt x="1605" y="1357"/>
                </a:lnTo>
                <a:lnTo>
                  <a:pt x="1616" y="1382"/>
                </a:lnTo>
                <a:lnTo>
                  <a:pt x="1612" y="1412"/>
                </a:lnTo>
                <a:lnTo>
                  <a:pt x="1550" y="1486"/>
                </a:lnTo>
                <a:lnTo>
                  <a:pt x="1473" y="1543"/>
                </a:lnTo>
                <a:lnTo>
                  <a:pt x="1279" y="1587"/>
                </a:lnTo>
                <a:lnTo>
                  <a:pt x="1175" y="1573"/>
                </a:lnTo>
                <a:lnTo>
                  <a:pt x="1076" y="1536"/>
                </a:lnTo>
                <a:lnTo>
                  <a:pt x="986" y="1486"/>
                </a:lnTo>
                <a:lnTo>
                  <a:pt x="931" y="1406"/>
                </a:lnTo>
                <a:lnTo>
                  <a:pt x="924" y="1364"/>
                </a:lnTo>
                <a:lnTo>
                  <a:pt x="931" y="1334"/>
                </a:lnTo>
                <a:lnTo>
                  <a:pt x="986" y="1284"/>
                </a:lnTo>
                <a:lnTo>
                  <a:pt x="1050" y="1227"/>
                </a:lnTo>
                <a:lnTo>
                  <a:pt x="1057" y="1168"/>
                </a:lnTo>
                <a:lnTo>
                  <a:pt x="1014" y="1111"/>
                </a:lnTo>
                <a:lnTo>
                  <a:pt x="959" y="1076"/>
                </a:lnTo>
                <a:lnTo>
                  <a:pt x="897" y="1053"/>
                </a:lnTo>
                <a:lnTo>
                  <a:pt x="827" y="1046"/>
                </a:lnTo>
                <a:lnTo>
                  <a:pt x="682" y="1053"/>
                </a:lnTo>
                <a:lnTo>
                  <a:pt x="529" y="1082"/>
                </a:lnTo>
                <a:lnTo>
                  <a:pt x="383" y="1125"/>
                </a:lnTo>
                <a:lnTo>
                  <a:pt x="264" y="1176"/>
                </a:lnTo>
                <a:lnTo>
                  <a:pt x="158" y="1225"/>
                </a:lnTo>
                <a:lnTo>
                  <a:pt x="110" y="1158"/>
                </a:lnTo>
                <a:lnTo>
                  <a:pt x="107" y="1160"/>
                </a:lnTo>
                <a:lnTo>
                  <a:pt x="110" y="1158"/>
                </a:lnTo>
                <a:lnTo>
                  <a:pt x="108" y="1161"/>
                </a:lnTo>
                <a:lnTo>
                  <a:pt x="35" y="1010"/>
                </a:lnTo>
                <a:lnTo>
                  <a:pt x="6" y="923"/>
                </a:lnTo>
                <a:lnTo>
                  <a:pt x="0" y="836"/>
                </a:lnTo>
                <a:lnTo>
                  <a:pt x="13" y="765"/>
                </a:lnTo>
                <a:lnTo>
                  <a:pt x="56" y="713"/>
                </a:lnTo>
                <a:lnTo>
                  <a:pt x="75" y="699"/>
                </a:lnTo>
                <a:lnTo>
                  <a:pt x="97" y="699"/>
                </a:lnTo>
                <a:lnTo>
                  <a:pt x="132" y="713"/>
                </a:lnTo>
                <a:lnTo>
                  <a:pt x="194" y="800"/>
                </a:lnTo>
                <a:lnTo>
                  <a:pt x="234" y="853"/>
                </a:lnTo>
                <a:lnTo>
                  <a:pt x="265" y="894"/>
                </a:lnTo>
                <a:lnTo>
                  <a:pt x="305" y="909"/>
                </a:lnTo>
                <a:lnTo>
                  <a:pt x="354" y="909"/>
                </a:lnTo>
                <a:lnTo>
                  <a:pt x="410" y="859"/>
                </a:lnTo>
                <a:lnTo>
                  <a:pt x="450" y="786"/>
                </a:lnTo>
                <a:lnTo>
                  <a:pt x="479" y="713"/>
                </a:lnTo>
                <a:lnTo>
                  <a:pt x="486" y="628"/>
                </a:lnTo>
                <a:lnTo>
                  <a:pt x="450" y="454"/>
                </a:lnTo>
                <a:lnTo>
                  <a:pt x="410" y="382"/>
                </a:lnTo>
                <a:lnTo>
                  <a:pt x="354" y="324"/>
                </a:lnTo>
                <a:lnTo>
                  <a:pt x="333" y="310"/>
                </a:lnTo>
                <a:lnTo>
                  <a:pt x="313" y="310"/>
                </a:lnTo>
                <a:lnTo>
                  <a:pt x="285" y="317"/>
                </a:lnTo>
                <a:lnTo>
                  <a:pt x="222" y="375"/>
                </a:lnTo>
                <a:lnTo>
                  <a:pt x="187" y="404"/>
                </a:lnTo>
                <a:lnTo>
                  <a:pt x="152" y="418"/>
                </a:lnTo>
                <a:lnTo>
                  <a:pt x="104" y="411"/>
                </a:lnTo>
                <a:lnTo>
                  <a:pt x="56" y="389"/>
                </a:lnTo>
                <a:lnTo>
                  <a:pt x="28" y="339"/>
                </a:lnTo>
                <a:lnTo>
                  <a:pt x="20" y="281"/>
                </a:lnTo>
                <a:lnTo>
                  <a:pt x="42" y="159"/>
                </a:lnTo>
                <a:lnTo>
                  <a:pt x="89" y="50"/>
                </a:lnTo>
                <a:lnTo>
                  <a:pt x="111" y="13"/>
                </a:lnTo>
                <a:lnTo>
                  <a:pt x="118" y="0"/>
                </a:lnTo>
              </a:path>
            </a:pathLst>
          </a:custGeom>
          <a:solidFill>
            <a:srgbClr val="FFC000"/>
          </a:solidFill>
          <a:ln>
            <a:noFill/>
          </a:ln>
          <a:extLst/>
        </p:spPr>
        <p:txBody>
          <a:bodyPr/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mtClean="0" spc="0" strike="noStrike" sz="1800" u="none">
              <a:ln>
                <a:noFill/>
              </a:ln>
              <a:solidFill>
                <a:sysClr lastClr="000000" val="windowText"/>
              </a:solidFill>
              <a:effectLst/>
              <a:uLnTx/>
              <a:uFillTx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943458" y="4604900"/>
            <a:ext cx="167649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找到方法</a:t>
            </a:r>
          </a:p>
        </p:txBody>
      </p:sp>
      <p:sp>
        <p:nvSpPr>
          <p:cNvPr id="14" name="矩形 13"/>
          <p:cNvSpPr/>
          <p:nvPr/>
        </p:nvSpPr>
        <p:spPr>
          <a:xfrm>
            <a:off x="6551728" y="2925631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制定策略</a:t>
            </a:r>
          </a:p>
        </p:txBody>
      </p:sp>
      <p:sp>
        <p:nvSpPr>
          <p:cNvPr id="17" name="矩形 16"/>
          <p:cNvSpPr/>
          <p:nvPr/>
        </p:nvSpPr>
        <p:spPr>
          <a:xfrm>
            <a:off x="3899881" y="2756999"/>
            <a:ext cx="14020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设定目标</a:t>
            </a:r>
          </a:p>
        </p:txBody>
      </p:sp>
      <p:sp>
        <p:nvSpPr>
          <p:cNvPr id="20" name="矩形 19"/>
          <p:cNvSpPr/>
          <p:nvPr/>
        </p:nvSpPr>
        <p:spPr>
          <a:xfrm>
            <a:off x="7308782" y="4923417"/>
            <a:ext cx="151142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开始行动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>
                  <a14:imgLayer r:embed="rId3">
                    <a14:imgEffect>
                      <a14:saturation sat="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298473" y="4605384"/>
            <a:ext cx="748510" cy="1037408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>
                  <a14:imgLayer r:embed="rId5">
                    <a14:imgEffect>
                      <a14:saturation sat="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r="11734"/>
          <a:stretch>
            <a:fillRect/>
          </a:stretch>
        </p:blipFill>
        <p:spPr>
          <a:xfrm>
            <a:off x="4434636" y="4732864"/>
            <a:ext cx="746914" cy="868191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>
                  <a14:imgLayer r:embed="rId7">
                    <a14:imgEffect>
                      <a14:saturation sat="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53695" y="2408059"/>
            <a:ext cx="722414" cy="97111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>
                  <a14:imgLayer r:embed="rId9">
                    <a14:imgEffect>
                      <a14:saturation sat="0"/>
                    </a14:imgEffect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003193" y="2437253"/>
            <a:ext cx="740513" cy="912726"/>
          </a:xfrm>
          <a:prstGeom prst="rect">
            <a:avLst/>
          </a:prstGeom>
        </p:spPr>
      </p:pic>
    </p:spTree>
    <p:extLst>
      <p:ext uri="{BB962C8B-B14F-4D97-AF65-F5344CB8AC3E}">
        <p14:creationId val="395932807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0" presetSubtype="0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11"/>
      <p:bldP grpId="0" spid="14"/>
      <p:bldP grpId="0" spid="17"/>
      <p:bldP grpId="0" spid="20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18"/>
          <p:cNvSpPr/>
          <p:nvPr/>
        </p:nvSpPr>
        <p:spPr>
          <a:xfrm>
            <a:off x="1415480" y="-20631"/>
            <a:ext cx="2376264" cy="2801567"/>
          </a:xfrm>
          <a:custGeom>
            <a:rect b="b" l="l" r="r" t="t"/>
            <a:pathLst>
              <a:path h="2801567" w="1512167">
                <a:moveTo>
                  <a:pt x="0" y="0"/>
                </a:moveTo>
                <a:lnTo>
                  <a:pt x="1512167" y="0"/>
                </a:lnTo>
                <a:lnTo>
                  <a:pt x="1512167" y="2801567"/>
                </a:lnTo>
                <a:lnTo>
                  <a:pt x="1480244" y="2801567"/>
                </a:lnTo>
                <a:lnTo>
                  <a:pt x="1397937" y="2636953"/>
                </a:lnTo>
                <a:lnTo>
                  <a:pt x="1315630" y="2801567"/>
                </a:lnTo>
                <a:lnTo>
                  <a:pt x="1263876" y="2801567"/>
                </a:lnTo>
                <a:lnTo>
                  <a:pt x="1181569" y="2636953"/>
                </a:lnTo>
                <a:lnTo>
                  <a:pt x="1099262" y="2801567"/>
                </a:lnTo>
                <a:lnTo>
                  <a:pt x="1047507" y="2801567"/>
                </a:lnTo>
                <a:lnTo>
                  <a:pt x="965200" y="2636953"/>
                </a:lnTo>
                <a:lnTo>
                  <a:pt x="882893" y="2801567"/>
                </a:lnTo>
                <a:lnTo>
                  <a:pt x="831138" y="2801567"/>
                </a:lnTo>
                <a:lnTo>
                  <a:pt x="748831" y="2636953"/>
                </a:lnTo>
                <a:lnTo>
                  <a:pt x="666524" y="2801567"/>
                </a:lnTo>
                <a:lnTo>
                  <a:pt x="614769" y="2801567"/>
                </a:lnTo>
                <a:lnTo>
                  <a:pt x="532462" y="2636953"/>
                </a:lnTo>
                <a:lnTo>
                  <a:pt x="450155" y="2801567"/>
                </a:lnTo>
                <a:lnTo>
                  <a:pt x="398400" y="2801567"/>
                </a:lnTo>
                <a:lnTo>
                  <a:pt x="316093" y="2636953"/>
                </a:lnTo>
                <a:lnTo>
                  <a:pt x="233786" y="2801567"/>
                </a:lnTo>
                <a:lnTo>
                  <a:pt x="182031" y="2801567"/>
                </a:lnTo>
                <a:lnTo>
                  <a:pt x="99724" y="2636953"/>
                </a:lnTo>
                <a:lnTo>
                  <a:pt x="17417" y="2801567"/>
                </a:lnTo>
                <a:lnTo>
                  <a:pt x="0" y="28015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540442" y="1124744"/>
            <a:ext cx="2126340" cy="114300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altLang="en-US" lang="zh-CN" smtClean="0" sz="36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设定目标</a:t>
            </a:r>
          </a:p>
        </p:txBody>
      </p:sp>
      <p:sp>
        <p:nvSpPr>
          <p:cNvPr id="8" name="Freeform 2"/>
          <p:cNvSpPr/>
          <p:nvPr/>
        </p:nvSpPr>
        <p:spPr bwMode="gray">
          <a:xfrm>
            <a:off x="8211016" y="3313256"/>
            <a:ext cx="1965325" cy="2549525"/>
          </a:xfrm>
          <a:custGeom>
            <a:cxnLst>
              <a:cxn ang="0">
                <a:pos x="1226" y="0"/>
              </a:cxn>
              <a:cxn ang="0">
                <a:pos x="1238" y="1662"/>
              </a:cxn>
              <a:cxn ang="0">
                <a:pos x="0" y="1662"/>
              </a:cxn>
              <a:cxn ang="0">
                <a:pos x="4" y="416"/>
              </a:cxn>
            </a:cxnLst>
            <a:rect b="b" l="0" r="r" t="0"/>
            <a:pathLst>
              <a:path h="1662" w="1238">
                <a:moveTo>
                  <a:pt x="1226" y="0"/>
                </a:moveTo>
                <a:lnTo>
                  <a:pt x="1238" y="1662"/>
                </a:lnTo>
                <a:lnTo>
                  <a:pt x="0" y="1662"/>
                </a:lnTo>
                <a:lnTo>
                  <a:pt x="4" y="416"/>
                </a:lnTo>
              </a:path>
            </a:pathLst>
          </a:custGeom>
          <a:solidFill>
            <a:schemeClr val="accent6">
              <a:lumMod val="75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>
              <a:defRPr/>
            </a:pPr>
            <a:endParaRPr altLang="en-US" lang="zh-CN">
              <a:ea charset="-122" pitchFamily="2" typeface="宋体"/>
            </a:endParaRPr>
          </a:p>
        </p:txBody>
      </p:sp>
      <p:sp>
        <p:nvSpPr>
          <p:cNvPr id="9" name="Freeform 3"/>
          <p:cNvSpPr/>
          <p:nvPr/>
        </p:nvSpPr>
        <p:spPr bwMode="gray">
          <a:xfrm>
            <a:off x="6105990" y="3568843"/>
            <a:ext cx="1981200" cy="2293938"/>
          </a:xfrm>
          <a:custGeom>
            <a:cxnLst>
              <a:cxn ang="0">
                <a:pos x="1158" y="0"/>
              </a:cxn>
              <a:cxn ang="0">
                <a:pos x="1248" y="288"/>
              </a:cxn>
              <a:cxn ang="0">
                <a:pos x="1248" y="1645"/>
              </a:cxn>
              <a:cxn ang="0">
                <a:pos x="0" y="1664"/>
              </a:cxn>
              <a:cxn ang="0">
                <a:pos x="0" y="391"/>
              </a:cxn>
            </a:cxnLst>
            <a:rect b="b" l="0" r="r" t="0"/>
            <a:pathLst>
              <a:path h="1664" w="1248">
                <a:moveTo>
                  <a:pt x="1158" y="0"/>
                </a:moveTo>
                <a:lnTo>
                  <a:pt x="1248" y="288"/>
                </a:lnTo>
                <a:lnTo>
                  <a:pt x="1248" y="1645"/>
                </a:lnTo>
                <a:lnTo>
                  <a:pt x="0" y="1664"/>
                </a:lnTo>
                <a:lnTo>
                  <a:pt x="0" y="391"/>
                </a:lnTo>
              </a:path>
            </a:pathLst>
          </a:custGeom>
          <a:solidFill>
            <a:srgbClr val="00B0F0"/>
          </a:solidFill>
          <a:ln w="9525">
            <a:noFill/>
            <a:round/>
          </a:ln>
          <a:effectLst/>
        </p:spPr>
        <p:txBody>
          <a:bodyPr/>
          <a:lstStyle/>
          <a:p>
            <a:pPr>
              <a:defRPr/>
            </a:pPr>
            <a:endParaRPr altLang="en-US" lang="zh-CN">
              <a:ea charset="-122" pitchFamily="2" typeface="宋体"/>
            </a:endParaRPr>
          </a:p>
        </p:txBody>
      </p:sp>
      <p:sp>
        <p:nvSpPr>
          <p:cNvPr id="10" name="Freeform 4"/>
          <p:cNvSpPr/>
          <p:nvPr/>
        </p:nvSpPr>
        <p:spPr bwMode="gray">
          <a:xfrm>
            <a:off x="4000964" y="3789040"/>
            <a:ext cx="1981200" cy="2081379"/>
          </a:xfrm>
          <a:custGeom>
            <a:cxnLst>
              <a:cxn ang="0">
                <a:pos x="1158" y="0"/>
              </a:cxn>
              <a:cxn ang="0">
                <a:pos x="1248" y="256"/>
              </a:cxn>
              <a:cxn ang="0">
                <a:pos x="1248" y="1133"/>
              </a:cxn>
              <a:cxn ang="0">
                <a:pos x="0" y="1133"/>
              </a:cxn>
              <a:cxn ang="0">
                <a:pos x="0" y="403"/>
              </a:cxn>
            </a:cxnLst>
            <a:rect b="b" l="0" r="r" t="0"/>
            <a:pathLst>
              <a:path h="1133" w="1248">
                <a:moveTo>
                  <a:pt x="1158" y="0"/>
                </a:moveTo>
                <a:lnTo>
                  <a:pt x="1248" y="256"/>
                </a:lnTo>
                <a:lnTo>
                  <a:pt x="1248" y="1133"/>
                </a:lnTo>
                <a:lnTo>
                  <a:pt x="0" y="1133"/>
                </a:lnTo>
                <a:lnTo>
                  <a:pt x="0" y="403"/>
                </a:lnTo>
              </a:path>
            </a:pathLst>
          </a:custGeom>
          <a:solidFill>
            <a:srgbClr val="FFC000"/>
          </a:solidFill>
          <a:ln w="9525">
            <a:noFill/>
            <a:round/>
          </a:ln>
          <a:effectLst/>
        </p:spPr>
        <p:txBody>
          <a:bodyPr/>
          <a:lstStyle/>
          <a:p>
            <a:pPr>
              <a:defRPr/>
            </a:pPr>
            <a:endParaRPr altLang="en-US" lang="zh-CN">
              <a:ea charset="-122" pitchFamily="2" typeface="宋体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gray">
          <a:xfrm>
            <a:off x="6034404" y="3789040"/>
            <a:ext cx="15876" cy="2081379"/>
          </a:xfrm>
          <a:prstGeom prst="line">
            <a:avLst/>
          </a:prstGeom>
          <a:noFill/>
          <a:ln w="9525">
            <a:solidFill>
              <a:srgbClr val="1C1C1C"/>
            </a:solidFill>
            <a:prstDash val="dash"/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gray">
          <a:xfrm flipH="1">
            <a:off x="8149103" y="3568844"/>
            <a:ext cx="4764" cy="2293938"/>
          </a:xfrm>
          <a:prstGeom prst="line">
            <a:avLst/>
          </a:prstGeom>
          <a:noFill/>
          <a:ln w="9525">
            <a:solidFill>
              <a:srgbClr val="1C1C1C"/>
            </a:solidFill>
            <a:prstDash val="dash"/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gray">
          <a:xfrm flipH="1">
            <a:off x="10233490" y="3313256"/>
            <a:ext cx="0" cy="2549525"/>
          </a:xfrm>
          <a:prstGeom prst="line">
            <a:avLst/>
          </a:prstGeom>
          <a:noFill/>
          <a:ln w="9525">
            <a:solidFill>
              <a:srgbClr val="1C1C1C"/>
            </a:solidFill>
            <a:prstDash val="dash"/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4" name="AutoShape 10"/>
          <p:cNvSpPr>
            <a:spLocks noChangeArrowheads="1"/>
          </p:cNvSpPr>
          <p:nvPr/>
        </p:nvSpPr>
        <p:spPr bwMode="gray">
          <a:xfrm>
            <a:off x="8206253" y="5548456"/>
            <a:ext cx="1970088" cy="314325"/>
          </a:xfrm>
          <a:prstGeom prst="bevel">
            <a:avLst>
              <a:gd fmla="val 5949" name="adj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r>
              <a:rPr altLang="en-US" b="1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五至十年</a:t>
            </a: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gray">
          <a:xfrm>
            <a:off x="4451652" y="4365104"/>
            <a:ext cx="1209854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120650" marL="12065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</a:pPr>
            <a:r>
              <a:rPr altLang="en-US" lang="zh-CN" sz="2800">
                <a:solidFill>
                  <a:srgbClr val="0000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短期规划</a:t>
            </a:r>
          </a:p>
        </p:txBody>
      </p:sp>
      <p:sp>
        <p:nvSpPr>
          <p:cNvPr id="16" name="AutoShape 13"/>
          <p:cNvSpPr>
            <a:spLocks noChangeArrowheads="1"/>
          </p:cNvSpPr>
          <p:nvPr/>
        </p:nvSpPr>
        <p:spPr bwMode="gray">
          <a:xfrm>
            <a:off x="6094878" y="5548456"/>
            <a:ext cx="1992312" cy="314325"/>
          </a:xfrm>
          <a:prstGeom prst="bevel">
            <a:avLst>
              <a:gd fmla="val 5949" name="adj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r>
              <a:rPr altLang="en-US" b="1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三至五年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gray">
          <a:xfrm>
            <a:off x="4000964" y="5556094"/>
            <a:ext cx="1992312" cy="314325"/>
          </a:xfrm>
          <a:prstGeom prst="bevel">
            <a:avLst>
              <a:gd fmla="val 5949" name="adj"/>
            </a:avLst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/>
            <a:r>
              <a:rPr altLang="en-US" b="1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三年以内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gray">
          <a:xfrm>
            <a:off x="6455691" y="4365104"/>
            <a:ext cx="1209854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120650" marL="12065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</a:pPr>
            <a:r>
              <a:rPr altLang="en-US" lang="zh-CN" sz="2800">
                <a:solidFill>
                  <a:srgbClr val="0000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中期规划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gray">
          <a:xfrm>
            <a:off x="8616279" y="4365104"/>
            <a:ext cx="1209853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120650" marL="12065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algn="ctr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algn="ctr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algn="ctr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algn="ctr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</a:pPr>
            <a:r>
              <a:rPr altLang="en-US" lang="zh-CN" sz="2800">
                <a:solidFill>
                  <a:srgbClr val="0000FF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 长期规划</a:t>
            </a:r>
          </a:p>
        </p:txBody>
      </p:sp>
    </p:spTree>
    <p:extLst>
      <p:ext uri="{BB962C8B-B14F-4D97-AF65-F5344CB8AC3E}">
        <p14:creationId val="296752948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14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18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8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  <p:cond delay="0" evt="onBegin">
                          <p:tn val="34"/>
                        </p:cond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41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45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48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2" nodeType="clickPar">
                      <p:stCondLst>
                        <p:cond delay="indefinite"/>
                        <p:cond delay="0" evt="onBegin">
                          <p:tn val="61"/>
                        </p:cond>
                      </p:stCondLst>
                      <p:childTnLst>
                        <p:par>
                          <p:cTn fill="hold" id="6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4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68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72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75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250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250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500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500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82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8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  <p:bldP grpId="0" spid="9"/>
      <p:bldP grpId="0" spid="10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5065302" y="3715795"/>
            <a:ext cx="4840733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altLang="en-US" b="1" lang="zh-CN" sz="1600">
                <a:solidFill>
                  <a:srgbClr val="FFFF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眼界、能力、经验、升职、加薪</a:t>
            </a:r>
          </a:p>
        </p:txBody>
      </p:sp>
      <p:grpSp>
        <p:nvGrpSpPr>
          <p:cNvPr id="5" name="组合 4"/>
          <p:cNvGrpSpPr/>
          <p:nvPr/>
        </p:nvGrpSpPr>
        <p:grpSpPr>
          <a:xfrm flipH="1" rot="10800000">
            <a:off x="9264352" y="4509120"/>
            <a:ext cx="1444620" cy="1516523"/>
            <a:chOff x="7308304" y="84100"/>
            <a:chExt cx="1883024" cy="1976748"/>
          </a:xfrm>
        </p:grpSpPr>
        <p:sp>
          <p:nvSpPr>
            <p:cNvPr id="6" name="Freeform 6"/>
            <p:cNvSpPr/>
            <p:nvPr/>
          </p:nvSpPr>
          <p:spPr bwMode="auto">
            <a:xfrm>
              <a:off x="7308304" y="84100"/>
              <a:ext cx="1883024" cy="1976748"/>
            </a:xfrm>
            <a:custGeom>
              <a:gdLst>
                <a:gd fmla="*/ 2984554 w 8287" name="T0"/>
                <a:gd fmla="*/ 3314700 h 8700" name="T1"/>
                <a:gd fmla="*/ 313582 w 8287" name="T2"/>
                <a:gd fmla="*/ 16383 h 8700" name="T3"/>
                <a:gd fmla="*/ 0 w 8287" name="T4"/>
                <a:gd fmla="*/ 0 h 8700" name="T5"/>
                <a:gd fmla="*/ 0 w 8287" name="T6"/>
                <a:gd fmla="*/ 1500378 h 8700" name="T7"/>
                <a:gd fmla="*/ 1500469 w 8287" name="T8"/>
                <a:gd fmla="*/ 3001137 h 8700" name="T9"/>
                <a:gd fmla="*/ 1492086 w 8287" name="T10"/>
                <a:gd fmla="*/ 3157728 h 8700" name="T11"/>
                <a:gd fmla="*/ 2984554 w 8287" name="T12"/>
                <a:gd fmla="*/ 3314700 h 87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8700" w="8287">
                  <a:moveTo>
                    <a:pt x="7833" y="8700"/>
                  </a:moveTo>
                  <a:cubicBezTo>
                    <a:pt x="8287" y="4374"/>
                    <a:pt x="5149" y="498"/>
                    <a:pt x="823" y="43"/>
                  </a:cubicBezTo>
                  <a:cubicBezTo>
                    <a:pt x="549" y="15"/>
                    <a:pt x="275" y="0"/>
                    <a:pt x="0" y="0"/>
                  </a:cubicBezTo>
                  <a:lnTo>
                    <a:pt x="0" y="3938"/>
                  </a:lnTo>
                  <a:cubicBezTo>
                    <a:pt x="2175" y="3938"/>
                    <a:pt x="3938" y="5702"/>
                    <a:pt x="3938" y="7877"/>
                  </a:cubicBezTo>
                  <a:cubicBezTo>
                    <a:pt x="3938" y="8014"/>
                    <a:pt x="3931" y="8151"/>
                    <a:pt x="3916" y="8288"/>
                  </a:cubicBezTo>
                  <a:lnTo>
                    <a:pt x="7833" y="8700"/>
                  </a:lnTo>
                  <a:close/>
                </a:path>
              </a:pathLst>
            </a:custGeom>
            <a:solidFill>
              <a:srgbClr val="7030A0"/>
            </a:solidFill>
            <a:ln w="28575">
              <a:noFill/>
              <a:prstDash val="solid"/>
              <a:rou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 flipV="1" rot="3159884">
              <a:off x="6980990" y="1239566"/>
              <a:ext cx="2092440" cy="675408"/>
            </a:xfrm>
            <a:prstGeom prst="rect">
              <a:avLst/>
            </a:prstGeom>
          </p:spPr>
          <p:txBody>
            <a:bodyPr wrap="none">
              <a:prstTxWarp prst="textArchDown">
                <a:avLst/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 sz="28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外围环境</a:t>
              </a:r>
            </a:p>
          </p:txBody>
        </p:sp>
      </p:grpSp>
      <p:sp>
        <p:nvSpPr>
          <p:cNvPr id="8" name="矩形 7"/>
          <p:cNvSpPr/>
          <p:nvPr/>
        </p:nvSpPr>
        <p:spPr>
          <a:xfrm>
            <a:off x="5040858" y="2179446"/>
            <a:ext cx="4606748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altLang="en-US" b="1" lang="zh-CN" smtClean="0" sz="1600">
                <a:solidFill>
                  <a:srgbClr val="FFFF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性格、兴趣、特长、智商、情商、气质、价值观</a:t>
            </a:r>
          </a:p>
        </p:txBody>
      </p:sp>
      <p:grpSp>
        <p:nvGrpSpPr>
          <p:cNvPr id="9" name="组合 8"/>
          <p:cNvGrpSpPr/>
          <p:nvPr/>
        </p:nvGrpSpPr>
        <p:grpSpPr>
          <a:xfrm flipH="1">
            <a:off x="3814956" y="2564799"/>
            <a:ext cx="1444620" cy="1665048"/>
            <a:chOff x="7308304" y="84100"/>
            <a:chExt cx="1883024" cy="2170347"/>
          </a:xfrm>
        </p:grpSpPr>
        <p:sp>
          <p:nvSpPr>
            <p:cNvPr id="10" name="Freeform 6"/>
            <p:cNvSpPr/>
            <p:nvPr/>
          </p:nvSpPr>
          <p:spPr bwMode="auto">
            <a:xfrm>
              <a:off x="7308304" y="84100"/>
              <a:ext cx="1883024" cy="1976748"/>
            </a:xfrm>
            <a:custGeom>
              <a:gdLst>
                <a:gd fmla="*/ 2984554 w 8287" name="T0"/>
                <a:gd fmla="*/ 3314700 h 8700" name="T1"/>
                <a:gd fmla="*/ 313582 w 8287" name="T2"/>
                <a:gd fmla="*/ 16383 h 8700" name="T3"/>
                <a:gd fmla="*/ 0 w 8287" name="T4"/>
                <a:gd fmla="*/ 0 h 8700" name="T5"/>
                <a:gd fmla="*/ 0 w 8287" name="T6"/>
                <a:gd fmla="*/ 1500378 h 8700" name="T7"/>
                <a:gd fmla="*/ 1500469 w 8287" name="T8"/>
                <a:gd fmla="*/ 3001137 h 8700" name="T9"/>
                <a:gd fmla="*/ 1492086 w 8287" name="T10"/>
                <a:gd fmla="*/ 3157728 h 8700" name="T11"/>
                <a:gd fmla="*/ 2984554 w 8287" name="T12"/>
                <a:gd fmla="*/ 3314700 h 87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8700" w="8287">
                  <a:moveTo>
                    <a:pt x="7833" y="8700"/>
                  </a:moveTo>
                  <a:cubicBezTo>
                    <a:pt x="8287" y="4374"/>
                    <a:pt x="5149" y="498"/>
                    <a:pt x="823" y="43"/>
                  </a:cubicBezTo>
                  <a:cubicBezTo>
                    <a:pt x="549" y="15"/>
                    <a:pt x="275" y="0"/>
                    <a:pt x="0" y="0"/>
                  </a:cubicBezTo>
                  <a:lnTo>
                    <a:pt x="0" y="3938"/>
                  </a:lnTo>
                  <a:cubicBezTo>
                    <a:pt x="2175" y="3938"/>
                    <a:pt x="3938" y="5702"/>
                    <a:pt x="3938" y="7877"/>
                  </a:cubicBezTo>
                  <a:cubicBezTo>
                    <a:pt x="3938" y="8014"/>
                    <a:pt x="3931" y="8151"/>
                    <a:pt x="3916" y="8288"/>
                  </a:cubicBezTo>
                  <a:lnTo>
                    <a:pt x="7833" y="870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28575">
              <a:noFill/>
              <a:prstDash val="solid"/>
              <a:rou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flipV="1" rot="13912707">
              <a:off x="6755092" y="417241"/>
              <a:ext cx="3158112" cy="675408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fmla="val 10377498" name="adj"/>
                </a:avLst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8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 个人目标选择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 flipH="1" rot="5400000">
            <a:off x="9264352" y="1088688"/>
            <a:ext cx="1444620" cy="1516523"/>
            <a:chOff x="7308304" y="84100"/>
            <a:chExt cx="1883024" cy="1976748"/>
          </a:xfrm>
        </p:grpSpPr>
        <p:sp>
          <p:nvSpPr>
            <p:cNvPr id="13" name="Freeform 6"/>
            <p:cNvSpPr/>
            <p:nvPr/>
          </p:nvSpPr>
          <p:spPr bwMode="auto">
            <a:xfrm>
              <a:off x="7308304" y="84100"/>
              <a:ext cx="1883024" cy="1976748"/>
            </a:xfrm>
            <a:custGeom>
              <a:gdLst>
                <a:gd fmla="*/ 2984554 w 8287" name="T0"/>
                <a:gd fmla="*/ 3314700 h 8700" name="T1"/>
                <a:gd fmla="*/ 313582 w 8287" name="T2"/>
                <a:gd fmla="*/ 16383 h 8700" name="T3"/>
                <a:gd fmla="*/ 0 w 8287" name="T4"/>
                <a:gd fmla="*/ 0 h 8700" name="T5"/>
                <a:gd fmla="*/ 0 w 8287" name="T6"/>
                <a:gd fmla="*/ 1500378 h 8700" name="T7"/>
                <a:gd fmla="*/ 1500469 w 8287" name="T8"/>
                <a:gd fmla="*/ 3001137 h 8700" name="T9"/>
                <a:gd fmla="*/ 1492086 w 8287" name="T10"/>
                <a:gd fmla="*/ 3157728 h 8700" name="T11"/>
                <a:gd fmla="*/ 2984554 w 8287" name="T12"/>
                <a:gd fmla="*/ 3314700 h 870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8700" w="8287">
                  <a:moveTo>
                    <a:pt x="7833" y="8700"/>
                  </a:moveTo>
                  <a:cubicBezTo>
                    <a:pt x="8287" y="4374"/>
                    <a:pt x="5149" y="498"/>
                    <a:pt x="823" y="43"/>
                  </a:cubicBezTo>
                  <a:cubicBezTo>
                    <a:pt x="549" y="15"/>
                    <a:pt x="275" y="0"/>
                    <a:pt x="0" y="0"/>
                  </a:cubicBezTo>
                  <a:lnTo>
                    <a:pt x="0" y="3938"/>
                  </a:lnTo>
                  <a:cubicBezTo>
                    <a:pt x="2175" y="3938"/>
                    <a:pt x="3938" y="5702"/>
                    <a:pt x="3938" y="7877"/>
                  </a:cubicBezTo>
                  <a:cubicBezTo>
                    <a:pt x="3938" y="8014"/>
                    <a:pt x="3931" y="8151"/>
                    <a:pt x="3916" y="8288"/>
                  </a:cubicBezTo>
                  <a:lnTo>
                    <a:pt x="7833" y="8700"/>
                  </a:lnTo>
                  <a:close/>
                </a:path>
              </a:pathLst>
            </a:custGeom>
            <a:solidFill>
              <a:srgbClr val="00B050"/>
            </a:solidFill>
            <a:ln w="28575">
              <a:noFill/>
              <a:prstDash val="solid"/>
              <a:round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altLang="en-US" lang="zh-CN">
                <a:solidFill>
                  <a:schemeClr val="bg1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 flipV="1" rot="13912707">
              <a:off x="7214899" y="435199"/>
              <a:ext cx="2092440" cy="675408"/>
            </a:xfrm>
            <a:prstGeom prst="rect">
              <a:avLst/>
            </a:prstGeom>
          </p:spPr>
          <p:txBody>
            <a:bodyPr wrap="none">
              <a:prstTxWarp prst="textArchUp">
                <a:avLst>
                  <a:gd fmla="val 10377498" name="adj"/>
                </a:avLst>
              </a:prstTxWarp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 sz="2800">
                  <a:solidFill>
                    <a:schemeClr val="bg1"/>
                  </a:solidFill>
                  <a:latin charset="-122" panose="03000509000000000000" pitchFamily="65" typeface="方正卡通简体"/>
                  <a:ea charset="-122" panose="03000509000000000000" pitchFamily="65" typeface="方正卡通简体"/>
                </a:rPr>
                <a:t>自我认知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519936" y="5389304"/>
            <a:ext cx="3312368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rgbClr val="FFFF00"/>
                </a:solidFill>
                <a:latin charset="-122" panose="03000509000000000000" pitchFamily="65" typeface="方正卡通简体"/>
                <a:ea charset="-122" panose="03000509000000000000" pitchFamily="65" typeface="方正卡通简体"/>
              </a:rPr>
              <a:t>机遇、平台、鼓励、竞争、压力</a:t>
            </a:r>
          </a:p>
        </p:txBody>
      </p:sp>
      <p:cxnSp>
        <p:nvCxnSpPr>
          <p:cNvPr id="20" name="肘形连接符 19"/>
          <p:cNvCxnSpPr/>
          <p:nvPr/>
        </p:nvCxnSpPr>
        <p:spPr>
          <a:xfrm flipV="1" rot="10800000">
            <a:off x="5259576" y="2277347"/>
            <a:ext cx="4460036" cy="287452"/>
          </a:xfrm>
          <a:prstGeom prst="bentConnector3">
            <a:avLst>
              <a:gd fmla="val 25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肘形连接符 22"/>
          <p:cNvCxnSpPr/>
          <p:nvPr/>
        </p:nvCxnSpPr>
        <p:spPr>
          <a:xfrm>
            <a:off x="7603475" y="4041214"/>
            <a:ext cx="2543256" cy="463446"/>
          </a:xfrm>
          <a:prstGeom prst="bentConnector3">
            <a:avLst>
              <a:gd fmla="val 99714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直角三角形 24"/>
          <p:cNvSpPr/>
          <p:nvPr/>
        </p:nvSpPr>
        <p:spPr>
          <a:xfrm rot="5400000">
            <a:off x="343327" y="-339607"/>
            <a:ext cx="2564904" cy="3244119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TextBox 31"/>
          <p:cNvSpPr txBox="1"/>
          <p:nvPr/>
        </p:nvSpPr>
        <p:spPr>
          <a:xfrm rot="19279794">
            <a:off x="-11769" y="730607"/>
            <a:ext cx="2498976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400">
                <a:latin charset="-122" panose="03000509000000000000" pitchFamily="65" typeface="方正卡通简体"/>
                <a:ea charset="-122" panose="03000509000000000000" pitchFamily="65" typeface="方正卡通简体"/>
              </a:rPr>
              <a:t>如何制定目标</a:t>
            </a:r>
          </a:p>
        </p:txBody>
      </p:sp>
      <p:cxnSp>
        <p:nvCxnSpPr>
          <p:cNvPr id="30" name="肘形连接符 29"/>
          <p:cNvCxnSpPr/>
          <p:nvPr/>
        </p:nvCxnSpPr>
        <p:spPr>
          <a:xfrm flipV="1">
            <a:off x="4707092" y="4037782"/>
            <a:ext cx="2912251" cy="3431"/>
          </a:xfrm>
          <a:prstGeom prst="bentConnector3">
            <a:avLst>
              <a:gd fmla="val 50000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肘形连接符 18"/>
          <p:cNvCxnSpPr/>
          <p:nvPr/>
        </p:nvCxnSpPr>
        <p:spPr>
          <a:xfrm>
            <a:off x="4707092" y="5728585"/>
            <a:ext cx="4547412" cy="1"/>
          </a:xfrm>
          <a:prstGeom prst="bentConnector3">
            <a:avLst>
              <a:gd fmla="val 50000" name="adj1"/>
            </a:avLst>
          </a:prstGeom>
          <a:ln>
            <a:solidFill>
              <a:schemeClr val="bg1">
                <a:lumMod val="95000"/>
              </a:schemeClr>
            </a:solidFill>
            <a:prstDash val="sysDash"/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23374323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  <p:cond delay="0" evt="onBegin">
                          <p:tn val="11"/>
                        </p:cond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3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250" id="4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8"/>
      <p:bldP grpId="0" spid="1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137</Paragraphs>
  <Slides>16</Slides>
  <Notes>1</Notes>
  <TotalTime>941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29">
      <vt:lpstr>Arial</vt:lpstr>
      <vt:lpstr>Calibri</vt:lpstr>
      <vt:lpstr>Calibri Light</vt:lpstr>
      <vt:lpstr>Wingdings</vt:lpstr>
      <vt:lpstr>FrutigerNext LT Light</vt:lpstr>
      <vt:lpstr>FrutigerNext LT Medium</vt:lpstr>
      <vt:lpstr>方正卡通简体</vt:lpstr>
      <vt:lpstr>微软雅黑</vt:lpstr>
      <vt:lpstr>宋体</vt:lpstr>
      <vt:lpstr>Charlemagne Std</vt:lpstr>
      <vt:lpstr>Segoe UI</vt:lpstr>
      <vt:lpstr>方正行黑简体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2014-02-20T06:01:54Z</dcterms:created>
  <cp:lastModifiedBy>Administrator</cp:lastModifiedBy>
  <dcterms:modified xsi:type="dcterms:W3CDTF">2021-08-20T10:50:15Z</dcterms:modified>
  <cp:revision>72</cp:revision>
  <dc:title>广告公司员工职业生涯发展规划</dc:title>
</cp:coreProperties>
</file>