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ms-powerpoint.revisioninfo+xml" PartName="/ppt/revisionInfo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7" r:id="rId12"/>
    <p:sldId id="264" r:id="rId13"/>
    <p:sldId id="276" r:id="rId14"/>
    <p:sldId id="273" r:id="rId15"/>
    <p:sldId id="274" r:id="rId16"/>
    <p:sldId id="275" r:id="rId17"/>
    <p:sldId id="278" r:id="rId18"/>
    <p:sldId id="267" r:id="rId19"/>
    <p:sldId id="265" r:id="rId20"/>
    <p:sldId id="266" r:id="rId21"/>
    <p:sldId id="279" r:id="rId22"/>
    <p:sldId id="268" r:id="rId23"/>
    <p:sldId id="269" r:id="rId24"/>
    <p:sldId id="270" r:id="rId25"/>
    <p:sldId id="271" r:id="rId26"/>
    <p:sldId id="272" r:id="rId27"/>
    <p:sldId id="280" r:id="rId28"/>
  </p:sldIdLst>
  <p:sldSz cx="12188825" cy="6858000"/>
  <p:notesSz cx="6858000" cy="9144000"/>
  <p:custDataLst>
    <p:tags r:id="rId29"/>
  </p:custDataLst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224" autoAdjust="0"/>
  </p:normalViewPr>
  <p:slideViewPr>
    <p:cSldViewPr snapToGrid="0" snapToObjects="1">
      <p:cViewPr varScale="1">
        <p:scale>
          <a:sx n="86" d="100"/>
          <a:sy n="86" d="100"/>
        </p:scale>
        <p:origin x="300" y="60"/>
      </p:cViewPr>
      <p:guideLst>
        <p:guide orient="horz" pos="2160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tags/tag1.xml" Type="http://schemas.openxmlformats.org/officeDocument/2006/relationships/tags"/><Relationship Id="rId3" Target="notesMasters/notesMaster1.xml" Type="http://schemas.openxmlformats.org/officeDocument/2006/relationships/notesMaster"/><Relationship Id="rId30" Target="presProps.xml" Type="http://schemas.openxmlformats.org/officeDocument/2006/relationships/presProps"/><Relationship Id="rId31" Target="viewProps.xml" Type="http://schemas.openxmlformats.org/officeDocument/2006/relationships/viewProps"/><Relationship Id="rId32" Target="theme/theme1.xml" Type="http://schemas.openxmlformats.org/officeDocument/2006/relationships/theme"/><Relationship Id="rId33" Target="tableStyles.xml" Type="http://schemas.openxmlformats.org/officeDocument/2006/relationships/tableStyles"/><Relationship Id="rId35" Target="revisionInfo.xml" Type="http://schemas.microsoft.com/office/2015/10/relationships/revisionInfo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DAA408-4863-42D2-94CC-08D1DBBE0756}" type="datetimeFigureOut">
              <a:rPr lang="zh-CN" altLang="en-US" smtClean="0"/>
              <a:t>2017/9/22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D7751-73B5-4B9F-9A20-7724EE56D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4366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2.xml.rels><?xml version="1.0" encoding="UTF-8" standalone="yes"?><Relationships xmlns="http://schemas.openxmlformats.org/package/2006/relationships"><Relationship Id="rId1" Target="../slides/slide1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3.xml.rels><?xml version="1.0" encoding="UTF-8" standalone="yes"?><Relationships xmlns="http://schemas.openxmlformats.org/package/2006/relationships"><Relationship Id="rId1" Target="../slides/slide1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4.xml.rels><?xml version="1.0" encoding="UTF-8" standalone="yes"?><Relationships xmlns="http://schemas.openxmlformats.org/package/2006/relationships"><Relationship Id="rId1" Target="../slides/slide1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5.xml.rels><?xml version="1.0" encoding="UTF-8" standalone="yes"?><Relationships xmlns="http://schemas.openxmlformats.org/package/2006/relationships"><Relationship Id="rId1" Target="../slides/slide1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6.xml.rels><?xml version="1.0" encoding="UTF-8" standalone="yes"?><Relationships xmlns="http://schemas.openxmlformats.org/package/2006/relationships"><Relationship Id="rId1" Target="../slides/slide1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7.xml.rels><?xml version="1.0" encoding="UTF-8" standalone="yes"?><Relationships xmlns="http://schemas.openxmlformats.org/package/2006/relationships"><Relationship Id="rId1" Target="../slides/slide1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8.xml.rels><?xml version="1.0" encoding="UTF-8" standalone="yes"?><Relationships xmlns="http://schemas.openxmlformats.org/package/2006/relationships"><Relationship Id="rId1" Target="../slides/slide1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9.xml.rels><?xml version="1.0" encoding="UTF-8" standalone="yes"?><Relationships xmlns="http://schemas.openxmlformats.org/package/2006/relationships"><Relationship Id="rId1" Target="../slides/slide1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0.xml.rels><?xml version="1.0" encoding="UTF-8" standalone="yes"?><Relationships xmlns="http://schemas.openxmlformats.org/package/2006/relationships"><Relationship Id="rId1" Target="../slides/slide2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1.xml.rels><?xml version="1.0" encoding="UTF-8" standalone="yes"?><Relationships xmlns="http://schemas.openxmlformats.org/package/2006/relationships"><Relationship Id="rId1" Target="../slides/slide2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2.xml.rels><?xml version="1.0" encoding="UTF-8" standalone="yes"?><Relationships xmlns="http://schemas.openxmlformats.org/package/2006/relationships"><Relationship Id="rId1" Target="../slides/slide2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3.xml.rels><?xml version="1.0" encoding="UTF-8" standalone="yes"?><Relationships xmlns="http://schemas.openxmlformats.org/package/2006/relationships"><Relationship Id="rId1" Target="../slides/slide2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4.xml.rels><?xml version="1.0" encoding="UTF-8" standalone="yes"?><Relationships xmlns="http://schemas.openxmlformats.org/package/2006/relationships"><Relationship Id="rId1" Target="../slides/slide2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5.xml.rels><?xml version="1.0" encoding="UTF-8" standalone="yes"?><Relationships xmlns="http://schemas.openxmlformats.org/package/2006/relationships"><Relationship Id="rId1" Target="../slides/slide2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05605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639822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7207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778820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0193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707118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6061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77260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411879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6905350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7593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9811514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84140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50168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00990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551515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405213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60712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49755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50904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317950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4850215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3700927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444295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87195222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021993702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702804322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0415" y="274639"/>
            <a:ext cx="3654531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812589" y="274639"/>
            <a:ext cx="1076468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473769617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23141294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256585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8893147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87370374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29373572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3544631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687647889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412032594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4254368027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15921863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32483873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75474858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516297697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589" y="1600201"/>
            <a:ext cx="720960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5341" y="1600201"/>
            <a:ext cx="720960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3600577303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003973114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2942105218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4099570695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1953763006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419499599"/>
      </p:ext>
    </p:extLst>
  </p:cSld>
  <p:clrMapOvr>
    <a:masterClrMapping/>
  </p:clrMapOvr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media/image1.png" Type="http://schemas.openxmlformats.org/officeDocument/2006/relationships/image"/><Relationship Id="rId13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4ECC1-AF9D-B842-8FA3-235A25D183B5}" type="datetimeFigureOut">
              <a:rPr kumimoji="1" lang="zh-CN" altLang="en-US" smtClean="0"/>
              <a:t>2017/9/22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48C4B-F4AE-4F42-80A3-3F558E1BC12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val="2054576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>
    <mc:Choice Requires="p14">
      <p:transition spd="slow" p14:dur="1400">
        <p14:ripple/>
      </p:transition>
    </mc:Choice>
    <mc:Fallback>
      <p:transition spd="slow">
        <p:fade/>
      </p:transition>
    </mc:Fallback>
  </mc:AlternateContent>
  <p:timing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2017/9/22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126"/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126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464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wdp" Type="http://schemas.microsoft.com/office/2007/relationships/hdphoto"/><Relationship Id="rId9" Target="../media/image8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13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1.xml" Type="http://schemas.openxmlformats.org/officeDocument/2006/relationships/notesSlide"/><Relationship Id="rId3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2.xml" Type="http://schemas.openxmlformats.org/officeDocument/2006/relationships/notesSlide"/><Relationship Id="rId3" Target="../media/image4.png" Type="http://schemas.openxmlformats.org/officeDocument/2006/relationships/image"/><Relationship Id="rId4" Target="../media/image8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3.xml" Type="http://schemas.openxmlformats.org/officeDocument/2006/relationships/notesSlide"/><Relationship Id="rId3" Target="../media/image4.png" Type="http://schemas.openxmlformats.org/officeDocument/2006/relationships/image"/><Relationship Id="rId4" Target="../media/image6.png" Type="http://schemas.openxmlformats.org/officeDocument/2006/relationships/image"/><Relationship Id="rId5" Target="../media/image14.wdp" Type="http://schemas.microsoft.com/office/2007/relationships/hdphoto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4.xml" Type="http://schemas.openxmlformats.org/officeDocument/2006/relationships/notesSlide"/><Relationship Id="rId3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5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4.png" Type="http://schemas.openxmlformats.org/officeDocument/2006/relationships/image"/><Relationship Id="rId6" Target="../media/image3.png" Type="http://schemas.openxmlformats.org/officeDocument/2006/relationships/image"/><Relationship Id="rId7" Target="../media/image9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6.xml" Type="http://schemas.openxmlformats.org/officeDocument/2006/relationships/notesSlide"/><Relationship Id="rId3" Target="../media/image1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7.xml" Type="http://schemas.openxmlformats.org/officeDocument/2006/relationships/notesSlide"/><Relationship Id="rId3" Target="../media/image5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8.xml" Type="http://schemas.openxmlformats.org/officeDocument/2006/relationships/notesSlide"/><Relationship Id="rId3" Target="../media/image4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9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4.png" Type="http://schemas.openxmlformats.org/officeDocument/2006/relationships/image"/><Relationship Id="rId6" Target="../media/image3.png" Type="http://schemas.openxmlformats.org/officeDocument/2006/relationships/image"/><Relationship Id="rId7" Target="../media/image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0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0.xml" Type="http://schemas.openxmlformats.org/officeDocument/2006/relationships/notesSlide"/><Relationship Id="rId3" Target="../media/image10.png" Type="http://schemas.openxmlformats.org/officeDocument/2006/relationships/image"/><Relationship Id="rId4" Target="../media/image13.png" Type="http://schemas.openxmlformats.org/officeDocument/2006/relationships/image"/><Relationship Id="rId5" Target="../media/image4.png" Type="http://schemas.openxmlformats.org/officeDocument/2006/relationships/image"/><Relationship Id="rId6" Target="../media/image8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1.xml" Type="http://schemas.openxmlformats.org/officeDocument/2006/relationships/notesSlide"/><Relationship Id="rId3" Target="../media/image8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2.xml" Type="http://schemas.openxmlformats.org/officeDocument/2006/relationships/notesSlide"/><Relationship Id="rId3" Target="../media/image4.png" Type="http://schemas.openxmlformats.org/officeDocument/2006/relationships/image"/><Relationship Id="rId4" Target="../media/image10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3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4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jpeg" Type="http://schemas.openxmlformats.org/officeDocument/2006/relationships/image"/><Relationship Id="rId2" Target="../notesSlides/notesSlide25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15.wdp" Type="http://schemas.microsoft.com/office/2007/relationships/hdphoto"/><Relationship Id="rId9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4.png" Type="http://schemas.openxmlformats.org/officeDocument/2006/relationships/image"/><Relationship Id="rId6" Target="../media/image3.png" Type="http://schemas.openxmlformats.org/officeDocument/2006/relationships/image"/><Relationship Id="rId7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0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10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6.png" Type="http://schemas.openxmlformats.org/officeDocument/2006/relationships/image"/><Relationship Id="rId4" Target="../media/image11.wdp" Type="http://schemas.microsoft.com/office/2007/relationships/hdphoto"/><Relationship Id="rId5" Target="../media/image12.wdp" Type="http://schemas.microsoft.com/office/2007/relationships/hdphoto"/><Relationship Id="rId6" Target="../media/image4.png" Type="http://schemas.openxmlformats.org/officeDocument/2006/relationships/image"/><Relationship Id="rId7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8.png" Type="http://schemas.openxmlformats.org/officeDocument/2006/relationships/image"/><Relationship Id="rId4" Target="../media/image4.png" Type="http://schemas.openxmlformats.org/officeDocument/2006/relationships/image"/><Relationship Id="rId5" Target="../media/image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4.png" Type="http://schemas.openxmlformats.org/officeDocument/2006/relationships/image"/><Relationship Id="rId6" Target="../media/image3.png" Type="http://schemas.openxmlformats.org/officeDocument/2006/relationships/image"/><Relationship Id="rId7" Target="../media/image9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bo2-01.png"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210" l="28344" r="30019" t="22191"/>
          <a:stretch>
            <a:fillRect/>
          </a:stretch>
        </p:blipFill>
        <p:spPr>
          <a:xfrm>
            <a:off x="-1701966" y="5378085"/>
            <a:ext cx="5075015" cy="3607163"/>
          </a:xfrm>
          <a:prstGeom prst="rect">
            <a:avLst/>
          </a:prstGeom>
        </p:spPr>
      </p:pic>
      <p:pic>
        <p:nvPicPr>
          <p:cNvPr descr="bo2-01.png"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210" l="28344" r="30019" t="22191"/>
          <a:stretch>
            <a:fillRect/>
          </a:stretch>
        </p:blipFill>
        <p:spPr>
          <a:xfrm rot="10800000">
            <a:off x="8098487" y="-1803582"/>
            <a:ext cx="5075015" cy="3607163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4401995" y="1493438"/>
            <a:ext cx="3431094" cy="3691840"/>
            <a:chOff x="3165064" y="1118515"/>
            <a:chExt cx="3431094" cy="3691840"/>
          </a:xfrm>
        </p:grpSpPr>
        <p:pic>
          <p:nvPicPr>
            <p:cNvPr descr="中国风线条.png" id="25" name="图片 24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65064" y="2923158"/>
              <a:ext cx="2921357" cy="1887197"/>
            </a:xfrm>
            <a:prstGeom prst="rect">
              <a:avLst/>
            </a:prstGeom>
          </p:spPr>
        </p:pic>
        <p:pic>
          <p:nvPicPr>
            <p:cNvPr descr="中国风线条.png" id="21" name="图片 20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74801" y="1118515"/>
              <a:ext cx="2921357" cy="18871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805759" y="1476650"/>
              <a:ext cx="1402080" cy="15544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kumimoji="1" lang="zh-CN" sz="9600">
                  <a:solidFill>
                    <a:schemeClr val="bg1"/>
                  </a:solidFill>
                  <a:cs typeface="+mn-ea"/>
                  <a:sym typeface="+mn-lt"/>
                </a:rPr>
                <a:t>放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13699" y="2765855"/>
              <a:ext cx="1021080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kumimoji="1" lang="zh-CN" sz="6600">
                  <a:solidFill>
                    <a:schemeClr val="bg1"/>
                  </a:solidFill>
                  <a:cs typeface="+mn-ea"/>
                  <a:sym typeface="+mn-lt"/>
                </a:rPr>
                <a:t>鹤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35591" y="3014317"/>
              <a:ext cx="1402080" cy="15544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kumimoji="1" lang="zh-CN" sz="9600">
                  <a:solidFill>
                    <a:schemeClr val="bg1"/>
                  </a:solidFill>
                  <a:cs typeface="+mn-ea"/>
                  <a:sym typeface="+mn-lt"/>
                </a:rPr>
                <a:t>亭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15B99E-88BB-4BE2-B0AC-286AB3059E8B}"/>
              </a:ext>
            </a:extLst>
          </p:cNvPr>
          <p:cNvGrpSpPr/>
          <p:nvPr/>
        </p:nvGrpSpPr>
        <p:grpSpPr>
          <a:xfrm>
            <a:off x="2697686" y="302345"/>
            <a:ext cx="7763518" cy="4857717"/>
            <a:chOff x="2697686" y="302345"/>
            <a:chExt cx="7763518" cy="4857717"/>
          </a:xfrm>
        </p:grpSpPr>
        <p:pic>
          <p:nvPicPr>
            <p:cNvPr descr="鹤-01.png"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061" l="34801" r="19120" t="21384"/>
            <a:stretch>
              <a:fillRect/>
            </a:stretch>
          </p:blipFill>
          <p:spPr>
            <a:xfrm>
              <a:off x="7697270" y="2711477"/>
              <a:ext cx="2763934" cy="2448585"/>
            </a:xfrm>
            <a:prstGeom prst="rect">
              <a:avLst/>
            </a:prstGeom>
          </p:spPr>
        </p:pic>
        <p:pic>
          <p:nvPicPr>
            <p:cNvPr descr="鹤-01.png"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061" l="34801" r="19120" t="21384"/>
            <a:stretch>
              <a:fillRect/>
            </a:stretch>
          </p:blipFill>
          <p:spPr>
            <a:xfrm>
              <a:off x="2697686" y="2702535"/>
              <a:ext cx="1344491" cy="1191092"/>
            </a:xfrm>
            <a:prstGeom prst="rect">
              <a:avLst/>
            </a:prstGeom>
          </p:spPr>
        </p:pic>
        <p:pic>
          <p:nvPicPr>
            <p:cNvPr descr="鹤-01.png" id="26" name="图片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061" l="34801" r="19120" t="21384"/>
            <a:stretch>
              <a:fillRect/>
            </a:stretch>
          </p:blipFill>
          <p:spPr>
            <a:xfrm>
              <a:off x="7694229" y="302345"/>
              <a:ext cx="1748750" cy="1549227"/>
            </a:xfrm>
            <a:prstGeom prst="rect">
              <a:avLst/>
            </a:prstGeom>
          </p:spPr>
        </p:pic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3E1B5379-CCA2-4B77-8168-41381C87CF2D}"/>
              </a:ext>
            </a:extLst>
          </p:cNvPr>
          <p:cNvGrpSpPr/>
          <p:nvPr/>
        </p:nvGrpSpPr>
        <p:grpSpPr>
          <a:xfrm>
            <a:off x="3373049" y="5185278"/>
            <a:ext cx="5355753" cy="1003133"/>
            <a:chOff x="3373049" y="5185278"/>
            <a:chExt cx="5355753" cy="1003133"/>
          </a:xfrm>
        </p:grpSpPr>
        <p:sp>
          <p:nvSpPr>
            <p:cNvPr id="4" name="文本框 3"/>
            <p:cNvSpPr txBox="1"/>
            <p:nvPr/>
          </p:nvSpPr>
          <p:spPr>
            <a:xfrm>
              <a:off x="3373049" y="5185278"/>
              <a:ext cx="5355753" cy="50292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en-US" lang="zh-CN" sz="900">
                  <a:solidFill>
                    <a:srgbClr val="A67451"/>
                  </a:solidFill>
                  <a:cs typeface="+mn-ea"/>
                  <a:sym typeface="+mn-lt"/>
                </a:rPr>
                <a:t>鹤归来兮，东山之阴。其下有人兮，黄冠草屦，葛衣而鼓琴。躬耕而食兮，其余以汝饱。归来归来兮，西山不可以久留。 </a:t>
              </a:r>
            </a:p>
          </p:txBody>
        </p:sp>
        <p:sp>
          <p:nvSpPr>
            <p:cNvPr id="5" name="剪去对角的矩形 4"/>
            <p:cNvSpPr/>
            <p:nvPr/>
          </p:nvSpPr>
          <p:spPr>
            <a:xfrm>
              <a:off x="4859226" y="5948277"/>
              <a:ext cx="2104756" cy="216160"/>
            </a:xfrm>
            <a:prstGeom prst="snip2DiagRect">
              <a:avLst/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202356" y="5929331"/>
              <a:ext cx="1471930" cy="259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1100">
                  <a:solidFill>
                    <a:srgbClr val="A67451"/>
                  </a:solidFill>
                  <a:cs typeface="+mn-ea"/>
                  <a:sym typeface="+mn-lt"/>
                </a:rPr>
                <a:t>简约中国风PPT 模板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24710B3-21E8-42A3-A112-E5C96E7A5872}"/>
              </a:ext>
            </a:extLst>
          </p:cNvPr>
          <p:cNvGrpSpPr/>
          <p:nvPr/>
        </p:nvGrpSpPr>
        <p:grpSpPr>
          <a:xfrm>
            <a:off x="-310758" y="-186637"/>
            <a:ext cx="13130309" cy="8997846"/>
            <a:chOff x="-310758" y="-186637"/>
            <a:chExt cx="13130309" cy="8997846"/>
          </a:xfrm>
        </p:grpSpPr>
        <p:pic>
          <p:nvPicPr>
            <p:cNvPr descr="红-01.png" id="18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31847" l="22171" r="27061" t="15752"/>
            <a:stretch>
              <a:fillRect/>
            </a:stretch>
          </p:blipFill>
          <p:spPr>
            <a:xfrm>
              <a:off x="-37397" y="-186637"/>
              <a:ext cx="4810001" cy="2793320"/>
            </a:xfrm>
            <a:prstGeom prst="rect">
              <a:avLst/>
            </a:prstGeom>
          </p:spPr>
        </p:pic>
        <p:pic>
          <p:nvPicPr>
            <p:cNvPr descr=" 波浪.png" id="12" name="图片 11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896380" y="2176850"/>
              <a:ext cx="1923170" cy="859666"/>
            </a:xfrm>
            <a:prstGeom prst="rect">
              <a:avLst/>
            </a:prstGeom>
          </p:spPr>
        </p:pic>
        <p:pic>
          <p:nvPicPr>
            <p:cNvPr descr="波-01.png" id="16" name="图片 15"/>
            <p:cNvPicPr>
              <a:picLocks noChangeAspect="1"/>
            </p:cNvPicPr>
            <p:nvPr/>
          </p:nvPicPr>
          <p:blipFill>
            <a:blip r:embed="rId9">
              <a:alphaModFix amt="44000"/>
              <a:extLst>
                <a:ext uri="{28A0092B-C50C-407E-A947-70E740481C1C}">
                  <a14:useLocalDpi val="0"/>
                </a:ext>
              </a:extLst>
            </a:blip>
            <a:srcRect b="30179" l="37659" r="22213" t="26173"/>
            <a:stretch>
              <a:fillRect/>
            </a:stretch>
          </p:blipFill>
          <p:spPr>
            <a:xfrm>
              <a:off x="-310758" y="2128701"/>
              <a:ext cx="1661882" cy="1017076"/>
            </a:xfrm>
            <a:prstGeom prst="rect">
              <a:avLst/>
            </a:prstGeom>
          </p:spPr>
        </p:pic>
        <p:pic>
          <p:nvPicPr>
            <p:cNvPr descr="红-01.png" id="19" name="图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31847" l="22171" r="27061" t="15752"/>
            <a:stretch>
              <a:fillRect/>
            </a:stretch>
          </p:blipFill>
          <p:spPr>
            <a:xfrm rot="2820038">
              <a:off x="8273792" y="5009549"/>
              <a:ext cx="4810001" cy="2793320"/>
            </a:xfrm>
            <a:prstGeom prst="rect">
              <a:avLst/>
            </a:prstGeom>
          </p:spPr>
        </p:pic>
        <p:pic>
          <p:nvPicPr>
            <p:cNvPr descr="波-01.png" id="17" name="图片 16"/>
            <p:cNvPicPr>
              <a:picLocks noChangeAspect="1"/>
            </p:cNvPicPr>
            <p:nvPr/>
          </p:nvPicPr>
          <p:blipFill>
            <a:blip r:embed="rId9">
              <a:alphaModFix amt="44000"/>
              <a:extLst>
                <a:ext uri="{28A0092B-C50C-407E-A947-70E740481C1C}">
                  <a14:useLocalDpi val="0"/>
                </a:ext>
              </a:extLst>
            </a:blip>
            <a:srcRect b="30179" l="37659" r="22213" t="26173"/>
            <a:stretch>
              <a:fillRect/>
            </a:stretch>
          </p:blipFill>
          <p:spPr>
            <a:xfrm flipH="1">
              <a:off x="10896380" y="6164591"/>
              <a:ext cx="1661882" cy="1017076"/>
            </a:xfrm>
            <a:prstGeom prst="rect">
              <a:avLst/>
            </a:prstGeom>
          </p:spPr>
        </p:pic>
      </p:grpSp>
      <p:sp>
        <p:nvSpPr>
          <p:cNvPr id="13" name="文本框 12">
            <a:extLst>
              <a:ext uri="{FF2B5EF4-FFF2-40B4-BE49-F238E27FC236}">
                <a16:creationId xmlns:a16="http://schemas.microsoft.com/office/drawing/2014/main" id="{55E676AB-D118-4675-BC54-4ADB3C8D44C1}"/>
              </a:ext>
            </a:extLst>
          </p:cNvPr>
          <p:cNvSpPr txBox="1"/>
          <p:nvPr/>
        </p:nvSpPr>
        <p:spPr>
          <a:xfrm flipH="1">
            <a:off x="5363570" y="3207224"/>
            <a:ext cx="0" cy="320040"/>
          </a:xfrm>
          <a:prstGeom prst="rect">
            <a:avLst/>
          </a:prstGeom>
          <a:noFill/>
        </p:spPr>
        <p:txBody>
          <a:bodyPr bIns="0" lIns="0" rIns="0" rtlCol="0" tIns="0" wrap="none">
            <a:spAutoFit/>
          </a:bodyPr>
          <a:lstStyle/>
          <a:p>
            <a:pPr>
              <a:lnSpc>
                <a:spcPct val="150000"/>
              </a:lnSpc>
            </a:pPr>
            <a:endParaRPr altLang="en-US" kumimoji="1" lang="zh-CN" sz="1400">
              <a:cs typeface="+mn-ea"/>
              <a:sym typeface="+mn-lt"/>
            </a:endParaRPr>
          </a:p>
        </p:txBody>
      </p:sp>
    </p:spTree>
    <p:extLst>
      <p:ext uri="{BB962C8B-B14F-4D97-AF65-F5344CB8AC3E}">
        <p14:creationId val="1246878665"/>
      </p:ext>
    </p:extLst>
  </p:cSld>
  <p:clrMapOvr>
    <a:masterClrMapping/>
  </p:clrMapOvr>
  <mc:AlternateContent>
    <mc:Choice Requires="p14">
      <p:transition p14:dur="10"/>
    </mc:Choice>
    <mc:Fallback>
      <p:transition/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4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3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  <p:extLst mod="1">
    <p:ext uri="{E180D4A7-C9FB-4DFB-919C-405C955672EB}">
      <p14:showEvtLst>
        <p14:playEvt objId="14" time="3909"/>
      </p14:showEvtLst>
    </p:ext>
  </p:extLst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纹-01.png" id="28" name="图片 27"/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val="0"/>
              </a:ext>
            </a:extLst>
          </a:blip>
          <a:srcRect b="17291" l="9200" r="46904" t="26359"/>
          <a:stretch>
            <a:fillRect/>
          </a:stretch>
        </p:blipFill>
        <p:spPr>
          <a:xfrm>
            <a:off x="1121433" y="1807713"/>
            <a:ext cx="5350450" cy="3864428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597258" y="3942378"/>
            <a:ext cx="323892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597259" y="2361711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597259" y="1807713"/>
            <a:ext cx="17564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>
                <a:cs typeface="+mn-ea"/>
                <a:sym typeface="+mn-lt"/>
              </a:rPr>
              <a:t>放 / 鹤 / 亭</a:t>
            </a:r>
          </a:p>
        </p:txBody>
      </p:sp>
      <p:pic>
        <p:nvPicPr>
          <p:cNvPr descr="中国风线条.png" id="22" name="图片 2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852276" y="2055181"/>
            <a:ext cx="2921357" cy="1887197"/>
          </a:xfrm>
          <a:prstGeom prst="rect">
            <a:avLst/>
          </a:prstGeom>
        </p:spPr>
      </p:pic>
      <p:pic>
        <p:nvPicPr>
          <p:cNvPr descr="中国风线条.png" id="23" name="图片 22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91597" y="4094778"/>
            <a:ext cx="2921357" cy="1887197"/>
          </a:xfrm>
          <a:prstGeom prst="rect">
            <a:avLst/>
          </a:prstGeom>
        </p:spPr>
      </p:pic>
      <p:pic>
        <p:nvPicPr>
          <p:cNvPr descr="鹤-01.png" id="24" name="图片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1321996" y="4094778"/>
            <a:ext cx="2193676" cy="1943389"/>
          </a:xfrm>
          <a:prstGeom prst="rect">
            <a:avLst/>
          </a:prstGeom>
        </p:spPr>
      </p:pic>
      <p:pic>
        <p:nvPicPr>
          <p:cNvPr descr="鹤-01.png" id="25" name="图片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4228495" y="1362715"/>
            <a:ext cx="1330645" cy="1178825"/>
          </a:xfrm>
          <a:prstGeom prst="rect">
            <a:avLst/>
          </a:prstGeom>
        </p:spPr>
      </p:pic>
      <p:pic>
        <p:nvPicPr>
          <p:cNvPr descr="鹤-01.png" id="26" name="图片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2050156" y="2877624"/>
            <a:ext cx="960744" cy="851128"/>
          </a:xfrm>
          <a:prstGeom prst="rect">
            <a:avLst/>
          </a:prstGeom>
        </p:spPr>
      </p:pic>
      <p:grpSp>
        <p:nvGrpSpPr>
          <p:cNvPr id="11" name="组 1">
            <a:extLst>
              <a:ext uri="{FF2B5EF4-FFF2-40B4-BE49-F238E27FC236}">
                <a16:creationId xmlns:a16="http://schemas.microsoft.com/office/drawing/2014/main" id="{92CA4650-C256-4409-8A6B-6D106AAAD2D1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12" name="组 2">
              <a:extLst>
                <a:ext uri="{FF2B5EF4-FFF2-40B4-BE49-F238E27FC236}">
                  <a16:creationId xmlns:a16="http://schemas.microsoft.com/office/drawing/2014/main" id="{E6C7D515-A8CB-408B-A835-D76F1B282125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4" name="剪去对角的矩形 4">
                <a:extLst>
                  <a:ext uri="{FF2B5EF4-FFF2-40B4-BE49-F238E27FC236}">
                    <a16:creationId xmlns:a16="http://schemas.microsoft.com/office/drawing/2014/main" id="{9FE8A94C-CC1F-48CC-8121-34A94B16CDA1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15" name="剪去对角的矩形 5">
                <a:extLst>
                  <a:ext uri="{FF2B5EF4-FFF2-40B4-BE49-F238E27FC236}">
                    <a16:creationId xmlns:a16="http://schemas.microsoft.com/office/drawing/2014/main" id="{3DBEB339-E73A-4862-AD28-8343588F5B85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8C7B855-78AE-4D0D-A6D9-97300D25B3EE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贰</a:t>
              </a:r>
            </a:p>
          </p:txBody>
        </p:sp>
      </p:grpSp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 transition="in">
                                      <p:cBhvr>
                                        <p:cTn dur="500" id="7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6"/>
      <p:bldP grpId="0" spid="17"/>
      <p:bldP grpId="0" spid="21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剪去对角的矩形 8"/>
          <p:cNvSpPr/>
          <p:nvPr/>
        </p:nvSpPr>
        <p:spPr>
          <a:xfrm>
            <a:off x="0" y="2051849"/>
            <a:ext cx="3350473" cy="335047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grpSp>
        <p:nvGrpSpPr>
          <p:cNvPr id="3" name="组 1">
            <a:extLst>
              <a:ext uri="{FF2B5EF4-FFF2-40B4-BE49-F238E27FC236}">
                <a16:creationId xmlns:a16="http://schemas.microsoft.com/office/drawing/2014/main" id="{ACA824E5-5E1B-46C6-AF2A-0CC6DF346B26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2">
              <a:extLst>
                <a:ext uri="{FF2B5EF4-FFF2-40B4-BE49-F238E27FC236}">
                  <a16:creationId xmlns:a16="http://schemas.microsoft.com/office/drawing/2014/main" id="{4DA57EDD-32D8-49E8-AC85-1CA0FBA6ACEB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6" name="剪去对角的矩形 4">
                <a:extLst>
                  <a:ext uri="{FF2B5EF4-FFF2-40B4-BE49-F238E27FC236}">
                    <a16:creationId xmlns:a16="http://schemas.microsoft.com/office/drawing/2014/main" id="{B18AB592-0F4F-409C-BA8C-1ED7C83510DE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7" name="剪去对角的矩形 5">
                <a:extLst>
                  <a:ext uri="{FF2B5EF4-FFF2-40B4-BE49-F238E27FC236}">
                    <a16:creationId xmlns:a16="http://schemas.microsoft.com/office/drawing/2014/main" id="{D26E1C4E-DD50-477E-8114-C33FF676EFDD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3B8E5752-7316-4B56-95C6-6E7DC28D2397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8" name="剪去对角的矩形 8">
            <a:extLst>
              <a:ext uri="{FF2B5EF4-FFF2-40B4-BE49-F238E27FC236}">
                <a16:creationId xmlns:a16="http://schemas.microsoft.com/office/drawing/2014/main" id="{0452389F-7C5B-49BE-A95A-2AC2B86C0649}"/>
              </a:ext>
            </a:extLst>
          </p:cNvPr>
          <p:cNvSpPr/>
          <p:nvPr/>
        </p:nvSpPr>
        <p:spPr>
          <a:xfrm flipH="1">
            <a:off x="3491947" y="2051849"/>
            <a:ext cx="8713304" cy="335047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1607FFC-2EA2-4FEB-8189-174B6D036F2A}"/>
              </a:ext>
            </a:extLst>
          </p:cNvPr>
          <p:cNvSpPr txBox="1"/>
          <p:nvPr/>
        </p:nvSpPr>
        <p:spPr>
          <a:xfrm>
            <a:off x="4224972" y="3608027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C36E07F-A0DB-491E-9FFE-87B7CBE3B484}"/>
              </a:ext>
            </a:extLst>
          </p:cNvPr>
          <p:cNvSpPr txBox="1"/>
          <p:nvPr/>
        </p:nvSpPr>
        <p:spPr>
          <a:xfrm>
            <a:off x="593643" y="2653871"/>
            <a:ext cx="2103120" cy="253650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0180031-A812-411A-AF78-34E25AEC840C}"/>
              </a:ext>
            </a:extLst>
          </p:cNvPr>
          <p:cNvSpPr txBox="1"/>
          <p:nvPr/>
        </p:nvSpPr>
        <p:spPr>
          <a:xfrm>
            <a:off x="8170252" y="3727085"/>
            <a:ext cx="323892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鹤-01.png" id="13" name="图片 12">
            <a:extLst>
              <a:ext uri="{FF2B5EF4-FFF2-40B4-BE49-F238E27FC236}">
                <a16:creationId xmlns:a16="http://schemas.microsoft.com/office/drawing/2014/main" id="{EEF778F6-5B32-42DF-90FD-4815CF0731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2999356" y="1768915"/>
            <a:ext cx="2193676" cy="1943389"/>
          </a:xfrm>
          <a:prstGeom prst="rect">
            <a:avLst/>
          </a:prstGeom>
        </p:spPr>
      </p:pic>
      <p:pic>
        <p:nvPicPr>
          <p:cNvPr descr="鹤-01.png" id="14" name="图片 13">
            <a:extLst>
              <a:ext uri="{FF2B5EF4-FFF2-40B4-BE49-F238E27FC236}">
                <a16:creationId xmlns:a16="http://schemas.microsoft.com/office/drawing/2014/main" id="{62086704-7C08-41A8-9095-B2A6D23A8F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5002373" y="1450645"/>
            <a:ext cx="1195240" cy="1058869"/>
          </a:xfrm>
          <a:prstGeom prst="rect">
            <a:avLst/>
          </a:prstGeom>
        </p:spPr>
      </p:pic>
      <p:pic>
        <p:nvPicPr>
          <p:cNvPr descr="中国风线条.png" id="16" name="图片 15">
            <a:extLst>
              <a:ext uri="{FF2B5EF4-FFF2-40B4-BE49-F238E27FC236}">
                <a16:creationId xmlns:a16="http://schemas.microsoft.com/office/drawing/2014/main" id="{893AD5F2-A50C-44C9-B863-F86ABC30894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107423" y="1980079"/>
            <a:ext cx="2921357" cy="1887197"/>
          </a:xfrm>
          <a:prstGeom prst="rect">
            <a:avLst/>
          </a:prstGeom>
        </p:spPr>
      </p:pic>
      <p:pic>
        <p:nvPicPr>
          <p:cNvPr descr="中国风线条.png" id="17" name="图片 16">
            <a:extLst>
              <a:ext uri="{FF2B5EF4-FFF2-40B4-BE49-F238E27FC236}">
                <a16:creationId xmlns:a16="http://schemas.microsoft.com/office/drawing/2014/main" id="{A24BCCEA-3BC9-4B9B-AC93-16BB5E4BE96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193344" y="4603845"/>
            <a:ext cx="2921357" cy="1887197"/>
          </a:xfrm>
          <a:prstGeom prst="rect">
            <a:avLst/>
          </a:prstGeom>
        </p:spPr>
      </p:pic>
    </p:spTree>
    <p:extLst>
      <p:ext uri="{BB962C8B-B14F-4D97-AF65-F5344CB8AC3E}">
        <p14:creationId val="535628907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7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1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18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strips(upRight)" transition="in">
                                      <p:cBhvr>
                                        <p:cTn dur="500" id="2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2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9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4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0" spid="8"/>
      <p:bldP grpId="0" spid="10"/>
      <p:bldP grpId="0" spid="11"/>
      <p:bldP grpId="0" spid="12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>
            <a:extLst>
              <a:ext uri="{FF2B5EF4-FFF2-40B4-BE49-F238E27FC236}">
                <a16:creationId xmlns:a16="http://schemas.microsoft.com/office/drawing/2014/main" id="{B1508F2C-A9A1-46CB-954A-2895074B6835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A6688E55-96CB-49EB-AE9F-E2F3916E27CE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>
                <a:extLst>
                  <a:ext uri="{FF2B5EF4-FFF2-40B4-BE49-F238E27FC236}">
                    <a16:creationId xmlns:a16="http://schemas.microsoft.com/office/drawing/2014/main" id="{5D61FFD8-FF3E-449D-9438-28A15E571D44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>
                <a:extLst>
                  <a:ext uri="{FF2B5EF4-FFF2-40B4-BE49-F238E27FC236}">
                    <a16:creationId xmlns:a16="http://schemas.microsoft.com/office/drawing/2014/main" id="{112021C8-ECF6-4F22-AEA2-0408D312D5A8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9388605-B011-41F3-8F2D-8A39F43BA331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2CE3CA29-3C2C-4C5C-BB67-7D5513E16964}"/>
              </a:ext>
            </a:extLst>
          </p:cNvPr>
          <p:cNvGrpSpPr/>
          <p:nvPr/>
        </p:nvGrpSpPr>
        <p:grpSpPr>
          <a:xfrm>
            <a:off x="2517914" y="-14118"/>
            <a:ext cx="6904382" cy="6885371"/>
            <a:chOff x="2517914" y="501257"/>
            <a:chExt cx="6374295" cy="6356744"/>
          </a:xfrm>
        </p:grpSpPr>
        <p:sp>
          <p:nvSpPr>
            <p:cNvPr id="7" name="剪去对角的矩形 8">
              <a:extLst>
                <a:ext uri="{FF2B5EF4-FFF2-40B4-BE49-F238E27FC236}">
                  <a16:creationId xmlns:a16="http://schemas.microsoft.com/office/drawing/2014/main" id="{C22B17FB-68A0-44D3-9339-F7AB363301E2}"/>
                </a:ext>
              </a:extLst>
            </p:cNvPr>
            <p:cNvSpPr/>
            <p:nvPr/>
          </p:nvSpPr>
          <p:spPr>
            <a:xfrm>
              <a:off x="5539409" y="501257"/>
              <a:ext cx="3352800" cy="3352800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  <p:sp>
          <p:nvSpPr>
            <p:cNvPr id="8" name="剪去对角的矩形 8">
              <a:extLst>
                <a:ext uri="{FF2B5EF4-FFF2-40B4-BE49-F238E27FC236}">
                  <a16:creationId xmlns:a16="http://schemas.microsoft.com/office/drawing/2014/main" id="{DD2C821D-393D-4984-B5C5-F5AD7600CC07}"/>
                </a:ext>
              </a:extLst>
            </p:cNvPr>
            <p:cNvSpPr/>
            <p:nvPr/>
          </p:nvSpPr>
          <p:spPr>
            <a:xfrm>
              <a:off x="2517914" y="3505201"/>
              <a:ext cx="3352800" cy="3352800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</p:grpSp>
      <p:sp>
        <p:nvSpPr>
          <p:cNvPr id="11" name="文本框 10">
            <a:extLst>
              <a:ext uri="{FF2B5EF4-FFF2-40B4-BE49-F238E27FC236}">
                <a16:creationId xmlns:a16="http://schemas.microsoft.com/office/drawing/2014/main" id="{2655E8B5-CB23-4414-969E-A8802E954FEF}"/>
              </a:ext>
            </a:extLst>
          </p:cNvPr>
          <p:cNvSpPr txBox="1"/>
          <p:nvPr/>
        </p:nvSpPr>
        <p:spPr>
          <a:xfrm>
            <a:off x="3271894" y="4058601"/>
            <a:ext cx="2103120" cy="253650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CA6D40E-ABC7-45CC-8668-7B8D02059F99}"/>
              </a:ext>
            </a:extLst>
          </p:cNvPr>
          <p:cNvSpPr txBox="1"/>
          <p:nvPr/>
        </p:nvSpPr>
        <p:spPr>
          <a:xfrm>
            <a:off x="6706238" y="533440"/>
            <a:ext cx="1783080" cy="253650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鹤-01.png" id="14" name="图片 13">
            <a:extLst>
              <a:ext uri="{FF2B5EF4-FFF2-40B4-BE49-F238E27FC236}">
                <a16:creationId xmlns:a16="http://schemas.microsoft.com/office/drawing/2014/main" id="{AEE82ACB-54E5-434C-A1B5-89E5BDB9ED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2184500" y="5770296"/>
            <a:ext cx="931034" cy="824808"/>
          </a:xfrm>
          <a:prstGeom prst="rect">
            <a:avLst/>
          </a:prstGeom>
        </p:spPr>
      </p:pic>
      <p:pic>
        <p:nvPicPr>
          <p:cNvPr descr="波-01.png" id="15" name="图片 14">
            <a:extLst>
              <a:ext uri="{FF2B5EF4-FFF2-40B4-BE49-F238E27FC236}">
                <a16:creationId xmlns:a16="http://schemas.microsoft.com/office/drawing/2014/main" id="{AA4D7DD7-C289-4E79-9122-AAAA5F12DCB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  <a:extLst>
              <a:ext uri="{28A0092B-C50C-407E-A947-70E740481C1C}">
                <a14:useLocalDpi val="0"/>
              </a:ext>
            </a:extLst>
          </a:blip>
          <a:srcRect b="30179" l="37659" r="22213" t="26173"/>
          <a:stretch>
            <a:fillRect/>
          </a:stretch>
        </p:blipFill>
        <p:spPr>
          <a:xfrm>
            <a:off x="-422688" y="2088944"/>
            <a:ext cx="1661882" cy="1017076"/>
          </a:xfrm>
          <a:prstGeom prst="rect">
            <a:avLst/>
          </a:prstGeom>
        </p:spPr>
      </p:pic>
      <p:pic>
        <p:nvPicPr>
          <p:cNvPr descr="波-01.png" id="16" name="图片 15">
            <a:extLst>
              <a:ext uri="{FF2B5EF4-FFF2-40B4-BE49-F238E27FC236}">
                <a16:creationId xmlns:a16="http://schemas.microsoft.com/office/drawing/2014/main" id="{10F5696E-EA56-4D8C-85EF-D408363E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  <a:extLst>
              <a:ext uri="{28A0092B-C50C-407E-A947-70E740481C1C}">
                <a14:useLocalDpi val="0"/>
              </a:ext>
            </a:extLst>
          </a:blip>
          <a:srcRect b="30179" l="37659" r="22213" t="26173"/>
          <a:stretch>
            <a:fillRect/>
          </a:stretch>
        </p:blipFill>
        <p:spPr>
          <a:xfrm>
            <a:off x="10960319" y="5261758"/>
            <a:ext cx="1661882" cy="1017076"/>
          </a:xfrm>
          <a:prstGeom prst="rect">
            <a:avLst/>
          </a:prstGeom>
        </p:spPr>
      </p:pic>
      <p:pic>
        <p:nvPicPr>
          <p:cNvPr descr="红-01.png" id="17" name="图片 16">
            <a:extLst>
              <a:ext uri="{FF2B5EF4-FFF2-40B4-BE49-F238E27FC236}">
                <a16:creationId xmlns:a16="http://schemas.microsoft.com/office/drawing/2014/main" id="{17315535-734E-48F9-98B0-96F25003F9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2122886">
            <a:off x="4047924" y="2653420"/>
            <a:ext cx="3610822" cy="2096919"/>
          </a:xfrm>
          <a:prstGeom prst="rect">
            <a:avLst/>
          </a:prstGeom>
        </p:spPr>
      </p:pic>
      <p:pic>
        <p:nvPicPr>
          <p:cNvPr descr="鹤-01.png" id="13" name="图片 12">
            <a:extLst>
              <a:ext uri="{FF2B5EF4-FFF2-40B4-BE49-F238E27FC236}">
                <a16:creationId xmlns:a16="http://schemas.microsoft.com/office/drawing/2014/main" id="{AE286F27-7B13-4173-8639-1CBA9C6F3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5091218" y="2375990"/>
            <a:ext cx="1949744" cy="1727288"/>
          </a:xfrm>
          <a:prstGeom prst="rect">
            <a:avLst/>
          </a:prstGeom>
        </p:spPr>
      </p:pic>
    </p:spTree>
    <p:extLst>
      <p:ext uri="{BB962C8B-B14F-4D97-AF65-F5344CB8AC3E}">
        <p14:creationId val="535628907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3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34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40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>
            <a:extLst>
              <a:ext uri="{FF2B5EF4-FFF2-40B4-BE49-F238E27FC236}">
                <a16:creationId xmlns:a16="http://schemas.microsoft.com/office/drawing/2014/main" id="{E5AB0AC2-C43D-4216-AD1B-69B08CA925F5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FC63F50D-4DDD-41EA-8B1C-3607A327E261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>
                <a:extLst>
                  <a:ext uri="{FF2B5EF4-FFF2-40B4-BE49-F238E27FC236}">
                    <a16:creationId xmlns:a16="http://schemas.microsoft.com/office/drawing/2014/main" id="{682CAEAA-4B57-4EF9-AA06-62462ECDE1A9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>
                <a:extLst>
                  <a:ext uri="{FF2B5EF4-FFF2-40B4-BE49-F238E27FC236}">
                    <a16:creationId xmlns:a16="http://schemas.microsoft.com/office/drawing/2014/main" id="{62B7B52B-F66A-4772-95A8-8A2A9F3C7B89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B4F83F55-2F55-4F01-AD47-AB28689EB5B6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7" name="剪去对角的矩形 8">
            <a:extLst>
              <a:ext uri="{FF2B5EF4-FFF2-40B4-BE49-F238E27FC236}">
                <a16:creationId xmlns:a16="http://schemas.microsoft.com/office/drawing/2014/main" id="{A672EA6B-C863-436C-A992-DF743F46AEB6}"/>
              </a:ext>
            </a:extLst>
          </p:cNvPr>
          <p:cNvSpPr/>
          <p:nvPr/>
        </p:nvSpPr>
        <p:spPr>
          <a:xfrm>
            <a:off x="2547029" y="1704440"/>
            <a:ext cx="6651076" cy="3657237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pic>
        <p:nvPicPr>
          <p:cNvPr descr="鹤-01.png" id="18" name="图片 17">
            <a:extLst>
              <a:ext uri="{FF2B5EF4-FFF2-40B4-BE49-F238E27FC236}">
                <a16:creationId xmlns:a16="http://schemas.microsoft.com/office/drawing/2014/main" id="{12944954-1034-4F22-A2EA-2F7481ED7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2202196" y="4152886"/>
            <a:ext cx="1949744" cy="1727288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784E52D5-0A1E-4C28-AF7E-FD165FFD0114}"/>
              </a:ext>
            </a:extLst>
          </p:cNvPr>
          <p:cNvSpPr txBox="1"/>
          <p:nvPr/>
        </p:nvSpPr>
        <p:spPr>
          <a:xfrm>
            <a:off x="4506326" y="2148064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7F2EADE-6C8C-4131-AD6F-3A2DBCDAE470}"/>
              </a:ext>
            </a:extLst>
          </p:cNvPr>
          <p:cNvSpPr txBox="1"/>
          <p:nvPr/>
        </p:nvSpPr>
        <p:spPr>
          <a:xfrm>
            <a:off x="4506326" y="3631535"/>
            <a:ext cx="323892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 波浪.png" id="22" name="图片 21">
            <a:extLst>
              <a:ext uri="{FF2B5EF4-FFF2-40B4-BE49-F238E27FC236}">
                <a16:creationId xmlns:a16="http://schemas.microsoft.com/office/drawing/2014/main" id="{434E77DD-6A82-41DB-81AB-B418D94CCF7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36060" y="2410728"/>
            <a:ext cx="1923170" cy="859666"/>
          </a:xfrm>
          <a:prstGeom prst="rect">
            <a:avLst/>
          </a:prstGeom>
        </p:spPr>
      </p:pic>
    </p:spTree>
    <p:extLst>
      <p:ext uri="{BB962C8B-B14F-4D97-AF65-F5344CB8AC3E}">
        <p14:creationId val="535628907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7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20"/>
      <p:bldP grpId="0" spid="21"/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鹤-01.png" id="12" name="图片 11">
            <a:extLst>
              <a:ext uri="{FF2B5EF4-FFF2-40B4-BE49-F238E27FC236}">
                <a16:creationId xmlns:a16="http://schemas.microsoft.com/office/drawing/2014/main" id="{430DFB43-622F-423C-B78A-70198532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7920112" y="591747"/>
            <a:ext cx="1609664" cy="1426010"/>
          </a:xfrm>
          <a:prstGeom prst="rect">
            <a:avLst/>
          </a:prstGeom>
        </p:spPr>
      </p:pic>
      <p:grpSp>
        <p:nvGrpSpPr>
          <p:cNvPr id="2" name="组 1">
            <a:extLst>
              <a:ext uri="{FF2B5EF4-FFF2-40B4-BE49-F238E27FC236}">
                <a16:creationId xmlns:a16="http://schemas.microsoft.com/office/drawing/2014/main" id="{B8D76B80-B279-49C8-964E-ABD47AFD590E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5BC1A5FD-FAF1-4B11-8B93-8571193204F9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>
                <a:extLst>
                  <a:ext uri="{FF2B5EF4-FFF2-40B4-BE49-F238E27FC236}">
                    <a16:creationId xmlns:a16="http://schemas.microsoft.com/office/drawing/2014/main" id="{753E8BC9-B1E7-4135-9C85-F8D130D9C74E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>
                <a:extLst>
                  <a:ext uri="{FF2B5EF4-FFF2-40B4-BE49-F238E27FC236}">
                    <a16:creationId xmlns:a16="http://schemas.microsoft.com/office/drawing/2014/main" id="{E723F87F-C629-47B9-B555-006DD214A7C2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379F5E50-3228-4C8D-BE13-0E7339FC9E5D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贰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DBF63D6-09D7-49A1-8F42-5E507110CEF7}"/>
              </a:ext>
            </a:extLst>
          </p:cNvPr>
          <p:cNvSpPr txBox="1"/>
          <p:nvPr/>
        </p:nvSpPr>
        <p:spPr>
          <a:xfrm>
            <a:off x="1678720" y="2387214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77FEF55-58A2-4864-853B-337D51053992}"/>
              </a:ext>
            </a:extLst>
          </p:cNvPr>
          <p:cNvSpPr txBox="1"/>
          <p:nvPr/>
        </p:nvSpPr>
        <p:spPr>
          <a:xfrm>
            <a:off x="4126499" y="4324032"/>
            <a:ext cx="323892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F263B7E-933E-4351-90B8-732FE57C9113}"/>
              </a:ext>
            </a:extLst>
          </p:cNvPr>
          <p:cNvSpPr txBox="1"/>
          <p:nvPr/>
        </p:nvSpPr>
        <p:spPr>
          <a:xfrm>
            <a:off x="7022100" y="2436846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pic>
        <p:nvPicPr>
          <p:cNvPr descr="鹤-01.png" id="10" name="图片 9">
            <a:extLst>
              <a:ext uri="{FF2B5EF4-FFF2-40B4-BE49-F238E27FC236}">
                <a16:creationId xmlns:a16="http://schemas.microsoft.com/office/drawing/2014/main" id="{F0B2CD37-11E8-47A9-9B3A-FFB13F6FF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1213203" y="1718800"/>
            <a:ext cx="931034" cy="824808"/>
          </a:xfrm>
          <a:prstGeom prst="rect">
            <a:avLst/>
          </a:prstGeom>
        </p:spPr>
      </p:pic>
      <p:pic>
        <p:nvPicPr>
          <p:cNvPr descr="鹤-01.png" id="11" name="图片 10">
            <a:extLst>
              <a:ext uri="{FF2B5EF4-FFF2-40B4-BE49-F238E27FC236}">
                <a16:creationId xmlns:a16="http://schemas.microsoft.com/office/drawing/2014/main" id="{D8F9BBF0-5DA6-4EA7-AFA5-74515855B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7209390" y="4129901"/>
            <a:ext cx="2001631" cy="1773256"/>
          </a:xfrm>
          <a:prstGeom prst="rect">
            <a:avLst/>
          </a:prstGeom>
        </p:spPr>
      </p:pic>
      <p:pic>
        <p:nvPicPr>
          <p:cNvPr descr="中国风线条.png" id="13" name="图片 12">
            <a:extLst>
              <a:ext uri="{FF2B5EF4-FFF2-40B4-BE49-F238E27FC236}">
                <a16:creationId xmlns:a16="http://schemas.microsoft.com/office/drawing/2014/main" id="{8AF9E7EE-269E-401B-9919-13EDFC4B27B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444062" y="2828610"/>
            <a:ext cx="2921357" cy="1887197"/>
          </a:xfrm>
          <a:prstGeom prst="rect">
            <a:avLst/>
          </a:prstGeom>
        </p:spPr>
      </p:pic>
      <p:pic>
        <p:nvPicPr>
          <p:cNvPr descr="中国风线条.png" id="14" name="图片 13">
            <a:extLst>
              <a:ext uri="{FF2B5EF4-FFF2-40B4-BE49-F238E27FC236}">
                <a16:creationId xmlns:a16="http://schemas.microsoft.com/office/drawing/2014/main" id="{66D58D23-33F9-4423-8383-256D1C76265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867036" y="3212022"/>
            <a:ext cx="2921357" cy="1887197"/>
          </a:xfrm>
          <a:prstGeom prst="rect">
            <a:avLst/>
          </a:prstGeom>
        </p:spPr>
      </p:pic>
      <p:pic>
        <p:nvPicPr>
          <p:cNvPr descr="中国风线条.png" id="15" name="图片 14">
            <a:extLst>
              <a:ext uri="{FF2B5EF4-FFF2-40B4-BE49-F238E27FC236}">
                <a16:creationId xmlns:a16="http://schemas.microsoft.com/office/drawing/2014/main" id="{D385A5AD-7F27-4674-A1F5-44590C345B6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211021" y="641472"/>
            <a:ext cx="2921357" cy="1887197"/>
          </a:xfrm>
          <a:prstGeom prst="rect">
            <a:avLst/>
          </a:prstGeom>
        </p:spPr>
      </p:pic>
    </p:spTree>
    <p:extLst>
      <p:ext uri="{BB962C8B-B14F-4D97-AF65-F5344CB8AC3E}">
        <p14:creationId val="535628907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36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40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4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46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1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1" lang="zh-CN" noProof="0" normalizeH="0" spc="0" strike="noStrike" sz="4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1" lang="zh-CN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descr="bo2-01.png"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5210" l="28344" r="30019" t="22191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descr="bo2-01.png"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5210" l="28344" r="30019" t="22191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descr="红-01.png"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descr="鹤-01.png"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flipH="1" rot="20710964">
            <a:off x="5667879" y="1247834"/>
            <a:ext cx="1844185" cy="163377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E477C0A-BCEB-46A5-A3FE-A7A7C3E1B10B}"/>
              </a:ext>
            </a:extLst>
          </p:cNvPr>
          <p:cNvGrpSpPr/>
          <p:nvPr/>
        </p:nvGrpSpPr>
        <p:grpSpPr>
          <a:xfrm>
            <a:off x="7761985" y="2931930"/>
            <a:ext cx="3157756" cy="2080169"/>
            <a:chOff x="7761985" y="2931930"/>
            <a:chExt cx="3157756" cy="2080169"/>
          </a:xfrm>
        </p:grpSpPr>
        <p:pic>
          <p:nvPicPr>
            <p:cNvPr descr="中国风线条.png" id="19" name="图片 18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79114" cy="2053202"/>
              <a:chOff x="6151058" y="2363782"/>
              <a:chExt cx="979114" cy="205320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7" y="2363782"/>
                <a:ext cx="690880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40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标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4" y="2799232"/>
                <a:ext cx="5384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28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151057" y="3447488"/>
                <a:ext cx="52016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28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文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5" y="3709098"/>
                <a:ext cx="575584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40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</a:t>
                </a:r>
              </a:p>
            </p:txBody>
          </p:sp>
        </p:grpSp>
      </p:grpSp>
      <p:pic>
        <p:nvPicPr>
          <p:cNvPr descr="红-01.png" id="28" name="图片 27">
            <a:extLst>
              <a:ext uri="{FF2B5EF4-FFF2-40B4-BE49-F238E27FC236}">
                <a16:creationId xmlns:a16="http://schemas.microsoft.com/office/drawing/2014/main" id="{2E4DC6E4-BA52-4EBD-AA32-6F3E3424A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</p:spTree>
    <p:extLst>
      <p:ext uri="{BB962C8B-B14F-4D97-AF65-F5344CB8AC3E}">
        <p14:creationId val="1955634966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纹-01.png" id="13" name="图片 12">
            <a:extLst>
              <a:ext uri="{FF2B5EF4-FFF2-40B4-BE49-F238E27FC236}">
                <a16:creationId xmlns:a16="http://schemas.microsoft.com/office/drawing/2014/main" id="{26A3D81E-397D-4E84-8C18-FAAE4B3F3BF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6000"/>
            <a:extLst>
              <a:ext uri="{28A0092B-C50C-407E-A947-70E740481C1C}">
                <a14:useLocalDpi val="0"/>
              </a:ext>
            </a:extLst>
          </a:blip>
          <a:srcRect b="17291" l="9200" r="46904" t="26359"/>
          <a:stretch>
            <a:fillRect/>
          </a:stretch>
        </p:blipFill>
        <p:spPr>
          <a:xfrm>
            <a:off x="5646424" y="3020497"/>
            <a:ext cx="5350450" cy="3864428"/>
          </a:xfrm>
          <a:prstGeom prst="rect">
            <a:avLst/>
          </a:prstGeom>
        </p:spPr>
      </p:pic>
      <p:grpSp>
        <p:nvGrpSpPr>
          <p:cNvPr id="2" name="组 1">
            <a:extLst>
              <a:ext uri="{FF2B5EF4-FFF2-40B4-BE49-F238E27FC236}">
                <a16:creationId xmlns:a16="http://schemas.microsoft.com/office/drawing/2014/main" id="{56E10B73-6A10-4F85-953E-26A2EA8D02EB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7D489A25-BFB4-40D5-B369-68C73767CF88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>
                <a:extLst>
                  <a:ext uri="{FF2B5EF4-FFF2-40B4-BE49-F238E27FC236}">
                    <a16:creationId xmlns:a16="http://schemas.microsoft.com/office/drawing/2014/main" id="{22917400-4DB5-4D3D-BAE6-CCD193464E3A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>
                <a:extLst>
                  <a:ext uri="{FF2B5EF4-FFF2-40B4-BE49-F238E27FC236}">
                    <a16:creationId xmlns:a16="http://schemas.microsoft.com/office/drawing/2014/main" id="{891FF9F6-FBC7-4DEA-9A9A-552530EB2967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F1D9EB05-9FD8-4F22-A2FA-12E1A1C5A263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7" name="剪去对角的矩形 8">
            <a:extLst>
              <a:ext uri="{FF2B5EF4-FFF2-40B4-BE49-F238E27FC236}">
                <a16:creationId xmlns:a16="http://schemas.microsoft.com/office/drawing/2014/main" id="{47C50108-1F6A-46D2-8023-7CC84803D174}"/>
              </a:ext>
            </a:extLst>
          </p:cNvPr>
          <p:cNvSpPr/>
          <p:nvPr/>
        </p:nvSpPr>
        <p:spPr>
          <a:xfrm rot="5400000">
            <a:off x="1388589" y="2416361"/>
            <a:ext cx="4747845" cy="253171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961FC173-A0F3-4141-90E0-9C61410C166F}"/>
              </a:ext>
            </a:extLst>
          </p:cNvPr>
          <p:cNvSpPr txBox="1"/>
          <p:nvPr/>
        </p:nvSpPr>
        <p:spPr>
          <a:xfrm>
            <a:off x="3023855" y="1786629"/>
            <a:ext cx="1463040" cy="379117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B11587D-EB94-4F95-B972-AF31C4732B23}"/>
              </a:ext>
            </a:extLst>
          </p:cNvPr>
          <p:cNvSpPr txBox="1"/>
          <p:nvPr/>
        </p:nvSpPr>
        <p:spPr>
          <a:xfrm>
            <a:off x="5555560" y="1308080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pic>
        <p:nvPicPr>
          <p:cNvPr descr="鹤-01.png" id="10" name="图片 9">
            <a:extLst>
              <a:ext uri="{FF2B5EF4-FFF2-40B4-BE49-F238E27FC236}">
                <a16:creationId xmlns:a16="http://schemas.microsoft.com/office/drawing/2014/main" id="{0FDDCE8A-A61C-404A-8558-DECFBA4C0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8795330" y="2826162"/>
            <a:ext cx="1949744" cy="1727288"/>
          </a:xfrm>
          <a:prstGeom prst="rect">
            <a:avLst/>
          </a:prstGeom>
        </p:spPr>
      </p:pic>
      <p:pic>
        <p:nvPicPr>
          <p:cNvPr descr="鹤-01.png" id="11" name="图片 10">
            <a:extLst>
              <a:ext uri="{FF2B5EF4-FFF2-40B4-BE49-F238E27FC236}">
                <a16:creationId xmlns:a16="http://schemas.microsoft.com/office/drawing/2014/main" id="{DC1C7F1B-5980-422D-8B51-6829575E80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rot="459636">
            <a:off x="6969459" y="4091314"/>
            <a:ext cx="1200539" cy="1063564"/>
          </a:xfrm>
          <a:prstGeom prst="rect">
            <a:avLst/>
          </a:prstGeom>
        </p:spPr>
      </p:pic>
      <p:pic>
        <p:nvPicPr>
          <p:cNvPr descr="鹤-01.png" id="12" name="图片 11">
            <a:extLst>
              <a:ext uri="{FF2B5EF4-FFF2-40B4-BE49-F238E27FC236}">
                <a16:creationId xmlns:a16="http://schemas.microsoft.com/office/drawing/2014/main" id="{52AD981A-2899-43CF-B783-9A1DED2C8F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rot="1395759">
            <a:off x="6730166" y="5673185"/>
            <a:ext cx="864547" cy="765907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9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3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27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2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31" nodeType="after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>
                                        <p:cTn dur="5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1" name="剪去对角的矩形 8">
            <a:extLst>
              <a:ext uri="{FF2B5EF4-FFF2-40B4-BE49-F238E27FC236}">
                <a16:creationId xmlns:a16="http://schemas.microsoft.com/office/drawing/2014/main" id="{26C5129B-D7AC-4193-B4F2-7A4ED7E7284F}"/>
              </a:ext>
            </a:extLst>
          </p:cNvPr>
          <p:cNvSpPr/>
          <p:nvPr/>
        </p:nvSpPr>
        <p:spPr>
          <a:xfrm flipH="1">
            <a:off x="1538043" y="2009442"/>
            <a:ext cx="4346917" cy="161551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sp>
        <p:nvSpPr>
          <p:cNvPr id="12" name="剪去对角的矩形 8">
            <a:extLst>
              <a:ext uri="{FF2B5EF4-FFF2-40B4-BE49-F238E27FC236}">
                <a16:creationId xmlns:a16="http://schemas.microsoft.com/office/drawing/2014/main" id="{3B52BC6C-79C3-438F-888D-7EDC895E0C76}"/>
              </a:ext>
            </a:extLst>
          </p:cNvPr>
          <p:cNvSpPr/>
          <p:nvPr/>
        </p:nvSpPr>
        <p:spPr>
          <a:xfrm flipH="1">
            <a:off x="6616999" y="3681227"/>
            <a:ext cx="3631811" cy="1615513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grpSp>
        <p:nvGrpSpPr>
          <p:cNvPr id="2" name="组 1">
            <a:extLst>
              <a:ext uri="{FF2B5EF4-FFF2-40B4-BE49-F238E27FC236}">
                <a16:creationId xmlns:a16="http://schemas.microsoft.com/office/drawing/2014/main" id="{37D1CED5-0E48-4850-B74C-84832CBA6584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3B3FDADA-3E0D-41E7-8E91-CD6A4595298B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>
                <a:extLst>
                  <a:ext uri="{FF2B5EF4-FFF2-40B4-BE49-F238E27FC236}">
                    <a16:creationId xmlns:a16="http://schemas.microsoft.com/office/drawing/2014/main" id="{4691EAE6-10B1-4B1E-8E0E-2EE8851CC0D5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>
                <a:extLst>
                  <a:ext uri="{FF2B5EF4-FFF2-40B4-BE49-F238E27FC236}">
                    <a16:creationId xmlns:a16="http://schemas.microsoft.com/office/drawing/2014/main" id="{9CD7C608-51AB-4B6F-B0B7-A4C423E8FE7A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2AB1B2D6-48A8-4D87-8276-D279F1FD4497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9D0279FA-DBB9-4A1D-BC03-B0F9964452DE}"/>
              </a:ext>
            </a:extLst>
          </p:cNvPr>
          <p:cNvSpPr txBox="1"/>
          <p:nvPr/>
        </p:nvSpPr>
        <p:spPr>
          <a:xfrm>
            <a:off x="1950674" y="2131713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6B63290-CE59-436C-A97F-E9980CE0E4AC}"/>
              </a:ext>
            </a:extLst>
          </p:cNvPr>
          <p:cNvSpPr txBox="1"/>
          <p:nvPr/>
        </p:nvSpPr>
        <p:spPr>
          <a:xfrm>
            <a:off x="1950674" y="3798062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F660EDC2-2E47-4ED1-8F51-82FE13F3B233}"/>
              </a:ext>
            </a:extLst>
          </p:cNvPr>
          <p:cNvSpPr txBox="1"/>
          <p:nvPr/>
        </p:nvSpPr>
        <p:spPr>
          <a:xfrm>
            <a:off x="7009888" y="2131712"/>
            <a:ext cx="323892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499B06-CF5C-431D-A073-90FC25E497FA}"/>
              </a:ext>
            </a:extLst>
          </p:cNvPr>
          <p:cNvSpPr txBox="1"/>
          <p:nvPr/>
        </p:nvSpPr>
        <p:spPr>
          <a:xfrm>
            <a:off x="7009887" y="3801487"/>
            <a:ext cx="323892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红-01.png" id="13" name="图片 12">
            <a:extLst>
              <a:ext uri="{FF2B5EF4-FFF2-40B4-BE49-F238E27FC236}">
                <a16:creationId xmlns:a16="http://schemas.microsoft.com/office/drawing/2014/main" id="{AA87635D-AA64-496A-98DA-349A5A9B98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2122886">
            <a:off x="4126241" y="3468491"/>
            <a:ext cx="3610822" cy="2096919"/>
          </a:xfrm>
          <a:prstGeom prst="rect">
            <a:avLst/>
          </a:prstGeom>
        </p:spPr>
      </p:pic>
      <p:pic>
        <p:nvPicPr>
          <p:cNvPr descr="鹤-01.png" id="14" name="图片 13">
            <a:extLst>
              <a:ext uri="{FF2B5EF4-FFF2-40B4-BE49-F238E27FC236}">
                <a16:creationId xmlns:a16="http://schemas.microsoft.com/office/drawing/2014/main" id="{DD840E96-F6C7-46A4-B983-B76D4B5A1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5169535" y="3191061"/>
            <a:ext cx="1949744" cy="1727288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1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55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6" nodeType="withEffect" presetClass="entr" presetID="42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  <p:bldP grpId="0" spid="7"/>
      <p:bldP grpId="0" spid="8"/>
      <p:bldP grpId="0" spid="9"/>
      <p:bldP grpId="0" spid="10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>
            <a:extLst>
              <a:ext uri="{FF2B5EF4-FFF2-40B4-BE49-F238E27FC236}">
                <a16:creationId xmlns:a16="http://schemas.microsoft.com/office/drawing/2014/main" id="{315A42D8-6E0F-4A0A-BDDF-ABB14140DFED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89194ACA-556E-4777-BFC9-BF4481C8CEEF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>
                <a:extLst>
                  <a:ext uri="{FF2B5EF4-FFF2-40B4-BE49-F238E27FC236}">
                    <a16:creationId xmlns:a16="http://schemas.microsoft.com/office/drawing/2014/main" id="{6E9A5FEF-A217-43E6-AD97-79AF8F720FFB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>
                <a:extLst>
                  <a:ext uri="{FF2B5EF4-FFF2-40B4-BE49-F238E27FC236}">
                    <a16:creationId xmlns:a16="http://schemas.microsoft.com/office/drawing/2014/main" id="{DC9063EB-A53D-4A6D-B28A-301AA6FE86D5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571CA6E9-CCF4-4641-8F95-520125AD2504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叁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AB2B6339-FD23-4CCA-8C87-7CC1533A14BE}"/>
              </a:ext>
            </a:extLst>
          </p:cNvPr>
          <p:cNvSpPr txBox="1"/>
          <p:nvPr/>
        </p:nvSpPr>
        <p:spPr>
          <a:xfrm>
            <a:off x="2982119" y="3931988"/>
            <a:ext cx="2103120" cy="253650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8" name="剪去对角的矩形 8">
            <a:extLst>
              <a:ext uri="{FF2B5EF4-FFF2-40B4-BE49-F238E27FC236}">
                <a16:creationId xmlns:a16="http://schemas.microsoft.com/office/drawing/2014/main" id="{604704E6-A022-44A6-895E-4027E13AA280}"/>
              </a:ext>
            </a:extLst>
          </p:cNvPr>
          <p:cNvSpPr/>
          <p:nvPr/>
        </p:nvSpPr>
        <p:spPr>
          <a:xfrm rot="5400000">
            <a:off x="2443269" y="1600681"/>
            <a:ext cx="6858595" cy="3657237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B98B3CC-FF82-439E-9582-F4CEE983B227}"/>
              </a:ext>
            </a:extLst>
          </p:cNvPr>
          <p:cNvSpPr txBox="1"/>
          <p:nvPr/>
        </p:nvSpPr>
        <p:spPr>
          <a:xfrm>
            <a:off x="6969229" y="810099"/>
            <a:ext cx="1463040" cy="3291163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鹤-01.png" id="10" name="图片 9">
            <a:extLst>
              <a:ext uri="{FF2B5EF4-FFF2-40B4-BE49-F238E27FC236}">
                <a16:creationId xmlns:a16="http://schemas.microsoft.com/office/drawing/2014/main" id="{E593EE81-C11A-40C9-B78C-CA071B654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3425350" y="1400536"/>
            <a:ext cx="1949744" cy="1727288"/>
          </a:xfrm>
          <a:prstGeom prst="rect">
            <a:avLst/>
          </a:prstGeom>
        </p:spPr>
      </p:pic>
      <p:pic>
        <p:nvPicPr>
          <p:cNvPr descr="鹤-01.png" id="11" name="图片 10">
            <a:extLst>
              <a:ext uri="{FF2B5EF4-FFF2-40B4-BE49-F238E27FC236}">
                <a16:creationId xmlns:a16="http://schemas.microsoft.com/office/drawing/2014/main" id="{9E5D7B73-C79F-4D05-9151-E8D800E40C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flipH="1">
            <a:off x="6969220" y="4911358"/>
            <a:ext cx="1350563" cy="1196471"/>
          </a:xfrm>
          <a:prstGeom prst="rect">
            <a:avLst/>
          </a:prstGeom>
        </p:spPr>
      </p:pic>
      <p:pic>
        <p:nvPicPr>
          <p:cNvPr descr="中国风线条.png" id="12" name="图片 11">
            <a:extLst>
              <a:ext uri="{FF2B5EF4-FFF2-40B4-BE49-F238E27FC236}">
                <a16:creationId xmlns:a16="http://schemas.microsoft.com/office/drawing/2014/main" id="{E5698A3B-2A04-4881-9511-26EBF143EB2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46073" y="2676398"/>
            <a:ext cx="2921357" cy="1887197"/>
          </a:xfrm>
          <a:prstGeom prst="rect">
            <a:avLst/>
          </a:prstGeom>
        </p:spPr>
      </p:pic>
      <p:pic>
        <p:nvPicPr>
          <p:cNvPr descr="中国风线条.png" id="13" name="图片 12">
            <a:extLst>
              <a:ext uri="{FF2B5EF4-FFF2-40B4-BE49-F238E27FC236}">
                <a16:creationId xmlns:a16="http://schemas.microsoft.com/office/drawing/2014/main" id="{3B2986B0-0203-4421-84A0-17A1D66C81A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 flipH="1">
            <a:off x="7477703" y="3429299"/>
            <a:ext cx="2921357" cy="1887197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55" presetSubtype="0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0" nodeType="withEffect" presetClass="entr" presetID="5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55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1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1" lang="zh-CN" noProof="0" normalizeH="0" spc="0" strike="noStrike" sz="4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0" baseline="0" cap="none" i="0" kern="1200" kumimoji="1" lang="zh-CN" noProof="0" normalizeH="0" spc="0" strike="noStrike" sz="2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肆</a:t>
              </a: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descr="bo2-01.png"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5210" l="28344" r="30019" t="22191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descr="bo2-01.png"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5210" l="28344" r="30019" t="22191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descr="红-01.png"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descr="鹤-01.png"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flipH="1" rot="20710964">
            <a:off x="5667879" y="1247834"/>
            <a:ext cx="1844185" cy="163377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E477C0A-BCEB-46A5-A3FE-A7A7C3E1B10B}"/>
              </a:ext>
            </a:extLst>
          </p:cNvPr>
          <p:cNvGrpSpPr/>
          <p:nvPr/>
        </p:nvGrpSpPr>
        <p:grpSpPr>
          <a:xfrm>
            <a:off x="7761985" y="2931930"/>
            <a:ext cx="3157756" cy="2080169"/>
            <a:chOff x="7761985" y="2931930"/>
            <a:chExt cx="3157756" cy="2080169"/>
          </a:xfrm>
        </p:grpSpPr>
        <p:pic>
          <p:nvPicPr>
            <p:cNvPr descr="中国风线条.png" id="19" name="图片 18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79114" cy="2053202"/>
              <a:chOff x="6151058" y="2363782"/>
              <a:chExt cx="979114" cy="205320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7" y="2363782"/>
                <a:ext cx="690880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40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标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4" y="2799232"/>
                <a:ext cx="5384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28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151057" y="3447488"/>
                <a:ext cx="52016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28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文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5" y="3709098"/>
                <a:ext cx="575584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40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</a:t>
                </a:r>
              </a:p>
            </p:txBody>
          </p:sp>
        </p:grpSp>
      </p:grpSp>
      <p:pic>
        <p:nvPicPr>
          <p:cNvPr descr="红-01.png" id="28" name="图片 27">
            <a:extLst>
              <a:ext uri="{FF2B5EF4-FFF2-40B4-BE49-F238E27FC236}">
                <a16:creationId xmlns:a16="http://schemas.microsoft.com/office/drawing/2014/main" id="{2E4DC6E4-BA52-4EBD-AA32-6F3E3424A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</p:spTree>
    <p:extLst>
      <p:ext uri="{BB962C8B-B14F-4D97-AF65-F5344CB8AC3E}">
        <p14:creationId val="3228236819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雷锋.png" id="49" name="图片 48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52256F5D-74C6-484F-A3BC-0777976BC254}"/>
              </a:ext>
            </a:extLst>
          </p:cNvPr>
          <p:cNvGrpSpPr/>
          <p:nvPr/>
        </p:nvGrpSpPr>
        <p:grpSpPr>
          <a:xfrm>
            <a:off x="1842407" y="2523695"/>
            <a:ext cx="693832" cy="1813227"/>
            <a:chOff x="1842407" y="2523695"/>
            <a:chExt cx="693832" cy="1813227"/>
          </a:xfrm>
        </p:grpSpPr>
        <p:sp>
          <p:nvSpPr>
            <p:cNvPr id="51" name="剪去对角的矩形 50"/>
            <p:cNvSpPr/>
            <p:nvPr/>
          </p:nvSpPr>
          <p:spPr>
            <a:xfrm>
              <a:off x="1968217" y="3778276"/>
              <a:ext cx="558646" cy="558646"/>
            </a:xfrm>
            <a:prstGeom prst="snip2DiagRect">
              <a:avLst/>
            </a:prstGeom>
            <a:solidFill>
              <a:srgbClr val="C85639"/>
            </a:solidFill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  <p:grpSp>
          <p:nvGrpSpPr>
            <p:cNvPr id="19" name="组 18"/>
            <p:cNvGrpSpPr/>
            <p:nvPr/>
          </p:nvGrpSpPr>
          <p:grpSpPr>
            <a:xfrm>
              <a:off x="1912574" y="3735370"/>
              <a:ext cx="558646" cy="566126"/>
              <a:chOff x="1912574" y="3522750"/>
              <a:chExt cx="558646" cy="566126"/>
            </a:xfrm>
          </p:grpSpPr>
          <p:sp>
            <p:nvSpPr>
              <p:cNvPr id="13" name="剪去对角的矩形 12"/>
              <p:cNvSpPr/>
              <p:nvPr/>
            </p:nvSpPr>
            <p:spPr>
              <a:xfrm>
                <a:off x="1912574" y="3522750"/>
                <a:ext cx="558646" cy="558646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968217" y="3565656"/>
                <a:ext cx="503003" cy="5181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rtlCol="0" wrap="square">
                <a:spAutoFit/>
              </a:bodyPr>
              <a:lstStyle/>
              <a:p>
                <a:pPr algn="ctr"/>
                <a:r>
                  <a:rPr altLang="en-US" kumimoji="1" lang="zh-CN" sz="2800">
                    <a:cs typeface="+mn-ea"/>
                    <a:sym typeface="+mn-lt"/>
                  </a:rPr>
                  <a:t>壹</a:t>
                </a:r>
              </a:p>
            </p:txBody>
          </p:sp>
        </p:grpSp>
        <p:grpSp>
          <p:nvGrpSpPr>
            <p:cNvPr id="21" name="组 20"/>
            <p:cNvGrpSpPr/>
            <p:nvPr/>
          </p:nvGrpSpPr>
          <p:grpSpPr>
            <a:xfrm>
              <a:off x="1842407" y="2523695"/>
              <a:ext cx="693832" cy="1119234"/>
              <a:chOff x="1791607" y="2311075"/>
              <a:chExt cx="693832" cy="1119234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1791607" y="2311075"/>
                <a:ext cx="457200" cy="1119234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en-US" kumimoji="1" lang="zh-CN">
                    <a:cs typeface="+mn-ea"/>
                    <a:sym typeface="+mn-lt"/>
                  </a:rPr>
                  <a:t>标题文字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2131496" y="2311075"/>
                <a:ext cx="350520" cy="975465"/>
              </a:xfrm>
              <a:prstGeom prst="rect">
                <a:avLst/>
              </a:prstGeom>
              <a:noFill/>
            </p:spPr>
            <p:txBody>
              <a:bodyPr rtlCol="0" vert="eaVert" wrap="square">
                <a:spAutoFit/>
              </a:bodyPr>
              <a:lstStyle/>
              <a:p>
                <a:r>
                  <a:rPr altLang="zh-CN" kumimoji="1" lang="en-US" sz="1100">
                    <a:cs typeface="+mn-ea"/>
                    <a:sym typeface="+mn-lt"/>
                  </a:rPr>
                  <a:t>Title Text </a:t>
                </a:r>
              </a:p>
            </p:txBody>
          </p:sp>
        </p:grpSp>
      </p:grpSp>
      <p:pic>
        <p:nvPicPr>
          <p:cNvPr descr="中国风线条.png" id="69" name="图片 68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054031" y="408275"/>
            <a:ext cx="2921357" cy="1887197"/>
          </a:xfrm>
          <a:prstGeom prst="rect">
            <a:avLst/>
          </a:prstGeom>
        </p:spPr>
      </p:pic>
      <p:pic>
        <p:nvPicPr>
          <p:cNvPr descr="中国风线条.png" id="70" name="图片 69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892509" y="4598216"/>
            <a:ext cx="2921357" cy="1887197"/>
          </a:xfrm>
          <a:prstGeom prst="rect">
            <a:avLst/>
          </a:prstGeom>
        </p:spPr>
      </p:pic>
      <p:pic>
        <p:nvPicPr>
          <p:cNvPr descr="中国风线条.png" id="71" name="图片 70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975460" y="156282"/>
            <a:ext cx="3157756" cy="2039911"/>
          </a:xfrm>
          <a:prstGeom prst="rect">
            <a:avLst/>
          </a:prstGeom>
        </p:spPr>
      </p:pic>
      <p:grpSp>
        <p:nvGrpSpPr>
          <p:cNvPr id="81" name="组 80"/>
          <p:cNvGrpSpPr/>
          <p:nvPr/>
        </p:nvGrpSpPr>
        <p:grpSpPr>
          <a:xfrm>
            <a:off x="3994414" y="4138214"/>
            <a:ext cx="693832" cy="1813227"/>
            <a:chOff x="1842407" y="2311075"/>
            <a:chExt cx="693832" cy="1813227"/>
          </a:xfrm>
        </p:grpSpPr>
        <p:sp>
          <p:nvSpPr>
            <p:cNvPr id="82" name="剪去对角的矩形 81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noFill/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kumimoji="1" lang="en-US">
                  <a:cs typeface="+mn-ea"/>
                  <a:sym typeface="+mn-lt"/>
                </a:rPr>
                <a:t>  </a:t>
              </a:r>
            </a:p>
          </p:txBody>
        </p:sp>
        <p:grpSp>
          <p:nvGrpSpPr>
            <p:cNvPr id="83" name="组 82"/>
            <p:cNvGrpSpPr/>
            <p:nvPr/>
          </p:nvGrpSpPr>
          <p:grpSpPr>
            <a:xfrm>
              <a:off x="1842407" y="2311075"/>
              <a:ext cx="693832" cy="1777801"/>
              <a:chOff x="1842407" y="2311075"/>
              <a:chExt cx="693832" cy="1777801"/>
            </a:xfrm>
          </p:grpSpPr>
          <p:grpSp>
            <p:nvGrpSpPr>
              <p:cNvPr id="84" name="组 83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88" name="剪去对角的矩形 87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89" name="文本框 88"/>
                <p:cNvSpPr txBox="1"/>
                <p:nvPr/>
              </p:nvSpPr>
              <p:spPr>
                <a:xfrm>
                  <a:off x="1968218" y="3565656"/>
                  <a:ext cx="503003" cy="5181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kumimoji="1" lang="zh-CN" sz="2800">
                      <a:cs typeface="+mn-ea"/>
                      <a:sym typeface="+mn-lt"/>
                    </a:rPr>
                    <a:t>贰</a:t>
                  </a:r>
                </a:p>
              </p:txBody>
            </p:sp>
          </p:grpSp>
          <p:grpSp>
            <p:nvGrpSpPr>
              <p:cNvPr id="85" name="组 84"/>
              <p:cNvGrpSpPr/>
              <p:nvPr/>
            </p:nvGrpSpPr>
            <p:grpSpPr>
              <a:xfrm>
                <a:off x="1842407" y="2311075"/>
                <a:ext cx="693832" cy="1119234"/>
                <a:chOff x="1791607" y="2311075"/>
                <a:chExt cx="693832" cy="1119234"/>
              </a:xfrm>
            </p:grpSpPr>
            <p:sp>
              <p:nvSpPr>
                <p:cNvPr id="86" name="文本框 85"/>
                <p:cNvSpPr txBox="1"/>
                <p:nvPr/>
              </p:nvSpPr>
              <p:spPr>
                <a:xfrm>
                  <a:off x="1791607" y="2311075"/>
                  <a:ext cx="457200" cy="1119234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en-US" kumimoji="1" lang="zh-CN">
                      <a:cs typeface="+mn-ea"/>
                      <a:sym typeface="+mn-lt"/>
                    </a:rPr>
                    <a:t>标题文字</a:t>
                  </a:r>
                </a:p>
              </p:txBody>
            </p:sp>
            <p:sp>
              <p:nvSpPr>
                <p:cNvPr id="87" name="文本框 86"/>
                <p:cNvSpPr txBox="1"/>
                <p:nvPr/>
              </p:nvSpPr>
              <p:spPr>
                <a:xfrm>
                  <a:off x="2131496" y="2311076"/>
                  <a:ext cx="350520" cy="975465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zh-CN" kumimoji="1" lang="en-US" sz="1100">
                      <a:cs typeface="+mn-ea"/>
                      <a:sym typeface="+mn-lt"/>
                    </a:rPr>
                    <a:t>Title Text </a:t>
                  </a:r>
                </a:p>
              </p:txBody>
            </p:sp>
          </p:grpSp>
        </p:grpSp>
      </p:grpSp>
      <p:grpSp>
        <p:nvGrpSpPr>
          <p:cNvPr id="90" name="组 89"/>
          <p:cNvGrpSpPr/>
          <p:nvPr/>
        </p:nvGrpSpPr>
        <p:grpSpPr>
          <a:xfrm>
            <a:off x="6118385" y="1643836"/>
            <a:ext cx="693832" cy="1813227"/>
            <a:chOff x="1842407" y="2311075"/>
            <a:chExt cx="693832" cy="1813227"/>
          </a:xfrm>
        </p:grpSpPr>
        <p:sp>
          <p:nvSpPr>
            <p:cNvPr id="91" name="剪去对角的矩形 90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solidFill>
              <a:srgbClr val="C85639"/>
            </a:solidFill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  <p:grpSp>
          <p:nvGrpSpPr>
            <p:cNvPr id="92" name="组 91"/>
            <p:cNvGrpSpPr/>
            <p:nvPr/>
          </p:nvGrpSpPr>
          <p:grpSpPr>
            <a:xfrm>
              <a:off x="1842407" y="2311075"/>
              <a:ext cx="693832" cy="1777801"/>
              <a:chOff x="1842407" y="2311075"/>
              <a:chExt cx="693832" cy="1777801"/>
            </a:xfrm>
          </p:grpSpPr>
          <p:grpSp>
            <p:nvGrpSpPr>
              <p:cNvPr id="93" name="组 92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97" name="剪去对角的矩形 96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98" name="文本框 97"/>
                <p:cNvSpPr txBox="1"/>
                <p:nvPr/>
              </p:nvSpPr>
              <p:spPr>
                <a:xfrm>
                  <a:off x="1968217" y="3565656"/>
                  <a:ext cx="503003" cy="5181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kumimoji="1" lang="zh-CN" sz="2800">
                      <a:cs typeface="+mn-ea"/>
                      <a:sym typeface="+mn-lt"/>
                    </a:rPr>
                    <a:t>叁</a:t>
                  </a:r>
                </a:p>
              </p:txBody>
            </p:sp>
          </p:grpSp>
          <p:grpSp>
            <p:nvGrpSpPr>
              <p:cNvPr id="94" name="组 93"/>
              <p:cNvGrpSpPr/>
              <p:nvPr/>
            </p:nvGrpSpPr>
            <p:grpSpPr>
              <a:xfrm>
                <a:off x="1842407" y="2311075"/>
                <a:ext cx="693832" cy="1119234"/>
                <a:chOff x="1791607" y="2311075"/>
                <a:chExt cx="693832" cy="1119234"/>
              </a:xfrm>
            </p:grpSpPr>
            <p:sp>
              <p:nvSpPr>
                <p:cNvPr id="95" name="文本框 94"/>
                <p:cNvSpPr txBox="1"/>
                <p:nvPr/>
              </p:nvSpPr>
              <p:spPr>
                <a:xfrm>
                  <a:off x="1791607" y="2311075"/>
                  <a:ext cx="457200" cy="1119234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en-US" kumimoji="1" lang="zh-CN">
                      <a:cs typeface="+mn-ea"/>
                      <a:sym typeface="+mn-lt"/>
                    </a:rPr>
                    <a:t>标题文字</a:t>
                  </a:r>
                </a:p>
              </p:txBody>
            </p:sp>
            <p:sp>
              <p:nvSpPr>
                <p:cNvPr id="96" name="文本框 95"/>
                <p:cNvSpPr txBox="1"/>
                <p:nvPr/>
              </p:nvSpPr>
              <p:spPr>
                <a:xfrm>
                  <a:off x="2131495" y="2311075"/>
                  <a:ext cx="350520" cy="975465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zh-CN" kumimoji="1" lang="en-US" sz="1100">
                      <a:cs typeface="+mn-ea"/>
                      <a:sym typeface="+mn-lt"/>
                    </a:rPr>
                    <a:t>Title Text </a:t>
                  </a:r>
                </a:p>
              </p:txBody>
            </p:sp>
          </p:grpSp>
        </p:grpSp>
      </p:grpSp>
      <p:grpSp>
        <p:nvGrpSpPr>
          <p:cNvPr id="99" name="组 98"/>
          <p:cNvGrpSpPr/>
          <p:nvPr/>
        </p:nvGrpSpPr>
        <p:grpSpPr>
          <a:xfrm>
            <a:off x="8748583" y="3296105"/>
            <a:ext cx="693832" cy="1813227"/>
            <a:chOff x="1842407" y="2311075"/>
            <a:chExt cx="693832" cy="1813227"/>
          </a:xfrm>
        </p:grpSpPr>
        <p:sp>
          <p:nvSpPr>
            <p:cNvPr id="100" name="剪去对角的矩形 99"/>
            <p:cNvSpPr/>
            <p:nvPr/>
          </p:nvSpPr>
          <p:spPr>
            <a:xfrm>
              <a:off x="1968217" y="3565656"/>
              <a:ext cx="558646" cy="558646"/>
            </a:xfrm>
            <a:prstGeom prst="snip2DiagRect">
              <a:avLst/>
            </a:prstGeom>
            <a:noFill/>
            <a:ln>
              <a:solidFill>
                <a:srgbClr val="C85639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  <p:grpSp>
          <p:nvGrpSpPr>
            <p:cNvPr id="101" name="组 100"/>
            <p:cNvGrpSpPr/>
            <p:nvPr/>
          </p:nvGrpSpPr>
          <p:grpSpPr>
            <a:xfrm>
              <a:off x="1842407" y="2311075"/>
              <a:ext cx="693832" cy="1777801"/>
              <a:chOff x="1842407" y="2311075"/>
              <a:chExt cx="693832" cy="1777801"/>
            </a:xfrm>
          </p:grpSpPr>
          <p:grpSp>
            <p:nvGrpSpPr>
              <p:cNvPr id="102" name="组 101"/>
              <p:cNvGrpSpPr/>
              <p:nvPr/>
            </p:nvGrpSpPr>
            <p:grpSpPr>
              <a:xfrm>
                <a:off x="1912574" y="3522750"/>
                <a:ext cx="558646" cy="566126"/>
                <a:chOff x="1912574" y="3522750"/>
                <a:chExt cx="558646" cy="566126"/>
              </a:xfrm>
            </p:grpSpPr>
            <p:sp>
              <p:nvSpPr>
                <p:cNvPr id="106" name="剪去对角的矩形 105"/>
                <p:cNvSpPr/>
                <p:nvPr/>
              </p:nvSpPr>
              <p:spPr>
                <a:xfrm>
                  <a:off x="1912574" y="3522750"/>
                  <a:ext cx="558646" cy="558646"/>
                </a:xfrm>
                <a:prstGeom prst="snip2DiagRect">
                  <a:avLst/>
                </a:prstGeom>
                <a:noFill/>
                <a:ln>
                  <a:solidFill>
                    <a:srgbClr val="C85639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kumimoji="1" lang="zh-CN">
                    <a:cs typeface="+mn-ea"/>
                    <a:sym typeface="+mn-lt"/>
                  </a:endParaRPr>
                </a:p>
              </p:txBody>
            </p:sp>
            <p:sp>
              <p:nvSpPr>
                <p:cNvPr id="107" name="文本框 106"/>
                <p:cNvSpPr txBox="1"/>
                <p:nvPr/>
              </p:nvSpPr>
              <p:spPr>
                <a:xfrm>
                  <a:off x="1968217" y="3565656"/>
                  <a:ext cx="503003" cy="51816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rtlCol="0" wrap="square">
                  <a:spAutoFit/>
                </a:bodyPr>
                <a:lstStyle/>
                <a:p>
                  <a:pPr algn="ctr"/>
                  <a:r>
                    <a:rPr altLang="en-US" kumimoji="1" lang="zh-CN" sz="2800">
                      <a:cs typeface="+mn-ea"/>
                      <a:sym typeface="+mn-lt"/>
                    </a:rPr>
                    <a:t>肆</a:t>
                  </a:r>
                </a:p>
              </p:txBody>
            </p:sp>
          </p:grpSp>
          <p:grpSp>
            <p:nvGrpSpPr>
              <p:cNvPr id="103" name="组 102"/>
              <p:cNvGrpSpPr/>
              <p:nvPr/>
            </p:nvGrpSpPr>
            <p:grpSpPr>
              <a:xfrm>
                <a:off x="1842407" y="2311075"/>
                <a:ext cx="693832" cy="1119234"/>
                <a:chOff x="1791607" y="2311075"/>
                <a:chExt cx="693832" cy="1119234"/>
              </a:xfrm>
            </p:grpSpPr>
            <p:sp>
              <p:nvSpPr>
                <p:cNvPr id="104" name="文本框 103"/>
                <p:cNvSpPr txBox="1"/>
                <p:nvPr/>
              </p:nvSpPr>
              <p:spPr>
                <a:xfrm>
                  <a:off x="1791608" y="2311075"/>
                  <a:ext cx="457200" cy="1119234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en-US" kumimoji="1" lang="zh-CN">
                      <a:cs typeface="+mn-ea"/>
                      <a:sym typeface="+mn-lt"/>
                    </a:rPr>
                    <a:t>标题文字</a:t>
                  </a:r>
                </a:p>
              </p:txBody>
            </p:sp>
            <p:sp>
              <p:nvSpPr>
                <p:cNvPr id="105" name="文本框 104"/>
                <p:cNvSpPr txBox="1"/>
                <p:nvPr/>
              </p:nvSpPr>
              <p:spPr>
                <a:xfrm>
                  <a:off x="2131497" y="2311075"/>
                  <a:ext cx="350520" cy="975465"/>
                </a:xfrm>
                <a:prstGeom prst="rect">
                  <a:avLst/>
                </a:prstGeom>
                <a:noFill/>
              </p:spPr>
              <p:txBody>
                <a:bodyPr rtlCol="0" vert="eaVert" wrap="square">
                  <a:spAutoFit/>
                </a:bodyPr>
                <a:lstStyle/>
                <a:p>
                  <a:r>
                    <a:rPr altLang="zh-CN" kumimoji="1" lang="en-US" sz="1100">
                      <a:cs typeface="+mn-ea"/>
                      <a:sym typeface="+mn-lt"/>
                    </a:rPr>
                    <a:t>Title Text </a:t>
                  </a:r>
                </a:p>
              </p:txBody>
            </p:sp>
          </p:grpSp>
        </p:grpSp>
      </p:grpSp>
      <p:pic>
        <p:nvPicPr>
          <p:cNvPr descr="鹤-01.png" id="47" name="图片 46">
            <a:extLst>
              <a:ext uri="{FF2B5EF4-FFF2-40B4-BE49-F238E27FC236}">
                <a16:creationId xmlns:a16="http://schemas.microsoft.com/office/drawing/2014/main" id="{D956C8E8-E7C9-4B09-AF1D-4FD721BCE4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-977597" y="3805726"/>
            <a:ext cx="2763934" cy="2448585"/>
          </a:xfrm>
          <a:prstGeom prst="rect">
            <a:avLst/>
          </a:prstGeom>
        </p:spPr>
      </p:pic>
      <p:pic>
        <p:nvPicPr>
          <p:cNvPr descr="鹤-01.png" id="48" name="图片 47">
            <a:extLst>
              <a:ext uri="{FF2B5EF4-FFF2-40B4-BE49-F238E27FC236}">
                <a16:creationId xmlns:a16="http://schemas.microsoft.com/office/drawing/2014/main" id="{5F65E181-3363-4032-9371-0D78B2B72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4068933" y="1572044"/>
            <a:ext cx="1485591" cy="1316094"/>
          </a:xfrm>
          <a:prstGeom prst="rect">
            <a:avLst/>
          </a:prstGeom>
        </p:spPr>
      </p:pic>
      <p:pic>
        <p:nvPicPr>
          <p:cNvPr descr="鹤-01.png" id="50" name="图片 49">
            <a:extLst>
              <a:ext uri="{FF2B5EF4-FFF2-40B4-BE49-F238E27FC236}">
                <a16:creationId xmlns:a16="http://schemas.microsoft.com/office/drawing/2014/main" id="{DAC3FA09-F412-4658-9A8D-67CB0CCC40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7153286" y="3824186"/>
            <a:ext cx="1077562" cy="954619"/>
          </a:xfrm>
          <a:prstGeom prst="rect">
            <a:avLst/>
          </a:prstGeom>
        </p:spPr>
      </p:pic>
    </p:spTree>
    <p:extLst>
      <p:ext uri="{BB962C8B-B14F-4D97-AF65-F5344CB8AC3E}">
        <p14:creationId val="2668220194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2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7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1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3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3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8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9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3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 1">
            <a:extLst>
              <a:ext uri="{FF2B5EF4-FFF2-40B4-BE49-F238E27FC236}">
                <a16:creationId xmlns:a16="http://schemas.microsoft.com/office/drawing/2014/main" id="{3324CD2F-7126-4A27-AFEC-120DB296EBA7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8" name="组 2">
              <a:extLst>
                <a:ext uri="{FF2B5EF4-FFF2-40B4-BE49-F238E27FC236}">
                  <a16:creationId xmlns:a16="http://schemas.microsoft.com/office/drawing/2014/main" id="{E80C09CC-C007-4079-8148-2A59686F730B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0" name="剪去对角的矩形 4">
                <a:extLst>
                  <a:ext uri="{FF2B5EF4-FFF2-40B4-BE49-F238E27FC236}">
                    <a16:creationId xmlns:a16="http://schemas.microsoft.com/office/drawing/2014/main" id="{CDDB767A-8A03-41C1-9BDE-EF8FDDB9D3B3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11" name="剪去对角的矩形 5">
                <a:extLst>
                  <a:ext uri="{FF2B5EF4-FFF2-40B4-BE49-F238E27FC236}">
                    <a16:creationId xmlns:a16="http://schemas.microsoft.com/office/drawing/2014/main" id="{EE2FB68F-D54E-44AC-A73E-2E807A861DD5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charset="0" panose="020b0604020202020204" pitchFamily="34" typeface="Arial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A0952DA7-BFCF-4FEB-8D44-17EB7F51AF73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肆</a:t>
              </a:r>
            </a:p>
          </p:txBody>
        </p:sp>
      </p:grpSp>
      <p:pic>
        <p:nvPicPr>
          <p:cNvPr descr="雷锋.png" id="12" name="图片 11">
            <a:extLst>
              <a:ext uri="{FF2B5EF4-FFF2-40B4-BE49-F238E27FC236}">
                <a16:creationId xmlns:a16="http://schemas.microsoft.com/office/drawing/2014/main" id="{BC8F00AE-3C4C-4234-BC65-9EE4ED5FD7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396418" y="-2897945"/>
            <a:ext cx="7034021" cy="975594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D3C1CD9-989B-4DC8-A50B-BBDFD8B0B6D7}"/>
              </a:ext>
            </a:extLst>
          </p:cNvPr>
          <p:cNvSpPr txBox="1"/>
          <p:nvPr/>
        </p:nvSpPr>
        <p:spPr>
          <a:xfrm>
            <a:off x="5026346" y="1980027"/>
            <a:ext cx="323892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1C676BCF-DB7E-413B-9FCC-BF4B332DD68D}"/>
              </a:ext>
            </a:extLst>
          </p:cNvPr>
          <p:cNvSpPr txBox="1"/>
          <p:nvPr/>
        </p:nvSpPr>
        <p:spPr>
          <a:xfrm>
            <a:off x="5026345" y="3118671"/>
            <a:ext cx="323892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FB7DA91F-0A3B-45B1-B6F1-16A980B1F856}"/>
              </a:ext>
            </a:extLst>
          </p:cNvPr>
          <p:cNvSpPr txBox="1"/>
          <p:nvPr/>
        </p:nvSpPr>
        <p:spPr>
          <a:xfrm>
            <a:off x="4451136" y="4372885"/>
            <a:ext cx="3945282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829A10A4-C110-4377-9E97-35A1D0329847}"/>
              </a:ext>
            </a:extLst>
          </p:cNvPr>
          <p:cNvSpPr/>
          <p:nvPr/>
        </p:nvSpPr>
        <p:spPr>
          <a:xfrm>
            <a:off x="2303593" y="5627100"/>
            <a:ext cx="6092825" cy="5181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pic>
        <p:nvPicPr>
          <p:cNvPr descr="纹-01.png" id="17" name="图片 16">
            <a:extLst>
              <a:ext uri="{FF2B5EF4-FFF2-40B4-BE49-F238E27FC236}">
                <a16:creationId xmlns:a16="http://schemas.microsoft.com/office/drawing/2014/main" id="{0BDA3E92-D2DF-4DF6-AE26-D84C57E5F53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26000"/>
            <a:extLst>
              <a:ext uri="{28A0092B-C50C-407E-A947-70E740481C1C}">
                <a14:useLocalDpi val="0"/>
              </a:ext>
            </a:extLst>
          </a:blip>
          <a:srcRect b="17291" l="9200" r="46904" t="26359"/>
          <a:stretch>
            <a:fillRect/>
          </a:stretch>
        </p:blipFill>
        <p:spPr>
          <a:xfrm>
            <a:off x="767512" y="1501308"/>
            <a:ext cx="5350450" cy="3864428"/>
          </a:xfrm>
          <a:prstGeom prst="rect">
            <a:avLst/>
          </a:prstGeom>
        </p:spPr>
      </p:pic>
      <p:pic>
        <p:nvPicPr>
          <p:cNvPr descr="鹤-01.png" id="18" name="图片 17">
            <a:extLst>
              <a:ext uri="{FF2B5EF4-FFF2-40B4-BE49-F238E27FC236}">
                <a16:creationId xmlns:a16="http://schemas.microsoft.com/office/drawing/2014/main" id="{53E34EC2-800B-412F-B984-BBBD450F12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968075" y="3788373"/>
            <a:ext cx="2193676" cy="1943389"/>
          </a:xfrm>
          <a:prstGeom prst="rect">
            <a:avLst/>
          </a:prstGeom>
        </p:spPr>
      </p:pic>
      <p:pic>
        <p:nvPicPr>
          <p:cNvPr descr="鹤-01.png" id="19" name="图片 18">
            <a:extLst>
              <a:ext uri="{FF2B5EF4-FFF2-40B4-BE49-F238E27FC236}">
                <a16:creationId xmlns:a16="http://schemas.microsoft.com/office/drawing/2014/main" id="{6C849CAF-0989-46F6-A839-4A1A4AB7DE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3874574" y="1056310"/>
            <a:ext cx="1330645" cy="1178825"/>
          </a:xfrm>
          <a:prstGeom prst="rect">
            <a:avLst/>
          </a:prstGeom>
        </p:spPr>
      </p:pic>
      <p:pic>
        <p:nvPicPr>
          <p:cNvPr descr="鹤-01.png" id="20" name="图片 19">
            <a:extLst>
              <a:ext uri="{FF2B5EF4-FFF2-40B4-BE49-F238E27FC236}">
                <a16:creationId xmlns:a16="http://schemas.microsoft.com/office/drawing/2014/main" id="{32D86540-CDD9-414D-B660-ADC8045756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1696235" y="2571219"/>
            <a:ext cx="960744" cy="851128"/>
          </a:xfrm>
          <a:prstGeom prst="rect">
            <a:avLst/>
          </a:prstGeom>
        </p:spPr>
      </p:pic>
      <p:pic>
        <p:nvPicPr>
          <p:cNvPr descr="波-01.png" id="21" name="图片 20">
            <a:extLst>
              <a:ext uri="{FF2B5EF4-FFF2-40B4-BE49-F238E27FC236}">
                <a16:creationId xmlns:a16="http://schemas.microsoft.com/office/drawing/2014/main" id="{0D558513-73AB-4DA2-922A-878F97654D68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44000"/>
            <a:extLst>
              <a:ext uri="{28A0092B-C50C-407E-A947-70E740481C1C}">
                <a14:useLocalDpi val="0"/>
              </a:ext>
            </a:extLst>
          </a:blip>
          <a:srcRect b="30179" l="37659" r="22213" t="26173"/>
          <a:stretch>
            <a:fillRect/>
          </a:stretch>
        </p:blipFill>
        <p:spPr>
          <a:xfrm>
            <a:off x="-475697" y="6087347"/>
            <a:ext cx="1661882" cy="1017076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3" nodeType="after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8" nodeType="after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2" presetSubtype="12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7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2" presetSubtype="0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  <p:bldP grpId="0" spid="15"/>
      <p:bldP grpId="0" spid="16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>
            <a:extLst>
              <a:ext uri="{FF2B5EF4-FFF2-40B4-BE49-F238E27FC236}">
                <a16:creationId xmlns:a16="http://schemas.microsoft.com/office/drawing/2014/main" id="{A63654F6-F22F-44E8-8FCB-371F031218EC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D1E8A16E-35D1-4D2C-9F9B-F6E89CF4C197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>
                <a:extLst>
                  <a:ext uri="{FF2B5EF4-FFF2-40B4-BE49-F238E27FC236}">
                    <a16:creationId xmlns:a16="http://schemas.microsoft.com/office/drawing/2014/main" id="{C3335256-E6D0-4E89-8798-4C1D0A2C3326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>
                <a:extLst>
                  <a:ext uri="{FF2B5EF4-FFF2-40B4-BE49-F238E27FC236}">
                    <a16:creationId xmlns:a16="http://schemas.microsoft.com/office/drawing/2014/main" id="{FBCDD5D4-82DE-4511-9B4D-0EDB77D709C6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C5F3037C-BE36-4949-8847-90E0AF2573B6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叁</a:t>
              </a:r>
            </a:p>
          </p:txBody>
        </p:sp>
      </p:grpSp>
      <p:pic>
        <p:nvPicPr>
          <p:cNvPr descr="波-01.png" id="7" name="图片 6">
            <a:extLst>
              <a:ext uri="{FF2B5EF4-FFF2-40B4-BE49-F238E27FC236}">
                <a16:creationId xmlns:a16="http://schemas.microsoft.com/office/drawing/2014/main" id="{5625A40A-8580-4BFF-A80C-C75F8093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val="0"/>
              </a:ext>
            </a:extLst>
          </a:blip>
          <a:srcRect b="30179" l="37659" r="22213" t="26173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sp>
        <p:nvSpPr>
          <p:cNvPr id="8" name="剪去对角的矩形 8">
            <a:extLst>
              <a:ext uri="{FF2B5EF4-FFF2-40B4-BE49-F238E27FC236}">
                <a16:creationId xmlns:a16="http://schemas.microsoft.com/office/drawing/2014/main" id="{5E334892-6E3F-49DF-A8C4-FE95258EEDA1}"/>
              </a:ext>
            </a:extLst>
          </p:cNvPr>
          <p:cNvSpPr/>
          <p:nvPr/>
        </p:nvSpPr>
        <p:spPr>
          <a:xfrm rot="2700000">
            <a:off x="4347191" y="1744941"/>
            <a:ext cx="3631619" cy="3631619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6D8A753-8C0D-41C1-9F99-7EF7163855B8}"/>
              </a:ext>
            </a:extLst>
          </p:cNvPr>
          <p:cNvSpPr txBox="1"/>
          <p:nvPr/>
        </p:nvSpPr>
        <p:spPr>
          <a:xfrm>
            <a:off x="3341825" y="1693015"/>
            <a:ext cx="1463040" cy="379117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B3F16BF-DF56-4F0B-ABEA-AED5F7409219}"/>
              </a:ext>
            </a:extLst>
          </p:cNvPr>
          <p:cNvSpPr txBox="1"/>
          <p:nvPr/>
        </p:nvSpPr>
        <p:spPr>
          <a:xfrm>
            <a:off x="6043231" y="4785937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9E1D3E0-1DCF-46E5-B7BA-2B7ACE25389C}"/>
              </a:ext>
            </a:extLst>
          </p:cNvPr>
          <p:cNvSpPr txBox="1"/>
          <p:nvPr/>
        </p:nvSpPr>
        <p:spPr>
          <a:xfrm>
            <a:off x="6200952" y="1693015"/>
            <a:ext cx="323892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鹤-01.png" id="13" name="图片 12">
            <a:extLst>
              <a:ext uri="{FF2B5EF4-FFF2-40B4-BE49-F238E27FC236}">
                <a16:creationId xmlns:a16="http://schemas.microsoft.com/office/drawing/2014/main" id="{CE42B508-5C59-47E7-B024-27864F9DF4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4819145" y="3078010"/>
            <a:ext cx="2193676" cy="1943389"/>
          </a:xfrm>
          <a:prstGeom prst="rect">
            <a:avLst/>
          </a:prstGeom>
        </p:spPr>
      </p:pic>
      <p:pic>
        <p:nvPicPr>
          <p:cNvPr descr="鹤-01.png" id="14" name="图片 13">
            <a:extLst>
              <a:ext uri="{FF2B5EF4-FFF2-40B4-BE49-F238E27FC236}">
                <a16:creationId xmlns:a16="http://schemas.microsoft.com/office/drawing/2014/main" id="{BFDC973F-AE28-470F-8AE9-D3B3A03964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flipH="1" rot="976212">
            <a:off x="9732981" y="5704456"/>
            <a:ext cx="957747" cy="848473"/>
          </a:xfrm>
          <a:prstGeom prst="rect">
            <a:avLst/>
          </a:prstGeom>
        </p:spPr>
      </p:pic>
      <p:pic>
        <p:nvPicPr>
          <p:cNvPr descr="中国风线条.png" id="15" name="图片 14">
            <a:extLst>
              <a:ext uri="{FF2B5EF4-FFF2-40B4-BE49-F238E27FC236}">
                <a16:creationId xmlns:a16="http://schemas.microsoft.com/office/drawing/2014/main" id="{C3CC752E-C818-4D9B-A8EF-BDF3FEAD072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84247" y="4241495"/>
            <a:ext cx="2921357" cy="1887197"/>
          </a:xfrm>
          <a:prstGeom prst="rect">
            <a:avLst/>
          </a:prstGeom>
        </p:spPr>
      </p:pic>
      <p:pic>
        <p:nvPicPr>
          <p:cNvPr descr="中国风线条.png" id="16" name="图片 15">
            <a:extLst>
              <a:ext uri="{FF2B5EF4-FFF2-40B4-BE49-F238E27FC236}">
                <a16:creationId xmlns:a16="http://schemas.microsoft.com/office/drawing/2014/main" id="{9FC7FAC3-63E4-45AE-B986-3C13F97030A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7715267" y="1101606"/>
            <a:ext cx="2921357" cy="1887197"/>
          </a:xfrm>
          <a:prstGeom prst="rect">
            <a:avLst/>
          </a:prstGeom>
        </p:spPr>
      </p:pic>
      <p:pic>
        <p:nvPicPr>
          <p:cNvPr descr="中国风线条.png" id="17" name="图片 16">
            <a:extLst>
              <a:ext uri="{FF2B5EF4-FFF2-40B4-BE49-F238E27FC236}">
                <a16:creationId xmlns:a16="http://schemas.microsoft.com/office/drawing/2014/main" id="{BDB875D9-FF0E-4678-B715-32BEFBE4B412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711945" y="4924093"/>
            <a:ext cx="2921357" cy="1887197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7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2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4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10"/>
      <p:bldP grpId="0" spid="11"/>
      <p:bldP grpId="0" spid="12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鹤-01.png" id="21" name="图片 20">
            <a:extLst>
              <a:ext uri="{FF2B5EF4-FFF2-40B4-BE49-F238E27FC236}">
                <a16:creationId xmlns:a16="http://schemas.microsoft.com/office/drawing/2014/main" id="{8102D299-B021-40EF-A355-7B0980CB7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flipH="1">
            <a:off x="5356428" y="3434582"/>
            <a:ext cx="1565013" cy="1386453"/>
          </a:xfrm>
          <a:prstGeom prst="rect">
            <a:avLst/>
          </a:prstGeom>
        </p:spPr>
      </p:pic>
      <p:pic>
        <p:nvPicPr>
          <p:cNvPr descr="鹤-01.png" id="20" name="图片 19">
            <a:extLst>
              <a:ext uri="{FF2B5EF4-FFF2-40B4-BE49-F238E27FC236}">
                <a16:creationId xmlns:a16="http://schemas.microsoft.com/office/drawing/2014/main" id="{F09CCCF1-F7A5-43DA-8D10-6915D466D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3422672" y="2876057"/>
            <a:ext cx="1565013" cy="1386453"/>
          </a:xfrm>
          <a:prstGeom prst="rect">
            <a:avLst/>
          </a:prstGeom>
        </p:spPr>
      </p:pic>
      <p:grpSp>
        <p:nvGrpSpPr>
          <p:cNvPr id="7" name="组 1">
            <a:extLst>
              <a:ext uri="{FF2B5EF4-FFF2-40B4-BE49-F238E27FC236}">
                <a16:creationId xmlns:a16="http://schemas.microsoft.com/office/drawing/2014/main" id="{F5C0D89B-762D-4AF3-A732-8CE7CC1F5350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8" name="组 2">
              <a:extLst>
                <a:ext uri="{FF2B5EF4-FFF2-40B4-BE49-F238E27FC236}">
                  <a16:creationId xmlns:a16="http://schemas.microsoft.com/office/drawing/2014/main" id="{1BE864FD-C4EB-45C2-9F74-7A5100594626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10" name="剪去对角的矩形 4">
                <a:extLst>
                  <a:ext uri="{FF2B5EF4-FFF2-40B4-BE49-F238E27FC236}">
                    <a16:creationId xmlns:a16="http://schemas.microsoft.com/office/drawing/2014/main" id="{BBBBFF51-476E-47B0-90BE-282D8E6CA011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11" name="剪去对角的矩形 5">
                <a:extLst>
                  <a:ext uri="{FF2B5EF4-FFF2-40B4-BE49-F238E27FC236}">
                    <a16:creationId xmlns:a16="http://schemas.microsoft.com/office/drawing/2014/main" id="{32E51CA7-D190-4291-BAE2-B0A800D46ED0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charset="0" panose="020b0604020202020204" pitchFamily="34" typeface="Arial"/>
                  <a:sym typeface="+mn-lt"/>
                </a:endParaRPr>
              </a:p>
            </p:txBody>
          </p:sp>
        </p:grp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ADDA301-3F93-4869-A4B9-10F8BA8E9F64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肆</a:t>
              </a:r>
            </a:p>
          </p:txBody>
        </p:sp>
      </p:grpSp>
      <p:pic>
        <p:nvPicPr>
          <p:cNvPr descr="雷锋.png" id="13" name="图片 12">
            <a:extLst>
              <a:ext uri="{FF2B5EF4-FFF2-40B4-BE49-F238E27FC236}">
                <a16:creationId xmlns:a16="http://schemas.microsoft.com/office/drawing/2014/main" id="{EECF1C4B-D2E1-4D0B-B98C-DAACF11E32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383151" y="-1669810"/>
            <a:ext cx="4549431" cy="85278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10755CA-F930-4AA7-8148-16EBDDA58FD6}"/>
              </a:ext>
            </a:extLst>
          </p:cNvPr>
          <p:cNvSpPr txBox="1"/>
          <p:nvPr/>
        </p:nvSpPr>
        <p:spPr>
          <a:xfrm>
            <a:off x="3988148" y="1693015"/>
            <a:ext cx="822960" cy="379117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12C97AA-4122-4166-AB97-B075E027ED1C}"/>
              </a:ext>
            </a:extLst>
          </p:cNvPr>
          <p:cNvSpPr txBox="1"/>
          <p:nvPr/>
        </p:nvSpPr>
        <p:spPr>
          <a:xfrm>
            <a:off x="2820070" y="1693015"/>
            <a:ext cx="822960" cy="43609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B7CAC31-E97E-49BE-BB49-CA8A7F5199CE}"/>
              </a:ext>
            </a:extLst>
          </p:cNvPr>
          <p:cNvSpPr txBox="1"/>
          <p:nvPr/>
        </p:nvSpPr>
        <p:spPr>
          <a:xfrm>
            <a:off x="5156227" y="3219270"/>
            <a:ext cx="323892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2C06F22-D379-49A3-8190-0446E17B310C}"/>
              </a:ext>
            </a:extLst>
          </p:cNvPr>
          <p:cNvSpPr txBox="1"/>
          <p:nvPr/>
        </p:nvSpPr>
        <p:spPr>
          <a:xfrm>
            <a:off x="3886184" y="4262510"/>
            <a:ext cx="2494280" cy="7315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红-01.png" id="22" name="图片 21">
            <a:extLst>
              <a:ext uri="{FF2B5EF4-FFF2-40B4-BE49-F238E27FC236}">
                <a16:creationId xmlns:a16="http://schemas.microsoft.com/office/drawing/2014/main" id="{CBA5EF22-7DB4-4160-AD3F-A35921A02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2357941">
            <a:off x="5455845" y="1479397"/>
            <a:ext cx="4810001" cy="2793320"/>
          </a:xfrm>
          <a:prstGeom prst="rect">
            <a:avLst/>
          </a:prstGeom>
        </p:spPr>
      </p:pic>
      <p:pic>
        <p:nvPicPr>
          <p:cNvPr descr="红-01.png" id="23" name="图片 22">
            <a:extLst>
              <a:ext uri="{FF2B5EF4-FFF2-40B4-BE49-F238E27FC236}">
                <a16:creationId xmlns:a16="http://schemas.microsoft.com/office/drawing/2014/main" id="{C102F809-B14F-424F-94DC-31099FBE79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2820038">
            <a:off x="6081716" y="4967426"/>
            <a:ext cx="4810001" cy="2793320"/>
          </a:xfrm>
          <a:prstGeom prst="rect">
            <a:avLst/>
          </a:prstGeom>
        </p:spPr>
      </p:pic>
      <p:pic>
        <p:nvPicPr>
          <p:cNvPr descr="红-01.png" id="24" name="图片 23">
            <a:extLst>
              <a:ext uri="{FF2B5EF4-FFF2-40B4-BE49-F238E27FC236}">
                <a16:creationId xmlns:a16="http://schemas.microsoft.com/office/drawing/2014/main" id="{790B0BF0-E771-43E0-A0EA-D18BBCC3F9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2820038">
            <a:off x="-1878297" y="3424376"/>
            <a:ext cx="4810001" cy="2793320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9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25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29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3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3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4"/>
      <p:bldP grpId="0" spid="16"/>
      <p:bldP grpId="0" spid="18"/>
      <p:bldP grpId="0" spid="1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>
            <a:extLst>
              <a:ext uri="{FF2B5EF4-FFF2-40B4-BE49-F238E27FC236}">
                <a16:creationId xmlns:a16="http://schemas.microsoft.com/office/drawing/2014/main" id="{2EB9928E-B38C-4694-9C5B-1D15C3CC74CA}"/>
              </a:ext>
            </a:extLst>
          </p:cNvPr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>
              <a:extLst>
                <a:ext uri="{FF2B5EF4-FFF2-40B4-BE49-F238E27FC236}">
                  <a16:creationId xmlns:a16="http://schemas.microsoft.com/office/drawing/2014/main" id="{7175D89B-8548-465A-ADC5-E205AFF830B1}"/>
                </a:ext>
              </a:extLst>
            </p:cNvPr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>
                <a:extLst>
                  <a:ext uri="{FF2B5EF4-FFF2-40B4-BE49-F238E27FC236}">
                    <a16:creationId xmlns:a16="http://schemas.microsoft.com/office/drawing/2014/main" id="{4629371B-6BEC-47FC-A5F4-A876DEC90F13}"/>
                  </a:ext>
                </a:extLst>
              </p:cNvPr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>
                <a:extLst>
                  <a:ext uri="{FF2B5EF4-FFF2-40B4-BE49-F238E27FC236}">
                    <a16:creationId xmlns:a16="http://schemas.microsoft.com/office/drawing/2014/main" id="{4555323B-014C-4F07-ABE1-E60833C66A7B}"/>
                  </a:ext>
                </a:extLst>
              </p:cNvPr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0B3453D-A8B2-4E54-B45B-DD627C4014D4}"/>
                </a:ext>
              </a:extLst>
            </p:cNvPr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肆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5D7F7C42-B171-490E-A02E-2F0A41D2A555}"/>
              </a:ext>
            </a:extLst>
          </p:cNvPr>
          <p:cNvSpPr txBox="1"/>
          <p:nvPr/>
        </p:nvSpPr>
        <p:spPr>
          <a:xfrm>
            <a:off x="7102596" y="2044960"/>
            <a:ext cx="1463040" cy="379117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8" name="剪去对角的矩形 8">
            <a:extLst>
              <a:ext uri="{FF2B5EF4-FFF2-40B4-BE49-F238E27FC236}">
                <a16:creationId xmlns:a16="http://schemas.microsoft.com/office/drawing/2014/main" id="{76D8BD12-E4BD-48C7-B512-2F22EB7608ED}"/>
              </a:ext>
            </a:extLst>
          </p:cNvPr>
          <p:cNvSpPr/>
          <p:nvPr/>
        </p:nvSpPr>
        <p:spPr>
          <a:xfrm rot="5400000">
            <a:off x="3070507" y="3168242"/>
            <a:ext cx="4813040" cy="2566477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F9890F-17B8-460A-83F9-75F267086045}"/>
              </a:ext>
            </a:extLst>
          </p:cNvPr>
          <p:cNvSpPr txBox="1"/>
          <p:nvPr/>
        </p:nvSpPr>
        <p:spPr>
          <a:xfrm>
            <a:off x="4738370" y="3178732"/>
            <a:ext cx="1463040" cy="384044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鹤-01.png" id="10" name="图片 9">
            <a:extLst>
              <a:ext uri="{FF2B5EF4-FFF2-40B4-BE49-F238E27FC236}">
                <a16:creationId xmlns:a16="http://schemas.microsoft.com/office/drawing/2014/main" id="{9855F152-1944-4109-9118-B47BAE876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3851467" y="1351733"/>
            <a:ext cx="1565013" cy="1386453"/>
          </a:xfrm>
          <a:prstGeom prst="rect">
            <a:avLst/>
          </a:prstGeom>
        </p:spPr>
      </p:pic>
      <p:pic>
        <p:nvPicPr>
          <p:cNvPr descr="鹤-01.png" id="11" name="图片 10">
            <a:extLst>
              <a:ext uri="{FF2B5EF4-FFF2-40B4-BE49-F238E27FC236}">
                <a16:creationId xmlns:a16="http://schemas.microsoft.com/office/drawing/2014/main" id="{9AD094C5-3BA2-4D3E-9918-10F8CC3CAA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flipH="1">
            <a:off x="7591404" y="5502566"/>
            <a:ext cx="1330831" cy="1178990"/>
          </a:xfrm>
          <a:prstGeom prst="rect">
            <a:avLst/>
          </a:prstGeom>
        </p:spPr>
      </p:pic>
      <p:pic>
        <p:nvPicPr>
          <p:cNvPr descr="红-01.png" id="12" name="图片 11">
            <a:extLst>
              <a:ext uri="{FF2B5EF4-FFF2-40B4-BE49-F238E27FC236}">
                <a16:creationId xmlns:a16="http://schemas.microsoft.com/office/drawing/2014/main" id="{F3FF9BE6-8A33-4A9B-87FE-BEF01480EB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11265982">
            <a:off x="-1763528" y="2574060"/>
            <a:ext cx="4810001" cy="2793320"/>
          </a:xfrm>
          <a:prstGeom prst="rect">
            <a:avLst/>
          </a:prstGeom>
        </p:spPr>
      </p:pic>
      <p:pic>
        <p:nvPicPr>
          <p:cNvPr descr="红-01.png" id="13" name="图片 12">
            <a:extLst>
              <a:ext uri="{FF2B5EF4-FFF2-40B4-BE49-F238E27FC236}">
                <a16:creationId xmlns:a16="http://schemas.microsoft.com/office/drawing/2014/main" id="{700A1A13-47E7-4493-B15F-CDE5E33EB7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8555887">
            <a:off x="8268352" y="1318236"/>
            <a:ext cx="4810001" cy="2793320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8" nodeType="withEffect" presetClass="entr" presetID="16" presetSubtype="2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16" presetSubtype="21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剪去对角的矩形 8">
            <a:extLst>
              <a:ext uri="{FF2B5EF4-FFF2-40B4-BE49-F238E27FC236}">
                <a16:creationId xmlns:a16="http://schemas.microsoft.com/office/drawing/2014/main" id="{C7DDEA03-9031-4E83-96A2-DB8EF623534C}"/>
              </a:ext>
            </a:extLst>
          </p:cNvPr>
          <p:cNvSpPr/>
          <p:nvPr/>
        </p:nvSpPr>
        <p:spPr>
          <a:xfrm>
            <a:off x="0" y="2359859"/>
            <a:ext cx="4813040" cy="2566477"/>
          </a:xfrm>
          <a:prstGeom prst="snip2DiagRect">
            <a:avLst/>
          </a:prstGeom>
          <a:solidFill>
            <a:srgbClr val="A67451">
              <a:alpha val="1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CC25C90-873F-472D-8ADE-5E42A4687997}"/>
              </a:ext>
            </a:extLst>
          </p:cNvPr>
          <p:cNvSpPr txBox="1"/>
          <p:nvPr/>
        </p:nvSpPr>
        <p:spPr>
          <a:xfrm>
            <a:off x="1032603" y="2950599"/>
            <a:ext cx="323892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00CFAE9-54F9-482E-B30A-543A95A1F96B}"/>
              </a:ext>
            </a:extLst>
          </p:cNvPr>
          <p:cNvSpPr txBox="1"/>
          <p:nvPr/>
        </p:nvSpPr>
        <p:spPr>
          <a:xfrm>
            <a:off x="7031298" y="2359859"/>
            <a:ext cx="822960" cy="379117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4EFD787-208C-4C6B-8C11-407F36FFBEE4}"/>
              </a:ext>
            </a:extLst>
          </p:cNvPr>
          <p:cNvSpPr txBox="1"/>
          <p:nvPr/>
        </p:nvSpPr>
        <p:spPr>
          <a:xfrm>
            <a:off x="5863219" y="2359859"/>
            <a:ext cx="822960" cy="436098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pic>
        <p:nvPicPr>
          <p:cNvPr descr="鹤-01.png" id="11" name="图片 10">
            <a:extLst>
              <a:ext uri="{FF2B5EF4-FFF2-40B4-BE49-F238E27FC236}">
                <a16:creationId xmlns:a16="http://schemas.microsoft.com/office/drawing/2014/main" id="{A14E0B55-8904-4A68-98E3-2A69F5F255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7031297" y="4540351"/>
            <a:ext cx="1565013" cy="1386453"/>
          </a:xfrm>
          <a:prstGeom prst="rect">
            <a:avLst/>
          </a:prstGeom>
        </p:spPr>
      </p:pic>
      <p:pic>
        <p:nvPicPr>
          <p:cNvPr descr="鹤-01.png" id="12" name="图片 11">
            <a:extLst>
              <a:ext uri="{FF2B5EF4-FFF2-40B4-BE49-F238E27FC236}">
                <a16:creationId xmlns:a16="http://schemas.microsoft.com/office/drawing/2014/main" id="{80C35442-3D27-4C25-811B-C9D6EFED91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flipH="1">
            <a:off x="7359556" y="1431235"/>
            <a:ext cx="1236754" cy="1095647"/>
          </a:xfrm>
          <a:prstGeom prst="rect">
            <a:avLst/>
          </a:prstGeom>
        </p:spPr>
      </p:pic>
      <p:pic>
        <p:nvPicPr>
          <p:cNvPr descr="红-01.png" id="13" name="图片 12">
            <a:extLst>
              <a:ext uri="{FF2B5EF4-FFF2-40B4-BE49-F238E27FC236}">
                <a16:creationId xmlns:a16="http://schemas.microsoft.com/office/drawing/2014/main" id="{B2C10251-49C2-4C95-97F1-278A11A3EA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11265982">
            <a:off x="-705152" y="4253414"/>
            <a:ext cx="4810001" cy="2793320"/>
          </a:xfrm>
          <a:prstGeom prst="rect">
            <a:avLst/>
          </a:prstGeom>
        </p:spPr>
      </p:pic>
      <p:pic>
        <p:nvPicPr>
          <p:cNvPr descr="红-01.png" id="14" name="图片 13">
            <a:extLst>
              <a:ext uri="{FF2B5EF4-FFF2-40B4-BE49-F238E27FC236}">
                <a16:creationId xmlns:a16="http://schemas.microsoft.com/office/drawing/2014/main" id="{CE12561A-5CB3-4017-A2A7-9BE26DCF5D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8555887">
            <a:off x="4148438" y="-1311733"/>
            <a:ext cx="4810001" cy="2793320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47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9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1000" id="18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3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  <p:bldP grpId="0" spid="9"/>
      <p:bldP grpId="0" spid="10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descr="bo2-01.png"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210" l="28344" r="30019" t="22191"/>
          <a:stretch>
            <a:fillRect/>
          </a:stretch>
        </p:blipFill>
        <p:spPr>
          <a:xfrm>
            <a:off x="-1701966" y="5378085"/>
            <a:ext cx="5075015" cy="3607163"/>
          </a:xfrm>
          <a:prstGeom prst="rect">
            <a:avLst/>
          </a:prstGeom>
        </p:spPr>
      </p:pic>
      <p:pic>
        <p:nvPicPr>
          <p:cNvPr descr="bo2-01.png"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25210" l="28344" r="30019" t="22191"/>
          <a:stretch>
            <a:fillRect/>
          </a:stretch>
        </p:blipFill>
        <p:spPr>
          <a:xfrm rot="10800000">
            <a:off x="8098487" y="-1803582"/>
            <a:ext cx="5075015" cy="3607163"/>
          </a:xfrm>
          <a:prstGeom prst="rect">
            <a:avLst/>
          </a:prstGeom>
        </p:spPr>
      </p:pic>
      <p:grpSp>
        <p:nvGrpSpPr>
          <p:cNvPr id="3" name="组 2"/>
          <p:cNvGrpSpPr/>
          <p:nvPr/>
        </p:nvGrpSpPr>
        <p:grpSpPr>
          <a:xfrm>
            <a:off x="4401995" y="1493438"/>
            <a:ext cx="3431094" cy="3691840"/>
            <a:chOff x="3165064" y="1118515"/>
            <a:chExt cx="3431094" cy="3691840"/>
          </a:xfrm>
        </p:grpSpPr>
        <p:pic>
          <p:nvPicPr>
            <p:cNvPr descr="中国风线条.png" id="25" name="图片 24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165064" y="2923158"/>
              <a:ext cx="2921357" cy="1887197"/>
            </a:xfrm>
            <a:prstGeom prst="rect">
              <a:avLst/>
            </a:prstGeom>
          </p:spPr>
        </p:pic>
        <p:pic>
          <p:nvPicPr>
            <p:cNvPr descr="中国风线条.png" id="21" name="图片 20"/>
            <p:cNvPicPr>
              <a:picLocks noChangeAspect="1"/>
            </p:cNvPicPr>
            <p:nvPr/>
          </p:nvPicPr>
          <p:blipFill>
            <a:blip r:embed="rId4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674801" y="1118515"/>
              <a:ext cx="2921357" cy="1887197"/>
            </a:xfrm>
            <a:prstGeom prst="rect">
              <a:avLst/>
            </a:prstGeom>
          </p:spPr>
        </p:pic>
        <p:sp>
          <p:nvSpPr>
            <p:cNvPr id="22" name="文本框 21"/>
            <p:cNvSpPr txBox="1"/>
            <p:nvPr/>
          </p:nvSpPr>
          <p:spPr>
            <a:xfrm>
              <a:off x="3805759" y="1476650"/>
              <a:ext cx="1402080" cy="15544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1" lang="zh-CN" noProof="0" normalizeH="0" spc="0" strike="noStrike" sz="96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3313699" y="2765855"/>
              <a:ext cx="1021080" cy="1097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1" lang="zh-CN" noProof="0" normalizeH="0" spc="0" strike="noStrike" sz="66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谢</a:t>
              </a: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4135591" y="3014317"/>
              <a:ext cx="1402080" cy="15544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="1" baseline="0" cap="none" i="0" kern="1200" kumimoji="1" lang="zh-CN" noProof="0" normalizeH="0" spc="0" strike="noStrike" sz="96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观</a:t>
              </a: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E115B99E-88BB-4BE2-B0AC-286AB3059E8B}"/>
              </a:ext>
            </a:extLst>
          </p:cNvPr>
          <p:cNvGrpSpPr/>
          <p:nvPr/>
        </p:nvGrpSpPr>
        <p:grpSpPr>
          <a:xfrm>
            <a:off x="2697686" y="302345"/>
            <a:ext cx="7763518" cy="4857717"/>
            <a:chOff x="2697686" y="302345"/>
            <a:chExt cx="7763518" cy="4857717"/>
          </a:xfrm>
        </p:grpSpPr>
        <p:pic>
          <p:nvPicPr>
            <p:cNvPr descr="鹤-01.png"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061" l="34801" r="19120" t="21384"/>
            <a:stretch>
              <a:fillRect/>
            </a:stretch>
          </p:blipFill>
          <p:spPr>
            <a:xfrm>
              <a:off x="7697270" y="2711477"/>
              <a:ext cx="2763934" cy="2448585"/>
            </a:xfrm>
            <a:prstGeom prst="rect">
              <a:avLst/>
            </a:prstGeom>
          </p:spPr>
        </p:pic>
        <p:pic>
          <p:nvPicPr>
            <p:cNvPr descr="鹤-01.png" id="9" name="图片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061" l="34801" r="19120" t="21384"/>
            <a:stretch>
              <a:fillRect/>
            </a:stretch>
          </p:blipFill>
          <p:spPr>
            <a:xfrm>
              <a:off x="2697686" y="2702535"/>
              <a:ext cx="1344491" cy="1191092"/>
            </a:xfrm>
            <a:prstGeom prst="rect">
              <a:avLst/>
            </a:prstGeom>
          </p:spPr>
        </p:pic>
        <p:pic>
          <p:nvPicPr>
            <p:cNvPr descr="鹤-01.png" id="26" name="图片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val="0"/>
                </a:ext>
              </a:extLst>
            </a:blip>
            <a:srcRect b="6061" l="34801" r="19120" t="21384"/>
            <a:stretch>
              <a:fillRect/>
            </a:stretch>
          </p:blipFill>
          <p:spPr>
            <a:xfrm>
              <a:off x="7694229" y="302345"/>
              <a:ext cx="1748750" cy="1549227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A24710B3-21E8-42A3-A112-E5C96E7A5872}"/>
              </a:ext>
            </a:extLst>
          </p:cNvPr>
          <p:cNvGrpSpPr/>
          <p:nvPr/>
        </p:nvGrpSpPr>
        <p:grpSpPr>
          <a:xfrm>
            <a:off x="-310758" y="-186637"/>
            <a:ext cx="13130309" cy="8997846"/>
            <a:chOff x="-310758" y="-186637"/>
            <a:chExt cx="13130309" cy="8997846"/>
          </a:xfrm>
        </p:grpSpPr>
        <p:pic>
          <p:nvPicPr>
            <p:cNvPr descr="红-01.png" id="18" name="图片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31847" l="22171" r="27061" t="15752"/>
            <a:stretch>
              <a:fillRect/>
            </a:stretch>
          </p:blipFill>
          <p:spPr>
            <a:xfrm>
              <a:off x="-37397" y="-186637"/>
              <a:ext cx="4810001" cy="2793320"/>
            </a:xfrm>
            <a:prstGeom prst="rect">
              <a:avLst/>
            </a:prstGeom>
          </p:spPr>
        </p:pic>
        <p:pic>
          <p:nvPicPr>
            <p:cNvPr descr=" 波浪.png" id="12" name="图片 11"/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>
                    <a14:imgLayer r:embed="rId8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10896380" y="2176850"/>
              <a:ext cx="1923170" cy="859666"/>
            </a:xfrm>
            <a:prstGeom prst="rect">
              <a:avLst/>
            </a:prstGeom>
          </p:spPr>
        </p:pic>
        <p:pic>
          <p:nvPicPr>
            <p:cNvPr descr="波-01.png" id="16" name="图片 15"/>
            <p:cNvPicPr>
              <a:picLocks noChangeAspect="1"/>
            </p:cNvPicPr>
            <p:nvPr/>
          </p:nvPicPr>
          <p:blipFill>
            <a:blip r:embed="rId9">
              <a:alphaModFix amt="44000"/>
              <a:extLst>
                <a:ext uri="{28A0092B-C50C-407E-A947-70E740481C1C}">
                  <a14:useLocalDpi val="0"/>
                </a:ext>
              </a:extLst>
            </a:blip>
            <a:srcRect b="30179" l="37659" r="22213" t="26173"/>
            <a:stretch>
              <a:fillRect/>
            </a:stretch>
          </p:blipFill>
          <p:spPr>
            <a:xfrm>
              <a:off x="-310758" y="2128701"/>
              <a:ext cx="1661882" cy="1017076"/>
            </a:xfrm>
            <a:prstGeom prst="rect">
              <a:avLst/>
            </a:prstGeom>
          </p:spPr>
        </p:pic>
        <p:pic>
          <p:nvPicPr>
            <p:cNvPr descr="红-01.png" id="19" name="图片 1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val="0"/>
                </a:ext>
              </a:extLst>
            </a:blip>
            <a:srcRect b="31847" l="22171" r="27061" t="15752"/>
            <a:stretch>
              <a:fillRect/>
            </a:stretch>
          </p:blipFill>
          <p:spPr>
            <a:xfrm rot="2820038">
              <a:off x="8273792" y="5009549"/>
              <a:ext cx="4810001" cy="2793320"/>
            </a:xfrm>
            <a:prstGeom prst="rect">
              <a:avLst/>
            </a:prstGeom>
          </p:spPr>
        </p:pic>
        <p:pic>
          <p:nvPicPr>
            <p:cNvPr descr="波-01.png" id="17" name="图片 16"/>
            <p:cNvPicPr>
              <a:picLocks noChangeAspect="1"/>
            </p:cNvPicPr>
            <p:nvPr/>
          </p:nvPicPr>
          <p:blipFill>
            <a:blip r:embed="rId9">
              <a:alphaModFix amt="44000"/>
              <a:extLst>
                <a:ext uri="{28A0092B-C50C-407E-A947-70E740481C1C}">
                  <a14:useLocalDpi val="0"/>
                </a:ext>
              </a:extLst>
            </a:blip>
            <a:srcRect b="30179" l="37659" r="22213" t="26173"/>
            <a:stretch>
              <a:fillRect/>
            </a:stretch>
          </p:blipFill>
          <p:spPr>
            <a:xfrm flipH="1">
              <a:off x="10896380" y="6164591"/>
              <a:ext cx="1661882" cy="1017076"/>
            </a:xfrm>
            <a:prstGeom prst="rect">
              <a:avLst/>
            </a:prstGeom>
          </p:spPr>
        </p:pic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3FDC3DCB-7DCD-4323-89B0-C2EE4F1344B0}"/>
              </a:ext>
            </a:extLst>
          </p:cNvPr>
          <p:cNvSpPr txBox="1"/>
          <p:nvPr/>
        </p:nvSpPr>
        <p:spPr>
          <a:xfrm>
            <a:off x="5111337" y="4705760"/>
            <a:ext cx="1021080" cy="1097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pPr algn="l" defTabSz="457200" eaLnBrk="1" fontAlgn="auto" hangingPunct="1" indent="0" latinLnBrk="0" lvl="0" marL="0" marR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altLang="en-US" b="1" baseline="0" cap="none" i="0" kern="1200" kumimoji="1" lang="zh-CN" noProof="0" normalizeH="0" spc="0" strike="noStrike" sz="66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看</a:t>
            </a:r>
          </a:p>
        </p:txBody>
      </p:sp>
    </p:spTree>
    <p:extLst>
      <p:ext uri="{BB962C8B-B14F-4D97-AF65-F5344CB8AC3E}">
        <p14:creationId val="3608992597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1000" id="7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19" nodeType="after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edge" transition="in">
                                      <p:cBhvr>
                                        <p:cTn dur="2000" id="2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8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27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descr="bo2-01.png"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5210" l="28344" r="30019" t="22191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descr="bo2-01.png"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5210" l="28344" r="30019" t="22191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descr="红-01.png"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descr="鹤-01.png"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flipH="1" rot="20710964">
            <a:off x="5667879" y="1247834"/>
            <a:ext cx="1844185" cy="163377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E477C0A-BCEB-46A5-A3FE-A7A7C3E1B10B}"/>
              </a:ext>
            </a:extLst>
          </p:cNvPr>
          <p:cNvGrpSpPr/>
          <p:nvPr/>
        </p:nvGrpSpPr>
        <p:grpSpPr>
          <a:xfrm>
            <a:off x="7761985" y="2931930"/>
            <a:ext cx="3157756" cy="2080169"/>
            <a:chOff x="7761985" y="2931930"/>
            <a:chExt cx="3157756" cy="2080169"/>
          </a:xfrm>
        </p:grpSpPr>
        <p:pic>
          <p:nvPicPr>
            <p:cNvPr descr="中国风线条.png" id="19" name="图片 18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79114" cy="2053202"/>
              <a:chOff x="6151058" y="2363782"/>
              <a:chExt cx="979114" cy="205320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7" y="2363782"/>
                <a:ext cx="690880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kumimoji="1" lang="zh-CN" sz="4000">
                    <a:solidFill>
                      <a:srgbClr val="FFFFFF"/>
                    </a:solidFill>
                    <a:cs typeface="+mn-ea"/>
                    <a:sym typeface="+mn-lt"/>
                  </a:rPr>
                  <a:t>标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4" y="2799232"/>
                <a:ext cx="5384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b="1" kumimoji="1" lang="zh-CN" sz="2800">
                    <a:solidFill>
                      <a:srgbClr val="FFFFFF"/>
                    </a:solidFill>
                    <a:cs typeface="+mn-ea"/>
                    <a:sym typeface="+mn-lt"/>
                  </a:rPr>
                  <a:t>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151057" y="3447488"/>
                <a:ext cx="52016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kumimoji="1" lang="zh-CN" sz="2800">
                    <a:solidFill>
                      <a:srgbClr val="FFFFFF"/>
                    </a:solidFill>
                    <a:cs typeface="+mn-ea"/>
                    <a:sym typeface="+mn-lt"/>
                  </a:rPr>
                  <a:t>文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5" y="3709098"/>
                <a:ext cx="575584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r>
                  <a:rPr altLang="en-US" b="1" kumimoji="1" lang="zh-CN" sz="4000">
                    <a:solidFill>
                      <a:srgbClr val="FFFFFF"/>
                    </a:solidFill>
                    <a:cs typeface="+mn-ea"/>
                    <a:sym typeface="+mn-lt"/>
                  </a:rPr>
                  <a:t>字</a:t>
                </a:r>
              </a:p>
            </p:txBody>
          </p:sp>
        </p:grpSp>
      </p:grpSp>
      <p:pic>
        <p:nvPicPr>
          <p:cNvPr descr="红-01.png" id="28" name="图片 27">
            <a:extLst>
              <a:ext uri="{FF2B5EF4-FFF2-40B4-BE49-F238E27FC236}">
                <a16:creationId xmlns:a16="http://schemas.microsoft.com/office/drawing/2014/main" id="{2E4DC6E4-BA52-4EBD-AA32-6F3E3424A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76365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壹</a:t>
              </a:r>
            </a:p>
          </p:txBody>
        </p:sp>
      </p:grpSp>
      <p:pic>
        <p:nvPicPr>
          <p:cNvPr descr="雷锋.png" id="7" name="图片 6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31938" y="-1139361"/>
            <a:ext cx="6182107" cy="857436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67051" y="2607425"/>
            <a:ext cx="5931433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鹤归来兮，东山之阴。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躬耕而食兮，其余以饱汝。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中国风线条.png" id="11" name="图片 10">
            <a:extLst>
              <a:ext uri="{FF2B5EF4-FFF2-40B4-BE49-F238E27FC236}">
                <a16:creationId xmlns:a16="http://schemas.microsoft.com/office/drawing/2014/main" id="{6723F4D3-AE7E-4C55-83BF-3A9ADA56FD9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655574" y="2641506"/>
            <a:ext cx="2921357" cy="1887197"/>
          </a:xfrm>
          <a:prstGeom prst="rect">
            <a:avLst/>
          </a:prstGeom>
        </p:spPr>
      </p:pic>
      <p:pic>
        <p:nvPicPr>
          <p:cNvPr descr="中国风线条.png" id="12" name="图片 11">
            <a:extLst>
              <a:ext uri="{FF2B5EF4-FFF2-40B4-BE49-F238E27FC236}">
                <a16:creationId xmlns:a16="http://schemas.microsoft.com/office/drawing/2014/main" id="{1E4D0BC6-444B-4A4F-AACD-565AAFC5DA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-385338" y="2607425"/>
            <a:ext cx="2921357" cy="1887197"/>
          </a:xfrm>
          <a:prstGeom prst="rect">
            <a:avLst/>
          </a:prstGeom>
        </p:spPr>
      </p:pic>
      <p:pic>
        <p:nvPicPr>
          <p:cNvPr descr="鹤-01.png" id="13" name="图片 12">
            <a:extLst>
              <a:ext uri="{FF2B5EF4-FFF2-40B4-BE49-F238E27FC236}">
                <a16:creationId xmlns:a16="http://schemas.microsoft.com/office/drawing/2014/main" id="{DF52AD78-19CA-4DC1-9833-3A86E4719E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1559789" y="4528703"/>
            <a:ext cx="1344491" cy="1191092"/>
          </a:xfrm>
          <a:prstGeom prst="rect">
            <a:avLst/>
          </a:prstGeom>
        </p:spPr>
      </p:pic>
      <p:pic>
        <p:nvPicPr>
          <p:cNvPr descr="鹤-01.png" id="14" name="图片 13">
            <a:extLst>
              <a:ext uri="{FF2B5EF4-FFF2-40B4-BE49-F238E27FC236}">
                <a16:creationId xmlns:a16="http://schemas.microsoft.com/office/drawing/2014/main" id="{F3D4E9FE-5F58-47AE-A5E8-787A6A37AF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flipH="1">
            <a:off x="8746435" y="1747273"/>
            <a:ext cx="2018800" cy="1788466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4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2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6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7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26633" y="4375581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521672" y="2164974"/>
            <a:ext cx="1463040" cy="480955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48277" y="932188"/>
            <a:ext cx="1463040" cy="425564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雷锋.png" id="9" name="图片 8"/>
          <p:cNvPicPr>
            <a:picLocks noChangeAspect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0058401" y="514346"/>
            <a:ext cx="3480286" cy="6523721"/>
          </a:xfrm>
          <a:prstGeom prst="rect">
            <a:avLst/>
          </a:prstGeom>
        </p:spPr>
      </p:pic>
      <p:pic>
        <p:nvPicPr>
          <p:cNvPr descr="中国风线条.png" id="12" name="图片 11">
            <a:extLst>
              <a:ext uri="{FF2B5EF4-FFF2-40B4-BE49-F238E27FC236}">
                <a16:creationId xmlns:a16="http://schemas.microsoft.com/office/drawing/2014/main" id="{C6C012B0-2BA1-4172-82B7-B704233CDE6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304300" y="4402296"/>
            <a:ext cx="2921357" cy="1887197"/>
          </a:xfrm>
          <a:prstGeom prst="rect">
            <a:avLst/>
          </a:prstGeom>
        </p:spPr>
      </p:pic>
      <p:pic>
        <p:nvPicPr>
          <p:cNvPr descr="中国风线条.png" id="13" name="图片 12">
            <a:extLst>
              <a:ext uri="{FF2B5EF4-FFF2-40B4-BE49-F238E27FC236}">
                <a16:creationId xmlns:a16="http://schemas.microsoft.com/office/drawing/2014/main" id="{9B70DC6D-FC8E-48C3-97E5-5AEC17968E5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044584" y="666459"/>
            <a:ext cx="2921357" cy="1887197"/>
          </a:xfrm>
          <a:prstGeom prst="rect">
            <a:avLst/>
          </a:prstGeom>
        </p:spPr>
      </p:pic>
      <p:pic>
        <p:nvPicPr>
          <p:cNvPr descr="鹤-01.png" id="14" name="图片 13">
            <a:extLst>
              <a:ext uri="{FF2B5EF4-FFF2-40B4-BE49-F238E27FC236}">
                <a16:creationId xmlns:a16="http://schemas.microsoft.com/office/drawing/2014/main" id="{06E878AF-54CB-411E-B87D-25DFEE4AF3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1500710" y="3577178"/>
            <a:ext cx="2499163" cy="2214022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2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6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2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4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29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3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0" spid="8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剪去对角的矩形 7"/>
          <p:cNvSpPr/>
          <p:nvPr/>
        </p:nvSpPr>
        <p:spPr>
          <a:xfrm>
            <a:off x="0" y="1945434"/>
            <a:ext cx="12188825" cy="4912565"/>
          </a:xfrm>
          <a:prstGeom prst="snip2DiagRect">
            <a:avLst/>
          </a:prstGeom>
          <a:solidFill>
            <a:srgbClr val="A67451">
              <a:alpha val="1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kumimoji="1" lang="zh-CN">
              <a:cs typeface="+mn-ea"/>
              <a:sym typeface="+mn-lt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76365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壹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283063" y="4458291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080729" y="5307390"/>
            <a:ext cx="17564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kumimoji="1" lang="zh-CN">
                <a:cs typeface="+mn-ea"/>
                <a:sym typeface="+mn-lt"/>
              </a:rPr>
              <a:t>放 / 鹤 / 亭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7651135" y="3091250"/>
            <a:ext cx="3238921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pic>
        <p:nvPicPr>
          <p:cNvPr descr="鹤-01.png"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2459046" y="2590287"/>
            <a:ext cx="2350955" cy="2082724"/>
          </a:xfrm>
          <a:prstGeom prst="rect">
            <a:avLst/>
          </a:prstGeom>
        </p:spPr>
      </p:pic>
      <p:pic>
        <p:nvPicPr>
          <p:cNvPr descr="红-01.png"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3080320">
            <a:off x="5656568" y="3815086"/>
            <a:ext cx="3610822" cy="2096919"/>
          </a:xfrm>
          <a:prstGeom prst="rect">
            <a:avLst/>
          </a:prstGeom>
        </p:spPr>
      </p:pic>
      <p:pic>
        <p:nvPicPr>
          <p:cNvPr descr="鹤-01.png"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9408540" y="5825332"/>
            <a:ext cx="830113" cy="735401"/>
          </a:xfrm>
          <a:prstGeom prst="rect">
            <a:avLst/>
          </a:prstGeom>
        </p:spPr>
      </p:pic>
      <p:pic>
        <p:nvPicPr>
          <p:cNvPr descr="中国风线条.png" id="17" name="图片 16">
            <a:extLst>
              <a:ext uri="{FF2B5EF4-FFF2-40B4-BE49-F238E27FC236}">
                <a16:creationId xmlns:a16="http://schemas.microsoft.com/office/drawing/2014/main" id="{572B01F1-99BB-4204-83D5-A504E2BBDC28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68254" y="4305835"/>
            <a:ext cx="2921357" cy="1887197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2" nodeType="with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1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1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9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29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5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3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fill="hold" grpId="0" id="41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43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45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8"/>
      <p:bldP grpId="0" spid="7"/>
      <p:bldP grpId="0" spid="9"/>
      <p:bldP grpId="0" spid="10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79595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1666388" y="1695771"/>
            <a:ext cx="8650966" cy="4154343"/>
            <a:chOff x="2796825" y="2256165"/>
            <a:chExt cx="6583748" cy="3161629"/>
          </a:xfrm>
        </p:grpSpPr>
        <p:sp>
          <p:nvSpPr>
            <p:cNvPr id="8" name="剪去对角的矩形 7"/>
            <p:cNvSpPr/>
            <p:nvPr/>
          </p:nvSpPr>
          <p:spPr>
            <a:xfrm>
              <a:off x="2796825" y="2256165"/>
              <a:ext cx="3161629" cy="3161629"/>
            </a:xfrm>
            <a:prstGeom prst="snip2DiagRect">
              <a:avLst/>
            </a:prstGeom>
            <a:solidFill>
              <a:srgbClr val="A67451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 vert="eaVert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  <p:sp>
          <p:nvSpPr>
            <p:cNvPr id="9" name="剪去对角的矩形 8"/>
            <p:cNvSpPr/>
            <p:nvPr/>
          </p:nvSpPr>
          <p:spPr>
            <a:xfrm flipH="1">
              <a:off x="6218944" y="2256165"/>
              <a:ext cx="3161629" cy="3161629"/>
            </a:xfrm>
            <a:prstGeom prst="snip2DiagRect">
              <a:avLst/>
            </a:prstGeom>
            <a:solidFill>
              <a:srgbClr val="A67451">
                <a:alpha val="1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 vert="eaVert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3012499" y="2756021"/>
            <a:ext cx="2103120" cy="253650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62533" y="2749273"/>
            <a:ext cx="1783080" cy="253650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1400">
                <a:cs typeface="+mn-ea"/>
                <a:sym typeface="+mn-lt"/>
              </a:rPr>
              <a:t>鹤归来兮，东山之阴。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其下有人兮，黄冠草屦，葛衣而鼓琴。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躬耕而食兮，其余以饱汝。</a:t>
            </a:r>
            <a:br>
              <a:rPr altLang="en-US" lang="zh-CN" sz="1400">
                <a:cs typeface="+mn-ea"/>
                <a:sym typeface="+mn-lt"/>
              </a:rPr>
            </a:br>
            <a:r>
              <a:rPr altLang="en-US" lang="zh-CN" sz="1400">
                <a:cs typeface="+mn-ea"/>
                <a:sym typeface="+mn-lt"/>
              </a:rPr>
              <a:t>归来归来兮，西山不可以久留！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299FB798-0EFA-44E2-A377-8492DD7D83D9}"/>
              </a:ext>
            </a:extLst>
          </p:cNvPr>
          <p:cNvGrpSpPr/>
          <p:nvPr/>
        </p:nvGrpSpPr>
        <p:grpSpPr>
          <a:xfrm>
            <a:off x="3405291" y="1451849"/>
            <a:ext cx="5357734" cy="1743899"/>
            <a:chOff x="3405291" y="1451849"/>
            <a:chExt cx="5357734" cy="1743899"/>
          </a:xfrm>
        </p:grpSpPr>
        <p:pic>
          <p:nvPicPr>
            <p:cNvPr descr=" 波浪.png" id="14" name="图片 13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3405291" y="2033149"/>
              <a:ext cx="2600865" cy="1162599"/>
            </a:xfrm>
            <a:prstGeom prst="rect">
              <a:avLst/>
            </a:prstGeom>
          </p:spPr>
        </p:pic>
        <p:pic>
          <p:nvPicPr>
            <p:cNvPr descr=" 波浪.png" id="15" name="图片 14"/>
            <p:cNvPicPr>
              <a:picLocks noChangeAspect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>
                    <a14:imgLayer r:embed="rId5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6162160" y="1451849"/>
              <a:ext cx="2600865" cy="1162599"/>
            </a:xfrm>
            <a:prstGeom prst="rect">
              <a:avLst/>
            </a:prstGeom>
          </p:spPr>
        </p:pic>
      </p:grpSp>
      <p:pic>
        <p:nvPicPr>
          <p:cNvPr descr="鹤-01.png"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5136157" y="666549"/>
            <a:ext cx="2350955" cy="2082724"/>
          </a:xfrm>
          <a:prstGeom prst="rect">
            <a:avLst/>
          </a:prstGeom>
        </p:spPr>
      </p:pic>
      <p:pic>
        <p:nvPicPr>
          <p:cNvPr descr="红-01.png" id="18" name="图片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2122886">
            <a:off x="4200744" y="3168960"/>
            <a:ext cx="3610822" cy="2096919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3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14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2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dur="500" id="3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1"/>
      <p:bldP grpId="0" spid="12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 1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3" name="组 2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5" name="剪去对角的矩形 4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>
                  <a:cs typeface="+mn-ea"/>
                  <a:sym typeface="+mn-lt"/>
                </a:endParaRPr>
              </a:p>
            </p:txBody>
          </p:sp>
          <p:sp>
            <p:nvSpPr>
              <p:cNvPr id="6" name="剪去对角的矩形 5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kumimoji="1" lang="zh-CN" sz="400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9239191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kumimoji="1" lang="zh-CN" sz="2000"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22B94DB-7F0F-4D09-B982-8D23BBD883CE}"/>
              </a:ext>
            </a:extLst>
          </p:cNvPr>
          <p:cNvGrpSpPr/>
          <p:nvPr/>
        </p:nvGrpSpPr>
        <p:grpSpPr>
          <a:xfrm>
            <a:off x="2069222" y="1850866"/>
            <a:ext cx="4444884" cy="3904382"/>
            <a:chOff x="2069222" y="1850866"/>
            <a:chExt cx="4444884" cy="3904382"/>
          </a:xfrm>
        </p:grpSpPr>
        <p:sp>
          <p:nvSpPr>
            <p:cNvPr id="7" name="剪去对角的矩形 6"/>
            <p:cNvSpPr/>
            <p:nvPr/>
          </p:nvSpPr>
          <p:spPr>
            <a:xfrm>
              <a:off x="2501583" y="2019796"/>
              <a:ext cx="511423" cy="511423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  <p:sp>
          <p:nvSpPr>
            <p:cNvPr id="8" name="剪去对角的矩形 7"/>
            <p:cNvSpPr/>
            <p:nvPr/>
          </p:nvSpPr>
          <p:spPr>
            <a:xfrm>
              <a:off x="2069222" y="1850866"/>
              <a:ext cx="322267" cy="276074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  <p:sp>
          <p:nvSpPr>
            <p:cNvPr id="9" name="剪去对角的矩形 8"/>
            <p:cNvSpPr/>
            <p:nvPr/>
          </p:nvSpPr>
          <p:spPr>
            <a:xfrm>
              <a:off x="3163633" y="2404775"/>
              <a:ext cx="3350473" cy="3350473"/>
            </a:xfrm>
            <a:prstGeom prst="snip2DiagRect">
              <a:avLst/>
            </a:prstGeom>
            <a:solidFill>
              <a:srgbClr val="A67451">
                <a:alpha val="1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kumimoji="1" lang="zh-CN">
                <a:cs typeface="+mn-ea"/>
                <a:sym typeface="+mn-lt"/>
              </a:endParaRPr>
            </a:p>
          </p:txBody>
        </p:sp>
      </p:grpSp>
      <p:pic>
        <p:nvPicPr>
          <p:cNvPr descr="波-01.png" id="10" name="图片 9"/>
          <p:cNvPicPr>
            <a:picLocks noChangeAspect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val="0"/>
              </a:ext>
            </a:extLst>
          </a:blip>
          <a:srcRect b="30179" l="37659" r="22213" t="26173"/>
          <a:stretch>
            <a:fillRect/>
          </a:stretch>
        </p:blipFill>
        <p:spPr>
          <a:xfrm>
            <a:off x="-310758" y="2128701"/>
            <a:ext cx="1661882" cy="1017076"/>
          </a:xfrm>
          <a:prstGeom prst="rect">
            <a:avLst/>
          </a:prstGeom>
        </p:spPr>
      </p:pic>
      <p:pic>
        <p:nvPicPr>
          <p:cNvPr descr="波-01.png" id="11" name="图片 10"/>
          <p:cNvPicPr>
            <a:picLocks noChangeAspect="1"/>
          </p:cNvPicPr>
          <p:nvPr/>
        </p:nvPicPr>
        <p:blipFill>
          <a:blip r:embed="rId3">
            <a:alphaModFix amt="44000"/>
            <a:extLst>
              <a:ext uri="{28A0092B-C50C-407E-A947-70E740481C1C}">
                <a14:useLocalDpi val="0"/>
              </a:ext>
            </a:extLst>
          </a:blip>
          <a:srcRect b="30179" l="37659" r="22213" t="26173"/>
          <a:stretch>
            <a:fillRect/>
          </a:stretch>
        </p:blipFill>
        <p:spPr>
          <a:xfrm>
            <a:off x="10849524" y="5641293"/>
            <a:ext cx="1661882" cy="101707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3823174" y="2958671"/>
            <a:ext cx="2103120" cy="253650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782641" y="4428737"/>
            <a:ext cx="3945282" cy="13716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kumimoji="1" lang="zh-CN" sz="1400">
                <a:cs typeface="+mn-ea"/>
                <a:sym typeface="+mn-lt"/>
              </a:rPr>
              <a:t>鹤飞去兮，西山之缺。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高翔而下览兮，择所适。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翻然敛翼，宛将集兮，乎何所见？矫然而复击！</a:t>
            </a:r>
            <a:br>
              <a:rPr altLang="en-US" kumimoji="1" lang="zh-CN" sz="1400">
                <a:cs typeface="+mn-ea"/>
                <a:sym typeface="+mn-lt"/>
              </a:rPr>
            </a:br>
            <a:r>
              <a:rPr altLang="en-US" kumimoji="1" lang="zh-CN" sz="1400">
                <a:cs typeface="+mn-ea"/>
                <a:sym typeface="+mn-lt"/>
              </a:rPr>
              <a:t>独终日于涧谷之间兮，啄苍苔而履白石。</a:t>
            </a:r>
          </a:p>
        </p:txBody>
      </p:sp>
      <p:pic>
        <p:nvPicPr>
          <p:cNvPr descr="鹤-01.png"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6959976" y="1015282"/>
            <a:ext cx="2193676" cy="1943389"/>
          </a:xfrm>
          <a:prstGeom prst="rect">
            <a:avLst/>
          </a:prstGeom>
        </p:spPr>
      </p:pic>
      <p:pic>
        <p:nvPicPr>
          <p:cNvPr descr="鹤-01.png"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>
            <a:off x="1351124" y="4428737"/>
            <a:ext cx="1368721" cy="1212556"/>
          </a:xfrm>
          <a:prstGeom prst="rect">
            <a:avLst/>
          </a:prstGeom>
        </p:spPr>
      </p:pic>
      <p:pic>
        <p:nvPicPr>
          <p:cNvPr descr="中国风线条.png" id="18" name="图片 1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689753" y="2202178"/>
            <a:ext cx="2921357" cy="1887197"/>
          </a:xfrm>
          <a:prstGeom prst="rect">
            <a:avLst/>
          </a:prstGeom>
        </p:spPr>
      </p:pic>
      <p:pic>
        <p:nvPicPr>
          <p:cNvPr descr="中国风线条.png" id="19" name="图片 18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575817" y="5079802"/>
            <a:ext cx="2921357" cy="1887197"/>
          </a:xfrm>
          <a:prstGeom prst="rect">
            <a:avLst/>
          </a:prstGeom>
        </p:spPr>
      </p:pic>
    </p:spTree>
    <p:extLst>
      <p:ext uri="{BB962C8B-B14F-4D97-AF65-F5344CB8AC3E}">
        <p14:creationId val="357378393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7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4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8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1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3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500" fill="hold" id="2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500" fill="hold" id="2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2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2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6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9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fill="hold" id="4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 fill="hold" id="42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3"/>
      <p:bldP grpId="0" spid="14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blipFill dpi="0"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 6"/>
          <p:cNvGrpSpPr/>
          <p:nvPr/>
        </p:nvGrpSpPr>
        <p:grpSpPr>
          <a:xfrm>
            <a:off x="0" y="0"/>
            <a:ext cx="641472" cy="641472"/>
            <a:chOff x="9079551" y="4146949"/>
            <a:chExt cx="760406" cy="760406"/>
          </a:xfrm>
        </p:grpSpPr>
        <p:grpSp>
          <p:nvGrpSpPr>
            <p:cNvPr id="4" name="组 3"/>
            <p:cNvGrpSpPr/>
            <p:nvPr/>
          </p:nvGrpSpPr>
          <p:grpSpPr>
            <a:xfrm>
              <a:off x="9079551" y="4146949"/>
              <a:ext cx="760406" cy="760406"/>
              <a:chOff x="3121096" y="2539875"/>
              <a:chExt cx="2043973" cy="2043973"/>
            </a:xfrm>
          </p:grpSpPr>
          <p:sp>
            <p:nvSpPr>
              <p:cNvPr id="2" name="剪去对角的矩形 1"/>
              <p:cNvSpPr/>
              <p:nvPr/>
            </p:nvSpPr>
            <p:spPr>
              <a:xfrm>
                <a:off x="3121096" y="2539875"/>
                <a:ext cx="1891573" cy="1891573"/>
              </a:xfrm>
              <a:prstGeom prst="snip2DiagRect">
                <a:avLst/>
              </a:prstGeom>
              <a:noFill/>
              <a:ln>
                <a:solidFill>
                  <a:srgbClr val="C85639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1" lang="zh-CN" noProof="0" normalizeH="0" spc="0" strike="noStrike" sz="1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" name="剪去对角的矩形 2"/>
              <p:cNvSpPr/>
              <p:nvPr/>
            </p:nvSpPr>
            <p:spPr>
              <a:xfrm>
                <a:off x="3273496" y="2692275"/>
                <a:ext cx="1891573" cy="1891573"/>
              </a:xfrm>
              <a:prstGeom prst="snip2DiagRect">
                <a:avLst/>
              </a:prstGeom>
              <a:solidFill>
                <a:srgbClr val="C85639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altLang="en-US" b="0" baseline="0" cap="none" i="0" kern="1200" kumimoji="1" lang="zh-CN" noProof="0" normalizeH="0" spc="0" strike="noStrike" sz="4000" u="none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9226633" y="4318353"/>
              <a:ext cx="517881" cy="469706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pPr algn="l" defTabSz="457200" eaLnBrk="1" fontAlgn="auto" hangingPunct="1" indent="0" latinLnBrk="0" lvl="0" marL="0" marR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kumimoji="1" lang="zh-CN" sz="2000">
                  <a:solidFill>
                    <a:prstClr val="black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9" name="组 8"/>
          <p:cNvGrpSpPr/>
          <p:nvPr/>
        </p:nvGrpSpPr>
        <p:grpSpPr>
          <a:xfrm>
            <a:off x="-1837527" y="2813792"/>
            <a:ext cx="10731697" cy="7214648"/>
            <a:chOff x="-407114" y="3514608"/>
            <a:chExt cx="9139575" cy="6144304"/>
          </a:xfrm>
        </p:grpSpPr>
        <p:pic>
          <p:nvPicPr>
            <p:cNvPr descr="bo2-01.png" id="6" name="图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5210" l="28344" r="30019" t="22191"/>
            <a:stretch>
              <a:fillRect/>
            </a:stretch>
          </p:blipFill>
          <p:spPr>
            <a:xfrm flipH="1">
              <a:off x="-407114" y="3514608"/>
              <a:ext cx="8644587" cy="6144304"/>
            </a:xfrm>
            <a:prstGeom prst="rect">
              <a:avLst/>
            </a:prstGeom>
          </p:spPr>
        </p:pic>
        <p:pic>
          <p:nvPicPr>
            <p:cNvPr descr="bo2-01.png"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val="0"/>
                </a:ext>
              </a:extLst>
            </a:blip>
            <a:srcRect b="25210" l="28344" r="30019" t="22191"/>
            <a:stretch>
              <a:fillRect/>
            </a:stretch>
          </p:blipFill>
          <p:spPr>
            <a:xfrm flipH="1">
              <a:off x="2337872" y="4277089"/>
              <a:ext cx="6394589" cy="4545075"/>
            </a:xfrm>
            <a:prstGeom prst="rect">
              <a:avLst/>
            </a:prstGeom>
          </p:spPr>
        </p:pic>
      </p:grpSp>
      <p:pic>
        <p:nvPicPr>
          <p:cNvPr descr="红-01.png"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3349163">
            <a:off x="7140997" y="3202714"/>
            <a:ext cx="3700613" cy="2149063"/>
          </a:xfrm>
          <a:prstGeom prst="rect">
            <a:avLst/>
          </a:prstGeom>
        </p:spPr>
      </p:pic>
      <p:pic>
        <p:nvPicPr>
          <p:cNvPr descr="鹤-01.png"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6061" l="34801" r="19120" t="21384"/>
          <a:stretch>
            <a:fillRect/>
          </a:stretch>
        </p:blipFill>
        <p:spPr>
          <a:xfrm flipH="1" rot="20710964">
            <a:off x="5667879" y="1247834"/>
            <a:ext cx="1844185" cy="1633774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1E477C0A-BCEB-46A5-A3FE-A7A7C3E1B10B}"/>
              </a:ext>
            </a:extLst>
          </p:cNvPr>
          <p:cNvGrpSpPr/>
          <p:nvPr/>
        </p:nvGrpSpPr>
        <p:grpSpPr>
          <a:xfrm>
            <a:off x="7761985" y="2931930"/>
            <a:ext cx="3157756" cy="2080169"/>
            <a:chOff x="7761985" y="2931930"/>
            <a:chExt cx="3157756" cy="2080169"/>
          </a:xfrm>
        </p:grpSpPr>
        <p:pic>
          <p:nvPicPr>
            <p:cNvPr descr="中国风线条.png" id="19" name="图片 18"/>
            <p:cNvPicPr>
              <a:picLocks noChangeAspect="1"/>
            </p:cNvPicPr>
            <p:nvPr/>
          </p:nvPicPr>
          <p:blipFill>
            <a:blip r:embed="rId6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>
              <a:off x="7761985" y="2972188"/>
              <a:ext cx="3157756" cy="2039911"/>
            </a:xfrm>
            <a:prstGeom prst="rect">
              <a:avLst/>
            </a:prstGeom>
          </p:spPr>
        </p:pic>
        <p:grpSp>
          <p:nvGrpSpPr>
            <p:cNvPr id="17" name="组 16"/>
            <p:cNvGrpSpPr/>
            <p:nvPr/>
          </p:nvGrpSpPr>
          <p:grpSpPr>
            <a:xfrm>
              <a:off x="8757844" y="2931930"/>
              <a:ext cx="979114" cy="2053202"/>
              <a:chOff x="6151058" y="2363782"/>
              <a:chExt cx="979114" cy="2053202"/>
            </a:xfrm>
          </p:grpSpPr>
          <p:sp>
            <p:nvSpPr>
              <p:cNvPr id="11" name="文本框 10"/>
              <p:cNvSpPr txBox="1"/>
              <p:nvPr/>
            </p:nvSpPr>
            <p:spPr>
              <a:xfrm>
                <a:off x="6151057" y="2363782"/>
                <a:ext cx="690880" cy="70104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40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标</a:t>
                </a:r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6576814" y="2799232"/>
                <a:ext cx="538480" cy="5181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28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题</a:t>
                </a: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6151057" y="3447488"/>
                <a:ext cx="520162" cy="51816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28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文</a:t>
                </a:r>
              </a:p>
            </p:txBody>
          </p:sp>
          <p:sp>
            <p:nvSpPr>
              <p:cNvPr id="14" name="文本框 13"/>
              <p:cNvSpPr txBox="1"/>
              <p:nvPr/>
            </p:nvSpPr>
            <p:spPr>
              <a:xfrm>
                <a:off x="6475855" y="3709098"/>
                <a:ext cx="575584" cy="701040"/>
              </a:xfrm>
              <a:prstGeom prst="rect">
                <a:avLst/>
              </a:prstGeom>
              <a:noFill/>
            </p:spPr>
            <p:txBody>
              <a:bodyPr rtlCol="0" wrap="square">
                <a:spAutoFit/>
              </a:bodyPr>
              <a:lstStyle/>
              <a:p>
                <a:pPr algn="l" defTabSz="457200" eaLnBrk="1" fontAlgn="auto" hangingPunct="1" indent="0" latinLnBrk="0" lvl="0" marL="0" marR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r>
                  <a:rPr altLang="en-US" b="1" baseline="0" cap="none" i="0" kern="1200" kumimoji="1" lang="zh-CN" noProof="0" normalizeH="0" spc="0" strike="noStrike" sz="4000" u="none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字</a:t>
                </a:r>
              </a:p>
            </p:txBody>
          </p:sp>
        </p:grpSp>
      </p:grpSp>
      <p:pic>
        <p:nvPicPr>
          <p:cNvPr descr="红-01.png" id="28" name="图片 27">
            <a:extLst>
              <a:ext uri="{FF2B5EF4-FFF2-40B4-BE49-F238E27FC236}">
                <a16:creationId xmlns:a16="http://schemas.microsoft.com/office/drawing/2014/main" id="{2E4DC6E4-BA52-4EBD-AA32-6F3E3424A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1847" l="22171" r="27061" t="15752"/>
          <a:stretch>
            <a:fillRect/>
          </a:stretch>
        </p:blipFill>
        <p:spPr>
          <a:xfrm rot="13676676">
            <a:off x="2027744" y="1371249"/>
            <a:ext cx="3700613" cy="2149063"/>
          </a:xfrm>
          <a:prstGeom prst="rect">
            <a:avLst/>
          </a:prstGeom>
        </p:spPr>
      </p:pic>
    </p:spTree>
    <p:extLst>
      <p:ext uri="{BB962C8B-B14F-4D97-AF65-F5344CB8AC3E}">
        <p14:creationId val="787825745"/>
      </p:ext>
    </p:extLst>
  </p:cSld>
  <p:clrMapOvr>
    <a:masterClrMapping/>
  </p:clrMapOvr>
  <mc:AlternateContent>
    <mc:Choice Requires="p14">
      <p:transition p14:dur="1400" spd="slow">
        <p14:ripple/>
      </p:transition>
    </mc:Choice>
    <mc:Fallback>
      <p:transition spd="slow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5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1000" id="2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" nodeType="with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24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  <p:tag name="ISPRING_RESOURCE_PATHS_HASH_2" val="c514b5dd39a273ecc2dc3128513ac99a1931e5a"/>
  <p:tag name="ISPRING_ULTRA_SCORM_TRACKING_SLIDES" val="1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rtlCol="0" wrap="square">
        <a:spAutoFit/>
      </a:bodyPr>
      <a:lstStyle>
        <a:defPPr>
          <a:lnSpc>
            <a:spcPct val="150000"/>
          </a:lnSpc>
          <a:defRPr dirty="0" kumimoji="1" sz="1400"/>
        </a:defPPr>
      </a:lstStyle>
    </a:txDef>
  </a:objectDefaults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http://www.ypppt.com/</Company>
  <PresentationFormat>自定义</PresentationFormat>
  <Paragraphs>106</Paragraphs>
  <Slides>25</Slides>
  <Notes>25</Notes>
  <TotalTime>627</TotalTime>
  <HiddenSlides>0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32">
      <vt:lpstr>Arial</vt:lpstr>
      <vt:lpstr>宋体</vt:lpstr>
      <vt:lpstr>Calibri Light</vt:lpstr>
      <vt:lpstr>Calibri</vt:lpstr>
      <vt:lpstr>等线 Light</vt:lpstr>
      <vt:lpstr>等线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2017-07-25T01:54:20Z</dcterms:created>
  <cp:lastModifiedBy>优品PPT</cp:lastModifiedBy>
  <dcterms:modified xsi:type="dcterms:W3CDTF">2021-08-20T11:05:50Z</dcterms:modified>
  <cp:revision>55</cp:revision>
  <dc:title>PowerPoint 演示文稿</dc:title>
</cp:coreProperties>
</file>