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ms-office.chartcolorstyle+xml" PartName="/ppt/charts/colors1.xml"/>
  <Override ContentType="application/vnd.ms-office.chartstyle+xml" PartName="/ppt/charts/styl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66" r:id="rId4"/>
    <p:sldId id="260" r:id="rId5"/>
    <p:sldId id="261" r:id="rId6"/>
    <p:sldId id="262" r:id="rId7"/>
    <p:sldId id="263" r:id="rId8"/>
    <p:sldId id="265" r:id="rId9"/>
    <p:sldId id="264" r:id="rId10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688" userDrawn="1">
          <p15:clr>
            <a:srgbClr val="A4A3A4"/>
          </p15:clr>
        </p15:guide>
        <p15:guide id="3" orient="horz" pos="181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5" d="100"/>
          <a:sy n="85" d="100"/>
        </p:scale>
        <p:origin x="378" y="90"/>
      </p:cViewPr>
      <p:guideLst>
        <p:guide orient="horz" pos="2160"/>
        <p:guide pos="688"/>
        <p:guide orient="horz" pos="181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tags/tag1.xml" Type="http://schemas.openxmlformats.org/officeDocument/2006/relationships/tags"/><Relationship Id="rId12" Target="presProps.xml" Type="http://schemas.openxmlformats.org/officeDocument/2006/relationships/presProps"/><Relationship Id="rId13" Target="viewProps.xml" Type="http://schemas.openxmlformats.org/officeDocument/2006/relationships/viewProps"/><Relationship Id="rId14" Target="theme/theme1.xml" Type="http://schemas.openxmlformats.org/officeDocument/2006/relationships/theme"/><Relationship Id="rId15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../embeddings/Microsoft_Excel_Worksheet1.xlsx" Type="http://schemas.openxmlformats.org/officeDocument/2006/relationships/package"/><Relationship Id="rId2" Target="colors1.xml" Type="http://schemas.microsoft.com/office/2011/relationships/chartColorStyle"/><Relationship Id="rId3" Target="style1.xml" Type="http://schemas.microsoft.com/office/2011/relationships/chartStyle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stockChart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  <c:pt idx="6">
                  <c:v>7月</c:v>
                </c:pt>
                <c:pt idx="7">
                  <c:v>8月</c:v>
                </c:pt>
                <c:pt idx="8">
                  <c:v>9月</c:v>
                </c:pt>
                <c:pt idx="9">
                  <c:v>10月</c:v>
                </c:pt>
                <c:pt idx="10">
                  <c:v>11月</c:v>
                </c:pt>
                <c:pt idx="11">
                  <c:v>12月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30</c:v>
                </c:pt>
                <c:pt idx="1">
                  <c:v>20</c:v>
                </c:pt>
                <c:pt idx="2">
                  <c:v>60</c:v>
                </c:pt>
                <c:pt idx="3">
                  <c:v>45</c:v>
                </c:pt>
                <c:pt idx="4">
                  <c:v>35</c:v>
                </c:pt>
                <c:pt idx="5">
                  <c:v>35</c:v>
                </c:pt>
                <c:pt idx="6">
                  <c:v>80</c:v>
                </c:pt>
                <c:pt idx="7">
                  <c:v>75</c:v>
                </c:pt>
                <c:pt idx="8">
                  <c:v>70</c:v>
                </c:pt>
                <c:pt idx="9">
                  <c:v>90</c:v>
                </c:pt>
                <c:pt idx="10">
                  <c:v>45</c:v>
                </c:pt>
                <c:pt idx="11">
                  <c:v>55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列1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  <c:pt idx="6">
                  <c:v>7月</c:v>
                </c:pt>
                <c:pt idx="7">
                  <c:v>8月</c:v>
                </c:pt>
                <c:pt idx="8">
                  <c:v>9月</c:v>
                </c:pt>
                <c:pt idx="9">
                  <c:v>10月</c:v>
                </c:pt>
                <c:pt idx="10">
                  <c:v>11月</c:v>
                </c:pt>
                <c:pt idx="11">
                  <c:v>12月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收盘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dot"/>
            <c:size val="3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  <c:pt idx="6">
                  <c:v>7月</c:v>
                </c:pt>
                <c:pt idx="7">
                  <c:v>8月</c:v>
                </c:pt>
                <c:pt idx="8">
                  <c:v>9月</c:v>
                </c:pt>
                <c:pt idx="9">
                  <c:v>10月</c:v>
                </c:pt>
                <c:pt idx="10">
                  <c:v>11月</c:v>
                </c:pt>
                <c:pt idx="11">
                  <c:v>12月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hiLowLines>
          <c:spPr>
            <a:ln w="76200" cap="flat" cmpd="sng" algn="ctr">
              <a:solidFill>
                <a:schemeClr val="bg1">
                  <a:alpha val="58000"/>
                </a:schemeClr>
              </a:solidFill>
              <a:round/>
            </a:ln>
            <a:effectLst/>
          </c:spPr>
        </c:hiLowLines>
        <c:axId val="369406744"/>
        <c:axId val="369407136"/>
      </c:stockChart>
      <c:catAx>
        <c:axId val="369406744"/>
        <c:scaling>
          <c:orientation/>
        </c:scaling>
        <c:delete val="0"/>
        <c:axPos val="b"/>
        <c:numFmt formatCode="General" sourceLinked="1"/>
        <c:majorTickMark val="out"/>
        <c:minorTickMark val="none"/>
        <c:spPr>
          <a:noFill/>
          <a:ln w="9525" cap="flat" cmpd="sng" algn="ctr">
            <a:solidFill>
              <a:srgbClr val="04D2A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bg1"/>
              </a:solidFill>
              <a:latin typeface="+mn-lt"/>
              <a:ea typeface="+mn-ea"/>
              <a:cs typeface="+mn-cs"/>
            </a:endParaRPr>
          </a:p>
        </c:txPr>
        <c:crossAx val="369407136"/>
        <c:crosses val="autoZero"/>
        <c:auto val="0"/>
        <c:lblAlgn val="ctr"/>
        <c:lblOffset/>
        <c:noMultiLvlLbl val="0"/>
      </c:catAx>
      <c:valAx>
        <c:axId val="369407136"/>
        <c:scaling>
          <c:orientation/>
        </c:scaling>
        <c:delete val="1"/>
        <c:axPos val="l"/>
        <c:numFmt formatCode="General" sourceLinked="1"/>
        <c:majorTickMark val="out"/>
        <c:minorTickMark val="none"/>
        <c:crossAx val="369406744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79621F-9688-4530-B776-48CEFDC160CC}" type="datetimeFigureOut">
              <a:rPr lang="zh-CN" altLang="en-US" smtClean="0"/>
              <a:t>2016/9/6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00A82C-DDEE-4F00-8C12-F0166BA1778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705126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E15A-118D-433D-A70E-1B2328F727BA}" type="datetimeFigureOut">
              <a:rPr lang="zh-CN" altLang="en-US" smtClean="0"/>
              <a:t>2016/9/6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4508-BA65-43A0-A9AD-43791BFB13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329352145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E15A-118D-433D-A70E-1B2328F727BA}" type="datetimeFigureOut">
              <a:rPr lang="zh-CN" altLang="en-US" smtClean="0"/>
              <a:t>2016/9/6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4508-BA65-43A0-A9AD-43791BFB13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943444714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E15A-118D-433D-A70E-1B2328F727BA}" type="datetimeFigureOut">
              <a:rPr lang="zh-CN" altLang="en-US" smtClean="0"/>
              <a:t>2016/9/6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4508-BA65-43A0-A9AD-43791BFB13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999381150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2016/9/6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18321730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2016/9/6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18471170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2016/9/6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27700833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2016/9/6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97975742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2016/9/6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5923038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2016/9/6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36133785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2016/9/6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47029999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2016/9/6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37246708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E15A-118D-433D-A70E-1B2328F727BA}" type="datetimeFigureOut">
              <a:rPr lang="zh-CN" altLang="en-US" smtClean="0"/>
              <a:t>2016/9/6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4508-BA65-43A0-A9AD-43791BFB13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459891227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2016/9/6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56097614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2016/9/6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50930052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2016/9/6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6773966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E15A-118D-433D-A70E-1B2328F727BA}" type="datetimeFigureOut">
              <a:rPr lang="zh-CN" altLang="en-US" smtClean="0"/>
              <a:t>2016/9/6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4508-BA65-43A0-A9AD-43791BFB13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483462625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E15A-118D-433D-A70E-1B2328F727BA}" type="datetimeFigureOut">
              <a:rPr lang="zh-CN" altLang="en-US" smtClean="0"/>
              <a:t>2016/9/6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4508-BA65-43A0-A9AD-43791BFB13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84373850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E15A-118D-433D-A70E-1B2328F727BA}" type="datetimeFigureOut">
              <a:rPr lang="zh-CN" altLang="en-US" smtClean="0"/>
              <a:t>2016/9/6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4508-BA65-43A0-A9AD-43791BFB13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163598959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E15A-118D-433D-A70E-1B2328F727BA}" type="datetimeFigureOut">
              <a:rPr lang="zh-CN" altLang="en-US" smtClean="0"/>
              <a:t>2016/9/6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4508-BA65-43A0-A9AD-43791BFB13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659683078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E15A-118D-433D-A70E-1B2328F727BA}" type="datetimeFigureOut">
              <a:rPr lang="zh-CN" altLang="en-US" smtClean="0"/>
              <a:t>2016/9/6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4508-BA65-43A0-A9AD-43791BFB13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346776572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E15A-118D-433D-A70E-1B2328F727BA}" type="datetimeFigureOut">
              <a:rPr lang="zh-CN" altLang="en-US" smtClean="0"/>
              <a:t>2016/9/6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4508-BA65-43A0-A9AD-43791BFB13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214734769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E15A-118D-433D-A70E-1B2328F727BA}" type="datetimeFigureOut">
              <a:rPr lang="zh-CN" altLang="en-US" smtClean="0"/>
              <a:t>2016/9/6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4508-BA65-43A0-A9AD-43791BFB13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83868469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FE15A-118D-433D-A70E-1B2328F727BA}" type="datetimeFigureOut">
              <a:rPr lang="zh-CN" altLang="en-US" smtClean="0"/>
              <a:t>2016/9/6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34508-BA65-43A0-A9AD-43791BFB13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30162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2016/9/6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90375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.png" Type="http://schemas.openxmlformats.org/officeDocument/2006/relationships/image"/><Relationship Id="rId3" Target="../charts/chart1.xml" Type="http://schemas.openxmlformats.org/officeDocument/2006/relationships/char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.png" Type="http://schemas.openxmlformats.org/officeDocument/2006/relationships/image"/><Relationship Id="rId3" Target="../media/image3.jpe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.png" Type="http://schemas.openxmlformats.org/officeDocument/2006/relationships/image"/><Relationship Id="rId3" Target="../media/image4.jpe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8" name="内容占位符 7"/>
          <p:cNvPicPr>
            <a:picLocks noChangeAspect="1" noGrp="1"/>
          </p:cNvPicPr>
          <p:nvPr>
            <p:ph idx="1"/>
          </p:nvPr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val="0"/>
              </a:ext>
            </a:extLst>
          </a:blip>
          <a:srcRect b="-9905" t="9905"/>
          <a:stretch>
            <a:fillRect/>
          </a:stretch>
        </p:blipFill>
        <p:spPr>
          <a:xfrm>
            <a:off x="0" y="-1"/>
            <a:ext cx="12192000" cy="7620001"/>
          </a:xfr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15653"/>
          <a:stretch>
            <a:fillRect/>
          </a:stretch>
        </p:blipFill>
        <p:spPr>
          <a:xfrm>
            <a:off x="-1" y="0"/>
            <a:ext cx="12192000" cy="6865258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3288348" y="5893876"/>
            <a:ext cx="5562600" cy="434521"/>
            <a:chOff x="3848101" y="3560008"/>
            <a:chExt cx="5562600" cy="434521"/>
          </a:xfrm>
          <a:noFill/>
        </p:grpSpPr>
        <p:sp>
          <p:nvSpPr>
            <p:cNvPr id="15" name="圆角矩形 14"/>
            <p:cNvSpPr/>
            <p:nvPr/>
          </p:nvSpPr>
          <p:spPr>
            <a:xfrm>
              <a:off x="3848101" y="3560008"/>
              <a:ext cx="5562600" cy="43452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4008902" y="3592602"/>
              <a:ext cx="5240998" cy="365760"/>
            </a:xfrm>
            <a:prstGeom prst="rect">
              <a:avLst/>
            </a:prstGeom>
            <a:grp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mtClean="0">
                  <a:solidFill>
                    <a:schemeClr val="bg1"/>
                  </a:solidFill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2016年12月30日</a:t>
              </a:r>
            </a:p>
          </p:txBody>
        </p:sp>
      </p:grpSp>
      <p:sp>
        <p:nvSpPr>
          <p:cNvPr id="14" name="文本框 13"/>
          <p:cNvSpPr txBox="1"/>
          <p:nvPr/>
        </p:nvSpPr>
        <p:spPr>
          <a:xfrm>
            <a:off x="5028998" y="1998956"/>
            <a:ext cx="2010931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54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2016</a:t>
            </a:r>
          </a:p>
        </p:txBody>
      </p:sp>
      <p:sp>
        <p:nvSpPr>
          <p:cNvPr id="6" name="矩形 5"/>
          <p:cNvSpPr/>
          <p:nvPr/>
        </p:nvSpPr>
        <p:spPr>
          <a:xfrm>
            <a:off x="5113882" y="3881731"/>
            <a:ext cx="1940561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lang="zh-CN" smtClean="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事业一部  XX君 </a:t>
            </a:r>
          </a:p>
        </p:txBody>
      </p:sp>
      <p:grpSp>
        <p:nvGrpSpPr>
          <p:cNvPr id="9" name="组合 8"/>
          <p:cNvGrpSpPr/>
          <p:nvPr/>
        </p:nvGrpSpPr>
        <p:grpSpPr>
          <a:xfrm>
            <a:off x="4201886" y="1291579"/>
            <a:ext cx="3788228" cy="3278438"/>
            <a:chOff x="4201886" y="1291579"/>
            <a:chExt cx="3788228" cy="3278438"/>
          </a:xfrm>
        </p:grpSpPr>
        <p:sp>
          <p:nvSpPr>
            <p:cNvPr id="7" name="六边形 6"/>
            <p:cNvSpPr/>
            <p:nvPr/>
          </p:nvSpPr>
          <p:spPr>
            <a:xfrm>
              <a:off x="4201886" y="1291579"/>
              <a:ext cx="3788228" cy="3265714"/>
            </a:xfrm>
            <a:prstGeom prst="hexag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1" name="六边形 20"/>
            <p:cNvSpPr/>
            <p:nvPr/>
          </p:nvSpPr>
          <p:spPr>
            <a:xfrm rot="2004373">
              <a:off x="4201886" y="1304303"/>
              <a:ext cx="3788228" cy="3265714"/>
            </a:xfrm>
            <a:prstGeom prst="hexag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3276672" y="2883682"/>
            <a:ext cx="5732001" cy="914400"/>
          </a:xfrm>
          <a:prstGeom prst="rect">
            <a:avLst/>
          </a:prstGeom>
          <a:solidFill>
            <a:srgbClr val="04D2A1">
              <a:alpha val="50196"/>
            </a:srgbClr>
          </a:solidFill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54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点击此处添加标题</a:t>
            </a:r>
          </a:p>
        </p:txBody>
      </p:sp>
    </p:spTree>
    <p:extLst>
      <p:ext uri="{BB962C8B-B14F-4D97-AF65-F5344CB8AC3E}">
        <p14:creationId val="3934682676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5653"/>
          <a:stretch>
            <a:fillRect/>
          </a:stretch>
        </p:blipFill>
        <p:spPr>
          <a:xfrm>
            <a:off x="0" y="0"/>
            <a:ext cx="12192000" cy="6865258"/>
          </a:xfrm>
          <a:prstGeom prst="rect">
            <a:avLst/>
          </a:prstGeom>
        </p:spPr>
      </p:pic>
      <p:grpSp>
        <p:nvGrpSpPr>
          <p:cNvPr id="21" name="组合 20"/>
          <p:cNvGrpSpPr/>
          <p:nvPr/>
        </p:nvGrpSpPr>
        <p:grpSpPr>
          <a:xfrm>
            <a:off x="4302760" y="2205679"/>
            <a:ext cx="5601402" cy="403143"/>
            <a:chOff x="4302760" y="2568533"/>
            <a:chExt cx="5601402" cy="403143"/>
          </a:xfrm>
        </p:grpSpPr>
        <p:sp>
          <p:nvSpPr>
            <p:cNvPr id="11" name="平行四边形 10"/>
            <p:cNvSpPr/>
            <p:nvPr/>
          </p:nvSpPr>
          <p:spPr>
            <a:xfrm flipH="1">
              <a:off x="5210626" y="2568533"/>
              <a:ext cx="4693536" cy="403143"/>
            </a:xfrm>
            <a:prstGeom prst="parallelogram">
              <a:avLst>
                <a:gd fmla="val 69688" name="adj"/>
              </a:avLst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mtClean="0" sz="2000"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点击此处添加标题</a:t>
              </a:r>
            </a:p>
          </p:txBody>
        </p:sp>
        <p:sp>
          <p:nvSpPr>
            <p:cNvPr id="17" name="任意多边形 16"/>
            <p:cNvSpPr/>
            <p:nvPr/>
          </p:nvSpPr>
          <p:spPr>
            <a:xfrm>
              <a:off x="4302760" y="2568533"/>
              <a:ext cx="1978025" cy="403143"/>
            </a:xfrm>
            <a:custGeom>
              <a:gdLst>
                <a:gd fmla="*/ 0 w 1978025" name="connsiteX0"/>
                <a:gd fmla="*/ 0 h 403143" name="connsiteY0"/>
                <a:gd fmla="*/ 1978025 w 1978025" name="connsiteX1"/>
                <a:gd fmla="*/ 0 h 403143" name="connsiteY1"/>
                <a:gd fmla="*/ 1978025 w 1978025" name="connsiteX2"/>
                <a:gd fmla="*/ 1 h 403143" name="connsiteY2"/>
                <a:gd fmla="*/ 885370 w 1978025" name="connsiteX3"/>
                <a:gd fmla="*/ 1 h 403143" name="connsiteY3"/>
                <a:gd fmla="*/ 1166312 w 1978025" name="connsiteX4"/>
                <a:gd fmla="*/ 403143 h 403143" name="connsiteY4"/>
                <a:gd fmla="*/ 0 w 1978025" name="connsiteX5"/>
                <a:gd fmla="*/ 403143 h 40314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403143" w="1978025">
                  <a:moveTo>
                    <a:pt x="0" y="0"/>
                  </a:moveTo>
                  <a:lnTo>
                    <a:pt x="1978025" y="0"/>
                  </a:lnTo>
                  <a:lnTo>
                    <a:pt x="1978025" y="1"/>
                  </a:lnTo>
                  <a:lnTo>
                    <a:pt x="885370" y="1"/>
                  </a:lnTo>
                  <a:lnTo>
                    <a:pt x="1166312" y="403143"/>
                  </a:lnTo>
                  <a:lnTo>
                    <a:pt x="0" y="403143"/>
                  </a:lnTo>
                  <a:close/>
                </a:path>
              </a:pathLst>
            </a:custGeom>
            <a:solidFill>
              <a:srgbClr val="04D2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4000">
                <a:latin charset="-122" panose="02000000000000000000" pitchFamily="2" typeface="方正兰亭超细黑简体"/>
                <a:ea charset="-122" panose="02000000000000000000" pitchFamily="2" typeface="方正兰亭超细黑简体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4354512" y="2590847"/>
              <a:ext cx="93726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>
                  <a:solidFill>
                    <a:schemeClr val="bg1"/>
                  </a:solidFill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Part 1</a:t>
              </a: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4302760" y="2908111"/>
            <a:ext cx="5601402" cy="403143"/>
            <a:chOff x="4302760" y="2568533"/>
            <a:chExt cx="5601402" cy="403143"/>
          </a:xfrm>
        </p:grpSpPr>
        <p:sp>
          <p:nvSpPr>
            <p:cNvPr id="23" name="平行四边形 22"/>
            <p:cNvSpPr/>
            <p:nvPr/>
          </p:nvSpPr>
          <p:spPr>
            <a:xfrm flipH="1">
              <a:off x="5210626" y="2568533"/>
              <a:ext cx="4693536" cy="403143"/>
            </a:xfrm>
            <a:prstGeom prst="parallelogram">
              <a:avLst>
                <a:gd fmla="val 69688" name="adj"/>
              </a:avLst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mtClean="0" sz="2000"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点击此处添加标题</a:t>
              </a:r>
            </a:p>
          </p:txBody>
        </p:sp>
        <p:sp>
          <p:nvSpPr>
            <p:cNvPr id="24" name="任意多边形 23"/>
            <p:cNvSpPr/>
            <p:nvPr/>
          </p:nvSpPr>
          <p:spPr>
            <a:xfrm>
              <a:off x="4302760" y="2568533"/>
              <a:ext cx="1978025" cy="403143"/>
            </a:xfrm>
            <a:custGeom>
              <a:gdLst>
                <a:gd fmla="*/ 0 w 1978025" name="connsiteX0"/>
                <a:gd fmla="*/ 0 h 403143" name="connsiteY0"/>
                <a:gd fmla="*/ 1978025 w 1978025" name="connsiteX1"/>
                <a:gd fmla="*/ 0 h 403143" name="connsiteY1"/>
                <a:gd fmla="*/ 1978025 w 1978025" name="connsiteX2"/>
                <a:gd fmla="*/ 1 h 403143" name="connsiteY2"/>
                <a:gd fmla="*/ 885370 w 1978025" name="connsiteX3"/>
                <a:gd fmla="*/ 1 h 403143" name="connsiteY3"/>
                <a:gd fmla="*/ 1166312 w 1978025" name="connsiteX4"/>
                <a:gd fmla="*/ 403143 h 403143" name="connsiteY4"/>
                <a:gd fmla="*/ 0 w 1978025" name="connsiteX5"/>
                <a:gd fmla="*/ 403143 h 40314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403143" w="1978025">
                  <a:moveTo>
                    <a:pt x="0" y="0"/>
                  </a:moveTo>
                  <a:lnTo>
                    <a:pt x="1978025" y="0"/>
                  </a:lnTo>
                  <a:lnTo>
                    <a:pt x="1978025" y="1"/>
                  </a:lnTo>
                  <a:lnTo>
                    <a:pt x="885370" y="1"/>
                  </a:lnTo>
                  <a:lnTo>
                    <a:pt x="1166312" y="403143"/>
                  </a:lnTo>
                  <a:lnTo>
                    <a:pt x="0" y="403143"/>
                  </a:lnTo>
                  <a:close/>
                </a:path>
              </a:pathLst>
            </a:custGeom>
            <a:solidFill>
              <a:srgbClr val="04D2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4000">
                <a:latin charset="-122" panose="02000000000000000000" pitchFamily="2" typeface="方正兰亭超细黑简体"/>
                <a:ea charset="-122" panose="02000000000000000000" pitchFamily="2" typeface="方正兰亭超细黑简体"/>
              </a:endParaRP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4354512" y="2590847"/>
              <a:ext cx="93726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>
                  <a:solidFill>
                    <a:schemeClr val="bg1"/>
                  </a:solidFill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Part 2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4302760" y="3610543"/>
            <a:ext cx="5601402" cy="403143"/>
            <a:chOff x="4302760" y="2568533"/>
            <a:chExt cx="5601402" cy="403143"/>
          </a:xfrm>
        </p:grpSpPr>
        <p:sp>
          <p:nvSpPr>
            <p:cNvPr id="27" name="平行四边形 26"/>
            <p:cNvSpPr/>
            <p:nvPr/>
          </p:nvSpPr>
          <p:spPr>
            <a:xfrm flipH="1">
              <a:off x="5210626" y="2568533"/>
              <a:ext cx="4693536" cy="403143"/>
            </a:xfrm>
            <a:prstGeom prst="parallelogram">
              <a:avLst>
                <a:gd fmla="val 69688" name="adj"/>
              </a:avLst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mtClean="0" sz="2000"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点击此处添加标题</a:t>
              </a:r>
            </a:p>
          </p:txBody>
        </p:sp>
        <p:sp>
          <p:nvSpPr>
            <p:cNvPr id="28" name="任意多边形 27"/>
            <p:cNvSpPr/>
            <p:nvPr/>
          </p:nvSpPr>
          <p:spPr>
            <a:xfrm>
              <a:off x="4302760" y="2568533"/>
              <a:ext cx="1978025" cy="403143"/>
            </a:xfrm>
            <a:custGeom>
              <a:gdLst>
                <a:gd fmla="*/ 0 w 1978025" name="connsiteX0"/>
                <a:gd fmla="*/ 0 h 403143" name="connsiteY0"/>
                <a:gd fmla="*/ 1978025 w 1978025" name="connsiteX1"/>
                <a:gd fmla="*/ 0 h 403143" name="connsiteY1"/>
                <a:gd fmla="*/ 1978025 w 1978025" name="connsiteX2"/>
                <a:gd fmla="*/ 1 h 403143" name="connsiteY2"/>
                <a:gd fmla="*/ 885370 w 1978025" name="connsiteX3"/>
                <a:gd fmla="*/ 1 h 403143" name="connsiteY3"/>
                <a:gd fmla="*/ 1166312 w 1978025" name="connsiteX4"/>
                <a:gd fmla="*/ 403143 h 403143" name="connsiteY4"/>
                <a:gd fmla="*/ 0 w 1978025" name="connsiteX5"/>
                <a:gd fmla="*/ 403143 h 40314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403143" w="1978025">
                  <a:moveTo>
                    <a:pt x="0" y="0"/>
                  </a:moveTo>
                  <a:lnTo>
                    <a:pt x="1978025" y="0"/>
                  </a:lnTo>
                  <a:lnTo>
                    <a:pt x="1978025" y="1"/>
                  </a:lnTo>
                  <a:lnTo>
                    <a:pt x="885370" y="1"/>
                  </a:lnTo>
                  <a:lnTo>
                    <a:pt x="1166312" y="403143"/>
                  </a:lnTo>
                  <a:lnTo>
                    <a:pt x="0" y="403143"/>
                  </a:lnTo>
                  <a:close/>
                </a:path>
              </a:pathLst>
            </a:custGeom>
            <a:solidFill>
              <a:srgbClr val="04D2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4000">
                <a:latin charset="-122" panose="02000000000000000000" pitchFamily="2" typeface="方正兰亭超细黑简体"/>
                <a:ea charset="-122" panose="02000000000000000000" pitchFamily="2" typeface="方正兰亭超细黑简体"/>
              </a:endParaRPr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4354512" y="2590847"/>
              <a:ext cx="93726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>
                  <a:solidFill>
                    <a:schemeClr val="bg1"/>
                  </a:solidFill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Part 3</a:t>
              </a: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4302760" y="4312975"/>
            <a:ext cx="5601402" cy="403143"/>
            <a:chOff x="4302760" y="2568533"/>
            <a:chExt cx="5601402" cy="403143"/>
          </a:xfrm>
        </p:grpSpPr>
        <p:sp>
          <p:nvSpPr>
            <p:cNvPr id="31" name="平行四边形 30"/>
            <p:cNvSpPr/>
            <p:nvPr/>
          </p:nvSpPr>
          <p:spPr>
            <a:xfrm flipH="1">
              <a:off x="5210626" y="2568533"/>
              <a:ext cx="4693536" cy="403143"/>
            </a:xfrm>
            <a:prstGeom prst="parallelogram">
              <a:avLst>
                <a:gd fmla="val 69688" name="adj"/>
              </a:avLst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mtClean="0" sz="2000"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点击此处添加标题</a:t>
              </a:r>
            </a:p>
          </p:txBody>
        </p:sp>
        <p:sp>
          <p:nvSpPr>
            <p:cNvPr id="32" name="任意多边形 31"/>
            <p:cNvSpPr/>
            <p:nvPr/>
          </p:nvSpPr>
          <p:spPr>
            <a:xfrm>
              <a:off x="4302760" y="2568533"/>
              <a:ext cx="1978025" cy="403143"/>
            </a:xfrm>
            <a:custGeom>
              <a:gdLst>
                <a:gd fmla="*/ 0 w 1978025" name="connsiteX0"/>
                <a:gd fmla="*/ 0 h 403143" name="connsiteY0"/>
                <a:gd fmla="*/ 1978025 w 1978025" name="connsiteX1"/>
                <a:gd fmla="*/ 0 h 403143" name="connsiteY1"/>
                <a:gd fmla="*/ 1978025 w 1978025" name="connsiteX2"/>
                <a:gd fmla="*/ 1 h 403143" name="connsiteY2"/>
                <a:gd fmla="*/ 885370 w 1978025" name="connsiteX3"/>
                <a:gd fmla="*/ 1 h 403143" name="connsiteY3"/>
                <a:gd fmla="*/ 1166312 w 1978025" name="connsiteX4"/>
                <a:gd fmla="*/ 403143 h 403143" name="connsiteY4"/>
                <a:gd fmla="*/ 0 w 1978025" name="connsiteX5"/>
                <a:gd fmla="*/ 403143 h 40314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403143" w="1978025">
                  <a:moveTo>
                    <a:pt x="0" y="0"/>
                  </a:moveTo>
                  <a:lnTo>
                    <a:pt x="1978025" y="0"/>
                  </a:lnTo>
                  <a:lnTo>
                    <a:pt x="1978025" y="1"/>
                  </a:lnTo>
                  <a:lnTo>
                    <a:pt x="885370" y="1"/>
                  </a:lnTo>
                  <a:lnTo>
                    <a:pt x="1166312" y="403143"/>
                  </a:lnTo>
                  <a:lnTo>
                    <a:pt x="0" y="403143"/>
                  </a:lnTo>
                  <a:close/>
                </a:path>
              </a:pathLst>
            </a:custGeom>
            <a:solidFill>
              <a:srgbClr val="04D2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4000">
                <a:latin charset="-122" panose="02000000000000000000" pitchFamily="2" typeface="方正兰亭超细黑简体"/>
                <a:ea charset="-122" panose="02000000000000000000" pitchFamily="2" typeface="方正兰亭超细黑简体"/>
              </a:endParaRPr>
            </a:p>
          </p:txBody>
        </p:sp>
        <p:sp>
          <p:nvSpPr>
            <p:cNvPr id="33" name="文本框 32"/>
            <p:cNvSpPr txBox="1"/>
            <p:nvPr/>
          </p:nvSpPr>
          <p:spPr>
            <a:xfrm>
              <a:off x="4354512" y="2590847"/>
              <a:ext cx="93726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>
                  <a:solidFill>
                    <a:schemeClr val="bg1"/>
                  </a:solidFill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Part 4</a:t>
              </a: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1967161" y="2646485"/>
            <a:ext cx="1588840" cy="1573262"/>
            <a:chOff x="5131275" y="1605136"/>
            <a:chExt cx="1915892" cy="1897106"/>
          </a:xfrm>
        </p:grpSpPr>
        <p:grpSp>
          <p:nvGrpSpPr>
            <p:cNvPr id="35" name="组合 34"/>
            <p:cNvGrpSpPr/>
            <p:nvPr/>
          </p:nvGrpSpPr>
          <p:grpSpPr>
            <a:xfrm>
              <a:off x="5144830" y="1605136"/>
              <a:ext cx="1902337" cy="1897106"/>
              <a:chOff x="4856662" y="2322970"/>
              <a:chExt cx="2496465" cy="2489601"/>
            </a:xfrm>
          </p:grpSpPr>
          <p:sp>
            <p:nvSpPr>
              <p:cNvPr id="37" name="椭圆 36"/>
              <p:cNvSpPr/>
              <p:nvPr/>
            </p:nvSpPr>
            <p:spPr>
              <a:xfrm>
                <a:off x="4969057" y="2438335"/>
                <a:ext cx="2281072" cy="2268454"/>
              </a:xfrm>
              <a:prstGeom prst="ellipse">
                <a:avLst/>
              </a:prstGeom>
              <a:solidFill>
                <a:srgbClr val="FFFFFF">
                  <a:alpha val="47059"/>
                </a:srgbClr>
              </a:solidFill>
              <a:ln cmpd="sng" w="139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b="1" lang="zh-CN" sz="4000">
                  <a:solidFill>
                    <a:schemeClr val="tx1"/>
                  </a:solidFill>
                  <a:latin charset="-122" panose="02000000000000000000" pitchFamily="2" typeface="方正兰亭超细黑简体"/>
                  <a:ea charset="-122" panose="02000000000000000000" pitchFamily="2" typeface="方正兰亭超细黑简体"/>
                </a:endParaRPr>
              </a:p>
            </p:txBody>
          </p:sp>
          <p:sp>
            <p:nvSpPr>
              <p:cNvPr id="38" name="椭圆 37"/>
              <p:cNvSpPr/>
              <p:nvPr/>
            </p:nvSpPr>
            <p:spPr>
              <a:xfrm>
                <a:off x="4856662" y="2322970"/>
                <a:ext cx="2496465" cy="2489601"/>
              </a:xfrm>
              <a:prstGeom prst="ellipse">
                <a:avLst/>
              </a:prstGeom>
              <a:noFill/>
              <a:ln cmpd="sng" w="139700">
                <a:solidFill>
                  <a:srgbClr val="04D2A1">
                    <a:alpha val="4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4000"/>
              </a:p>
            </p:txBody>
          </p:sp>
        </p:grpSp>
        <p:sp>
          <p:nvSpPr>
            <p:cNvPr id="36" name="文本框 35"/>
            <p:cNvSpPr txBox="1"/>
            <p:nvPr/>
          </p:nvSpPr>
          <p:spPr>
            <a:xfrm>
              <a:off x="5131276" y="2175750"/>
              <a:ext cx="1915892" cy="771836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3600"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目录</a:t>
              </a:r>
            </a:p>
          </p:txBody>
        </p:sp>
      </p:grpSp>
    </p:spTree>
    <p:extLst>
      <p:ext uri="{BB962C8B-B14F-4D97-AF65-F5344CB8AC3E}">
        <p14:creationId val="1554629394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5653"/>
          <a:stretch>
            <a:fillRect/>
          </a:stretch>
        </p:blipFill>
        <p:spPr>
          <a:xfrm>
            <a:off x="-1" y="0"/>
            <a:ext cx="12192000" cy="6865258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4288970" y="2750457"/>
            <a:ext cx="3639024" cy="1357086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5400"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过渡标题</a:t>
            </a:r>
          </a:p>
          <a:p>
            <a:pPr algn="ctr"/>
            <a:r>
              <a:rPr altLang="en-US" lang="zh-CN" smtClean="0" sz="5400"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点击此处添加文字</a:t>
            </a:r>
          </a:p>
        </p:txBody>
      </p:sp>
      <p:sp>
        <p:nvSpPr>
          <p:cNvPr id="9" name="菱形 8"/>
          <p:cNvSpPr/>
          <p:nvPr/>
        </p:nvSpPr>
        <p:spPr>
          <a:xfrm rot="-890110">
            <a:off x="6143110" y="1936991"/>
            <a:ext cx="2104571" cy="638629"/>
          </a:xfrm>
          <a:prstGeom prst="diamond">
            <a:avLst/>
          </a:prstGeom>
          <a:solidFill>
            <a:srgbClr val="04D2A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菱形 9"/>
          <p:cNvSpPr/>
          <p:nvPr/>
        </p:nvSpPr>
        <p:spPr>
          <a:xfrm rot="420779">
            <a:off x="6608933" y="1905143"/>
            <a:ext cx="2104571" cy="638629"/>
          </a:xfrm>
          <a:prstGeom prst="diamond">
            <a:avLst/>
          </a:prstGeom>
          <a:solidFill>
            <a:srgbClr val="04D2A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菱形 10"/>
          <p:cNvSpPr/>
          <p:nvPr/>
        </p:nvSpPr>
        <p:spPr>
          <a:xfrm rot="1731668">
            <a:off x="7053149" y="2048939"/>
            <a:ext cx="2104571" cy="638629"/>
          </a:xfrm>
          <a:prstGeom prst="diamond">
            <a:avLst/>
          </a:prstGeom>
          <a:solidFill>
            <a:srgbClr val="04D2A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菱形 11"/>
          <p:cNvSpPr/>
          <p:nvPr/>
        </p:nvSpPr>
        <p:spPr>
          <a:xfrm rot="3042557">
            <a:off x="7411945" y="2347720"/>
            <a:ext cx="2104571" cy="638629"/>
          </a:xfrm>
          <a:prstGeom prst="diamond">
            <a:avLst/>
          </a:prstGeom>
          <a:solidFill>
            <a:srgbClr val="04D2A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菱形 12"/>
          <p:cNvSpPr/>
          <p:nvPr/>
        </p:nvSpPr>
        <p:spPr>
          <a:xfrm rot="4353446">
            <a:off x="7633780" y="2758566"/>
            <a:ext cx="2104571" cy="638629"/>
          </a:xfrm>
          <a:prstGeom prst="diamond">
            <a:avLst/>
          </a:prstGeom>
          <a:solidFill>
            <a:srgbClr val="04D2A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菱形 13"/>
          <p:cNvSpPr/>
          <p:nvPr/>
        </p:nvSpPr>
        <p:spPr>
          <a:xfrm rot="5664336">
            <a:off x="7686785" y="3222457"/>
            <a:ext cx="2104571" cy="638629"/>
          </a:xfrm>
          <a:prstGeom prst="diamond">
            <a:avLst/>
          </a:prstGeom>
          <a:solidFill>
            <a:srgbClr val="04D2A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" name="菱形 14"/>
          <p:cNvSpPr/>
          <p:nvPr/>
        </p:nvSpPr>
        <p:spPr>
          <a:xfrm rot="6975225">
            <a:off x="7563347" y="3672755"/>
            <a:ext cx="2104571" cy="638629"/>
          </a:xfrm>
          <a:prstGeom prst="diamond">
            <a:avLst/>
          </a:prstGeom>
          <a:solidFill>
            <a:srgbClr val="04D2A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菱形 15"/>
          <p:cNvSpPr/>
          <p:nvPr/>
        </p:nvSpPr>
        <p:spPr>
          <a:xfrm rot="8286114">
            <a:off x="7281197" y="4044772"/>
            <a:ext cx="2104571" cy="638629"/>
          </a:xfrm>
          <a:prstGeom prst="diamond">
            <a:avLst/>
          </a:prstGeom>
          <a:solidFill>
            <a:srgbClr val="04D2A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菱形 16"/>
          <p:cNvSpPr/>
          <p:nvPr/>
        </p:nvSpPr>
        <p:spPr>
          <a:xfrm rot="9597003">
            <a:off x="6880869" y="4285067"/>
            <a:ext cx="2104571" cy="638629"/>
          </a:xfrm>
          <a:prstGeom prst="diamond">
            <a:avLst/>
          </a:prstGeom>
          <a:solidFill>
            <a:srgbClr val="04D2A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菱形 17"/>
          <p:cNvSpPr/>
          <p:nvPr/>
        </p:nvSpPr>
        <p:spPr>
          <a:xfrm rot="10907891">
            <a:off x="6419868" y="4359121"/>
            <a:ext cx="2104571" cy="638629"/>
          </a:xfrm>
          <a:prstGeom prst="diamond">
            <a:avLst/>
          </a:prstGeom>
          <a:solidFill>
            <a:srgbClr val="04D2A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菱形 18"/>
          <p:cNvSpPr/>
          <p:nvPr/>
        </p:nvSpPr>
        <p:spPr>
          <a:xfrm rot="12218782">
            <a:off x="5964422" y="4256295"/>
            <a:ext cx="2104571" cy="638629"/>
          </a:xfrm>
          <a:prstGeom prst="diamond">
            <a:avLst/>
          </a:prstGeom>
          <a:solidFill>
            <a:srgbClr val="04D2A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567534110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5653"/>
          <a:stretch>
            <a:fillRect/>
          </a:stretch>
        </p:blipFill>
        <p:spPr>
          <a:xfrm>
            <a:off x="0" y="0"/>
            <a:ext cx="12192000" cy="6865258"/>
          </a:xfrm>
          <a:prstGeom prst="rect">
            <a:avLst/>
          </a:prstGeom>
        </p:spPr>
      </p:pic>
      <p:sp>
        <p:nvSpPr>
          <p:cNvPr id="24" name="矩形 23"/>
          <p:cNvSpPr/>
          <p:nvPr/>
        </p:nvSpPr>
        <p:spPr>
          <a:xfrm>
            <a:off x="1170526" y="5760139"/>
            <a:ext cx="9745124" cy="175229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aphicFrame>
        <p:nvGraphicFramePr>
          <p:cNvPr id="23" name="图表 22"/>
          <p:cNvGraphicFramePr/>
          <p:nvPr>
            <p:extLst>
              <p:ext uri="{D42A27DB-BD31-4B8C-83A1-F6EECF244321}">
                <p14:modId val="2031470678"/>
              </p:ext>
            </p:extLst>
          </p:nvPr>
        </p:nvGraphicFramePr>
        <p:xfrm>
          <a:off x="2321184" y="1240567"/>
          <a:ext cx="8746866" cy="4779434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25" name="椭圆 24"/>
          <p:cNvSpPr/>
          <p:nvPr/>
        </p:nvSpPr>
        <p:spPr>
          <a:xfrm>
            <a:off x="1170526" y="5247071"/>
            <a:ext cx="1132115" cy="1132115"/>
          </a:xfrm>
          <a:prstGeom prst="ellipse">
            <a:avLst/>
          </a:prstGeom>
          <a:noFill/>
          <a:ln w="381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椭圆 25"/>
          <p:cNvSpPr/>
          <p:nvPr/>
        </p:nvSpPr>
        <p:spPr>
          <a:xfrm>
            <a:off x="1090696" y="5181757"/>
            <a:ext cx="1284514" cy="1284514"/>
          </a:xfrm>
          <a:prstGeom prst="ellipse">
            <a:avLst/>
          </a:prstGeom>
          <a:noFill/>
          <a:ln>
            <a:solidFill>
              <a:srgbClr val="04D2A1">
                <a:alpha val="6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文本框 26"/>
          <p:cNvSpPr txBox="1"/>
          <p:nvPr/>
        </p:nvSpPr>
        <p:spPr>
          <a:xfrm>
            <a:off x="1388240" y="5421244"/>
            <a:ext cx="810986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2016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1333810" y="5894522"/>
            <a:ext cx="1026885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销售额</a:t>
            </a:r>
          </a:p>
        </p:txBody>
      </p:sp>
      <p:grpSp>
        <p:nvGrpSpPr>
          <p:cNvPr id="32" name="组合 31"/>
          <p:cNvGrpSpPr/>
          <p:nvPr/>
        </p:nvGrpSpPr>
        <p:grpSpPr>
          <a:xfrm>
            <a:off x="2604316" y="3931029"/>
            <a:ext cx="508000" cy="391885"/>
            <a:chOff x="2714172" y="3236686"/>
            <a:chExt cx="508000" cy="391885"/>
          </a:xfrm>
        </p:grpSpPr>
        <p:sp>
          <p:nvSpPr>
            <p:cNvPr id="30" name="椭圆 29"/>
            <p:cNvSpPr/>
            <p:nvPr/>
          </p:nvSpPr>
          <p:spPr>
            <a:xfrm>
              <a:off x="2728686" y="3236686"/>
              <a:ext cx="391885" cy="391885"/>
            </a:xfrm>
            <a:prstGeom prst="ellipse">
              <a:avLst/>
            </a:prstGeom>
            <a:solidFill>
              <a:schemeClr val="bg1">
                <a:alpha val="5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1" name="文本框 30"/>
            <p:cNvSpPr txBox="1"/>
            <p:nvPr/>
          </p:nvSpPr>
          <p:spPr>
            <a:xfrm>
              <a:off x="2714172" y="3251200"/>
              <a:ext cx="50800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30</a:t>
              </a: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3316423" y="4360067"/>
            <a:ext cx="508000" cy="391885"/>
            <a:chOff x="2714172" y="3236686"/>
            <a:chExt cx="508000" cy="391885"/>
          </a:xfrm>
        </p:grpSpPr>
        <p:sp>
          <p:nvSpPr>
            <p:cNvPr id="13" name="椭圆 12"/>
            <p:cNvSpPr/>
            <p:nvPr/>
          </p:nvSpPr>
          <p:spPr>
            <a:xfrm>
              <a:off x="2728686" y="3236686"/>
              <a:ext cx="391885" cy="391885"/>
            </a:xfrm>
            <a:prstGeom prst="ellipse">
              <a:avLst/>
            </a:prstGeom>
            <a:solidFill>
              <a:schemeClr val="bg1">
                <a:alpha val="5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2714172" y="3251202"/>
              <a:ext cx="50800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20</a:t>
              </a: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4020304" y="2653724"/>
            <a:ext cx="508000" cy="391885"/>
            <a:chOff x="2714172" y="3236686"/>
            <a:chExt cx="508000" cy="391885"/>
          </a:xfrm>
        </p:grpSpPr>
        <p:sp>
          <p:nvSpPr>
            <p:cNvPr id="16" name="椭圆 15"/>
            <p:cNvSpPr/>
            <p:nvPr/>
          </p:nvSpPr>
          <p:spPr>
            <a:xfrm>
              <a:off x="2728686" y="3236686"/>
              <a:ext cx="391885" cy="391885"/>
            </a:xfrm>
            <a:prstGeom prst="ellipse">
              <a:avLst/>
            </a:prstGeom>
            <a:solidFill>
              <a:schemeClr val="bg1">
                <a:alpha val="5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2714172" y="3251200"/>
              <a:ext cx="50800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60</a:t>
              </a: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4723684" y="3301005"/>
            <a:ext cx="508000" cy="391885"/>
            <a:chOff x="2714172" y="3236686"/>
            <a:chExt cx="508000" cy="391885"/>
          </a:xfrm>
        </p:grpSpPr>
        <p:sp>
          <p:nvSpPr>
            <p:cNvPr id="19" name="椭圆 18"/>
            <p:cNvSpPr/>
            <p:nvPr/>
          </p:nvSpPr>
          <p:spPr>
            <a:xfrm>
              <a:off x="2728686" y="3236686"/>
              <a:ext cx="391885" cy="391885"/>
            </a:xfrm>
            <a:prstGeom prst="ellipse">
              <a:avLst/>
            </a:prstGeom>
            <a:solidFill>
              <a:schemeClr val="bg1">
                <a:alpha val="5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2714172" y="3251201"/>
              <a:ext cx="50800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45</a:t>
              </a: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5417270" y="3721439"/>
            <a:ext cx="508000" cy="391885"/>
            <a:chOff x="2714172" y="3236686"/>
            <a:chExt cx="508000" cy="391885"/>
          </a:xfrm>
        </p:grpSpPr>
        <p:sp>
          <p:nvSpPr>
            <p:cNvPr id="22" name="椭圆 21"/>
            <p:cNvSpPr/>
            <p:nvPr/>
          </p:nvSpPr>
          <p:spPr>
            <a:xfrm>
              <a:off x="2728686" y="3236686"/>
              <a:ext cx="391885" cy="391885"/>
            </a:xfrm>
            <a:prstGeom prst="ellipse">
              <a:avLst/>
            </a:prstGeom>
            <a:solidFill>
              <a:schemeClr val="bg1">
                <a:alpha val="5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2714172" y="3251201"/>
              <a:ext cx="50800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35</a:t>
              </a: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6139166" y="3713401"/>
            <a:ext cx="508000" cy="391885"/>
            <a:chOff x="2714172" y="3236686"/>
            <a:chExt cx="508000" cy="391885"/>
          </a:xfrm>
        </p:grpSpPr>
        <p:sp>
          <p:nvSpPr>
            <p:cNvPr id="34" name="椭圆 33"/>
            <p:cNvSpPr/>
            <p:nvPr/>
          </p:nvSpPr>
          <p:spPr>
            <a:xfrm>
              <a:off x="2728686" y="3236686"/>
              <a:ext cx="391885" cy="391885"/>
            </a:xfrm>
            <a:prstGeom prst="ellipse">
              <a:avLst/>
            </a:prstGeom>
            <a:solidFill>
              <a:schemeClr val="bg1">
                <a:alpha val="5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5" name="文本框 34"/>
            <p:cNvSpPr txBox="1"/>
            <p:nvPr/>
          </p:nvSpPr>
          <p:spPr>
            <a:xfrm>
              <a:off x="2714172" y="3251202"/>
              <a:ext cx="50800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35</a:t>
              </a: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6835979" y="1800776"/>
            <a:ext cx="508000" cy="391885"/>
            <a:chOff x="2714172" y="3236686"/>
            <a:chExt cx="508000" cy="391885"/>
          </a:xfrm>
        </p:grpSpPr>
        <p:sp>
          <p:nvSpPr>
            <p:cNvPr id="37" name="椭圆 36"/>
            <p:cNvSpPr/>
            <p:nvPr/>
          </p:nvSpPr>
          <p:spPr>
            <a:xfrm>
              <a:off x="2728686" y="3236686"/>
              <a:ext cx="391885" cy="391885"/>
            </a:xfrm>
            <a:prstGeom prst="ellipse">
              <a:avLst/>
            </a:prstGeom>
            <a:solidFill>
              <a:schemeClr val="bg1">
                <a:alpha val="5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8" name="文本框 37"/>
            <p:cNvSpPr txBox="1"/>
            <p:nvPr/>
          </p:nvSpPr>
          <p:spPr>
            <a:xfrm>
              <a:off x="2714173" y="3251201"/>
              <a:ext cx="50800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80</a:t>
              </a: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7528327" y="2015769"/>
            <a:ext cx="508000" cy="391885"/>
            <a:chOff x="2714172" y="3236686"/>
            <a:chExt cx="508000" cy="391885"/>
          </a:xfrm>
        </p:grpSpPr>
        <p:sp>
          <p:nvSpPr>
            <p:cNvPr id="40" name="椭圆 39"/>
            <p:cNvSpPr/>
            <p:nvPr/>
          </p:nvSpPr>
          <p:spPr>
            <a:xfrm>
              <a:off x="2728686" y="3236686"/>
              <a:ext cx="391885" cy="391885"/>
            </a:xfrm>
            <a:prstGeom prst="ellipse">
              <a:avLst/>
            </a:prstGeom>
            <a:solidFill>
              <a:schemeClr val="bg1">
                <a:alpha val="5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1" name="文本框 40"/>
            <p:cNvSpPr txBox="1"/>
            <p:nvPr/>
          </p:nvSpPr>
          <p:spPr>
            <a:xfrm>
              <a:off x="2714173" y="3251201"/>
              <a:ext cx="50800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75</a:t>
              </a:r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8250171" y="2238254"/>
            <a:ext cx="508000" cy="391885"/>
            <a:chOff x="2714172" y="3236686"/>
            <a:chExt cx="508000" cy="391885"/>
          </a:xfrm>
        </p:grpSpPr>
        <p:sp>
          <p:nvSpPr>
            <p:cNvPr id="43" name="椭圆 42"/>
            <p:cNvSpPr/>
            <p:nvPr/>
          </p:nvSpPr>
          <p:spPr>
            <a:xfrm>
              <a:off x="2728686" y="3236686"/>
              <a:ext cx="391885" cy="391885"/>
            </a:xfrm>
            <a:prstGeom prst="ellipse">
              <a:avLst/>
            </a:prstGeom>
            <a:solidFill>
              <a:schemeClr val="bg1">
                <a:alpha val="5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4" name="文本框 43"/>
            <p:cNvSpPr txBox="1"/>
            <p:nvPr/>
          </p:nvSpPr>
          <p:spPr>
            <a:xfrm>
              <a:off x="2714171" y="3251202"/>
              <a:ext cx="50800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70</a:t>
              </a: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8954220" y="1370692"/>
            <a:ext cx="508000" cy="391885"/>
            <a:chOff x="2714172" y="3236686"/>
            <a:chExt cx="508000" cy="391885"/>
          </a:xfrm>
        </p:grpSpPr>
        <p:sp>
          <p:nvSpPr>
            <p:cNvPr id="46" name="椭圆 45"/>
            <p:cNvSpPr/>
            <p:nvPr/>
          </p:nvSpPr>
          <p:spPr>
            <a:xfrm>
              <a:off x="2728686" y="3236686"/>
              <a:ext cx="391885" cy="391885"/>
            </a:xfrm>
            <a:prstGeom prst="ellipse">
              <a:avLst/>
            </a:prstGeom>
            <a:solidFill>
              <a:schemeClr val="bg1">
                <a:alpha val="5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7" name="文本框 46"/>
            <p:cNvSpPr txBox="1"/>
            <p:nvPr/>
          </p:nvSpPr>
          <p:spPr>
            <a:xfrm>
              <a:off x="2714173" y="3251201"/>
              <a:ext cx="50800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90</a:t>
              </a: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9645456" y="3295549"/>
            <a:ext cx="508000" cy="391885"/>
            <a:chOff x="2714172" y="3236686"/>
            <a:chExt cx="508000" cy="391885"/>
          </a:xfrm>
        </p:grpSpPr>
        <p:sp>
          <p:nvSpPr>
            <p:cNvPr id="49" name="椭圆 48"/>
            <p:cNvSpPr/>
            <p:nvPr/>
          </p:nvSpPr>
          <p:spPr>
            <a:xfrm>
              <a:off x="2728686" y="3236686"/>
              <a:ext cx="391885" cy="391885"/>
            </a:xfrm>
            <a:prstGeom prst="ellipse">
              <a:avLst/>
            </a:prstGeom>
            <a:solidFill>
              <a:schemeClr val="bg1">
                <a:alpha val="5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0" name="文本框 49"/>
            <p:cNvSpPr txBox="1"/>
            <p:nvPr/>
          </p:nvSpPr>
          <p:spPr>
            <a:xfrm>
              <a:off x="2714171" y="3251202"/>
              <a:ext cx="50800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45</a:t>
              </a: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356753" y="2871780"/>
            <a:ext cx="508000" cy="391885"/>
            <a:chOff x="2714172" y="3236686"/>
            <a:chExt cx="508000" cy="391885"/>
          </a:xfrm>
        </p:grpSpPr>
        <p:sp>
          <p:nvSpPr>
            <p:cNvPr id="52" name="椭圆 51"/>
            <p:cNvSpPr/>
            <p:nvPr/>
          </p:nvSpPr>
          <p:spPr>
            <a:xfrm>
              <a:off x="2728686" y="3236686"/>
              <a:ext cx="391885" cy="391885"/>
            </a:xfrm>
            <a:prstGeom prst="ellipse">
              <a:avLst/>
            </a:prstGeom>
            <a:solidFill>
              <a:schemeClr val="bg1">
                <a:alpha val="5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3" name="文本框 52"/>
            <p:cNvSpPr txBox="1"/>
            <p:nvPr/>
          </p:nvSpPr>
          <p:spPr>
            <a:xfrm>
              <a:off x="2714173" y="3251201"/>
              <a:ext cx="50800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55</a:t>
              </a: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1111250" y="1036965"/>
            <a:ext cx="4998170" cy="457200"/>
          </a:xfrm>
          <a:prstGeom prst="rect">
            <a:avLst/>
          </a:prstGeom>
          <a:solidFill>
            <a:srgbClr val="04D2A1">
              <a:alpha val="50196"/>
            </a:srgbClr>
          </a:solidFill>
        </p:spPr>
        <p:txBody>
          <a:bodyPr rtlCol="0" wrap="square">
            <a:spAutoFit/>
          </a:bodyPr>
          <a:lstStyle/>
          <a:p>
            <a:pPr algn="r"/>
            <a:r>
              <a:rPr altLang="zh-CN" lang="en-US" smtClean="0" sz="24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2016年各月份业绩统计图（万元）</a:t>
            </a:r>
          </a:p>
        </p:txBody>
      </p:sp>
    </p:spTree>
    <p:extLst>
      <p:ext uri="{BB962C8B-B14F-4D97-AF65-F5344CB8AC3E}">
        <p14:creationId val="456525323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5653"/>
          <a:stretch>
            <a:fillRect/>
          </a:stretch>
        </p:blipFill>
        <p:spPr>
          <a:xfrm>
            <a:off x="0" y="0"/>
            <a:ext cx="12192000" cy="6865258"/>
          </a:xfrm>
          <a:prstGeom prst="rect">
            <a:avLst/>
          </a:prstGeom>
        </p:spPr>
      </p:pic>
      <p:sp>
        <p:nvSpPr>
          <p:cNvPr id="56" name="矩形 55"/>
          <p:cNvSpPr/>
          <p:nvPr/>
        </p:nvSpPr>
        <p:spPr>
          <a:xfrm>
            <a:off x="218669" y="771073"/>
            <a:ext cx="11755618" cy="997860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文本框 8"/>
          <p:cNvSpPr txBox="1"/>
          <p:nvPr/>
        </p:nvSpPr>
        <p:spPr>
          <a:xfrm>
            <a:off x="332877" y="928671"/>
            <a:ext cx="78377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2400">
                <a:latin charset="-122" pitchFamily="50" typeface="造字工房悦圆演示版常规体"/>
                <a:ea charset="-122" pitchFamily="50" typeface="造字工房悦圆演示版常规体"/>
              </a:rPr>
              <a:t>1月</a:t>
            </a:r>
          </a:p>
          <a:p>
            <a:pPr algn="ctr"/>
            <a:r>
              <a:rPr altLang="zh-CN" lang="en-US" smtClean="0" sz="2400">
                <a:latin charset="-122" pitchFamily="50" typeface="造字工房悦圆演示版常规体"/>
                <a:ea charset="-122" pitchFamily="50" typeface="造字工房悦圆演示版常规体"/>
              </a:rPr>
              <a:t>JAN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1151119" y="930733"/>
            <a:ext cx="78377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2400">
                <a:latin charset="-122" pitchFamily="50" typeface="造字工房悦圆演示版常规体"/>
                <a:ea charset="-122" pitchFamily="50" typeface="造字工房悦圆演示版常规体"/>
              </a:rPr>
              <a:t>2月</a:t>
            </a:r>
          </a:p>
          <a:p>
            <a:pPr algn="ctr"/>
            <a:r>
              <a:rPr altLang="zh-CN" lang="en-US" sz="2400">
                <a:latin charset="-122" pitchFamily="50" typeface="造字工房悦圆演示版常规体"/>
                <a:ea charset="-122" pitchFamily="50" typeface="造字工房悦圆演示版常规体"/>
              </a:rPr>
              <a:t>FEB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1963919" y="930733"/>
            <a:ext cx="78377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2400">
                <a:latin charset="-122" pitchFamily="50" typeface="造字工房悦圆演示版常规体"/>
                <a:ea charset="-122" pitchFamily="50" typeface="造字工房悦圆演示版常规体"/>
              </a:rPr>
              <a:t>3月</a:t>
            </a:r>
          </a:p>
          <a:p>
            <a:pPr algn="ctr"/>
            <a:r>
              <a:rPr altLang="zh-CN" lang="en-US" smtClean="0" sz="2400">
                <a:latin charset="-122" pitchFamily="50" typeface="造字工房悦圆演示版常规体"/>
                <a:ea charset="-122" pitchFamily="50" typeface="造字工房悦圆演示版常规体"/>
              </a:rPr>
              <a:t>MAR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2776719" y="930733"/>
            <a:ext cx="78377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2400">
                <a:latin charset="-122" pitchFamily="50" typeface="造字工房悦圆演示版常规体"/>
                <a:ea charset="-122" pitchFamily="50" typeface="造字工房悦圆演示版常规体"/>
              </a:rPr>
              <a:t>4月</a:t>
            </a:r>
          </a:p>
          <a:p>
            <a:pPr algn="ctr"/>
            <a:r>
              <a:rPr altLang="zh-CN" lang="en-US" sz="2400">
                <a:latin charset="-122" pitchFamily="50" typeface="造字工房悦圆演示版常规体"/>
                <a:ea charset="-122" pitchFamily="50" typeface="造字工房悦圆演示版常规体"/>
              </a:rPr>
              <a:t>APR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3589519" y="930733"/>
            <a:ext cx="78377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2400">
                <a:latin charset="-122" pitchFamily="50" typeface="造字工房悦圆演示版常规体"/>
                <a:ea charset="-122" pitchFamily="50" typeface="造字工房悦圆演示版常规体"/>
              </a:rPr>
              <a:t>5月</a:t>
            </a:r>
          </a:p>
          <a:p>
            <a:pPr algn="ctr"/>
            <a:r>
              <a:rPr altLang="zh-CN" lang="en-US" smtClean="0" sz="2400">
                <a:latin charset="-122" pitchFamily="50" typeface="造字工房悦圆演示版常规体"/>
                <a:ea charset="-122" pitchFamily="50" typeface="造字工房悦圆演示版常规体"/>
              </a:rPr>
              <a:t>MAY</a:t>
            </a:r>
          </a:p>
        </p:txBody>
      </p:sp>
      <p:sp>
        <p:nvSpPr>
          <p:cNvPr id="99" name="文本框 98"/>
          <p:cNvSpPr txBox="1"/>
          <p:nvPr/>
        </p:nvSpPr>
        <p:spPr>
          <a:xfrm>
            <a:off x="4402319" y="930733"/>
            <a:ext cx="78377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2400">
                <a:latin charset="-122" pitchFamily="50" typeface="造字工房悦圆演示版常规体"/>
                <a:ea charset="-122" pitchFamily="50" typeface="造字工房悦圆演示版常规体"/>
              </a:rPr>
              <a:t>6月</a:t>
            </a:r>
          </a:p>
          <a:p>
            <a:pPr algn="ctr"/>
            <a:r>
              <a:rPr altLang="zh-CN" lang="en-US" sz="2400">
                <a:latin charset="-122" pitchFamily="50" typeface="造字工房悦圆演示版常规体"/>
                <a:ea charset="-122" pitchFamily="50" typeface="造字工房悦圆演示版常规体"/>
              </a:rPr>
              <a:t>JUN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5215119" y="930733"/>
            <a:ext cx="78377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2400">
                <a:latin charset="-122" pitchFamily="50" typeface="造字工房悦圆演示版常规体"/>
                <a:ea charset="-122" pitchFamily="50" typeface="造字工房悦圆演示版常规体"/>
              </a:rPr>
              <a:t>7月</a:t>
            </a:r>
          </a:p>
          <a:p>
            <a:pPr algn="ctr"/>
            <a:r>
              <a:rPr altLang="zh-CN" lang="en-US" sz="2400">
                <a:latin charset="-122" pitchFamily="50" typeface="造字工房悦圆演示版常规体"/>
                <a:ea charset="-122" pitchFamily="50" typeface="造字工房悦圆演示版常规体"/>
              </a:rPr>
              <a:t>JUL</a:t>
            </a:r>
          </a:p>
        </p:txBody>
      </p:sp>
      <p:sp>
        <p:nvSpPr>
          <p:cNvPr id="101" name="文本框 100"/>
          <p:cNvSpPr txBox="1"/>
          <p:nvPr/>
        </p:nvSpPr>
        <p:spPr>
          <a:xfrm>
            <a:off x="6027919" y="930733"/>
            <a:ext cx="78377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2400">
                <a:latin charset="-122" pitchFamily="50" typeface="造字工房悦圆演示版常规体"/>
                <a:ea charset="-122" pitchFamily="50" typeface="造字工房悦圆演示版常规体"/>
              </a:rPr>
              <a:t>8月</a:t>
            </a:r>
          </a:p>
          <a:p>
            <a:pPr algn="ctr"/>
            <a:r>
              <a:rPr altLang="zh-CN" lang="en-US" sz="2400">
                <a:latin charset="-122" pitchFamily="50" typeface="造字工房悦圆演示版常规体"/>
                <a:ea charset="-122" pitchFamily="50" typeface="造字工房悦圆演示版常规体"/>
              </a:rPr>
              <a:t>AUG</a:t>
            </a:r>
          </a:p>
        </p:txBody>
      </p:sp>
      <p:sp>
        <p:nvSpPr>
          <p:cNvPr id="102" name="文本框 101"/>
          <p:cNvSpPr txBox="1"/>
          <p:nvPr/>
        </p:nvSpPr>
        <p:spPr>
          <a:xfrm>
            <a:off x="6840719" y="930733"/>
            <a:ext cx="78377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2400">
                <a:latin charset="-122" pitchFamily="50" typeface="造字工房悦圆演示版常规体"/>
                <a:ea charset="-122" pitchFamily="50" typeface="造字工房悦圆演示版常规体"/>
              </a:rPr>
              <a:t>9月</a:t>
            </a:r>
          </a:p>
          <a:p>
            <a:pPr algn="ctr"/>
            <a:r>
              <a:rPr altLang="zh-CN" lang="en-US" sz="2400">
                <a:latin charset="-122" pitchFamily="50" typeface="造字工房悦圆演示版常规体"/>
                <a:ea charset="-122" pitchFamily="50" typeface="造字工房悦圆演示版常规体"/>
              </a:rPr>
              <a:t>SEP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7653518" y="930733"/>
            <a:ext cx="90317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2400">
                <a:latin charset="-122" pitchFamily="50" typeface="造字工房悦圆演示版常规体"/>
                <a:ea charset="-122" pitchFamily="50" typeface="造字工房悦圆演示版常规体"/>
              </a:rPr>
              <a:t>10月</a:t>
            </a:r>
          </a:p>
          <a:p>
            <a:pPr algn="ctr"/>
            <a:r>
              <a:rPr altLang="zh-CN" lang="en-US" smtClean="0" sz="2400">
                <a:latin charset="-122" pitchFamily="50" typeface="造字工房悦圆演示版常规体"/>
                <a:ea charset="-122" pitchFamily="50" typeface="造字工房悦圆演示版常规体"/>
              </a:rPr>
              <a:t>OCT</a:t>
            </a:r>
          </a:p>
        </p:txBody>
      </p:sp>
      <p:sp>
        <p:nvSpPr>
          <p:cNvPr id="104" name="文本框 103"/>
          <p:cNvSpPr txBox="1"/>
          <p:nvPr/>
        </p:nvSpPr>
        <p:spPr>
          <a:xfrm>
            <a:off x="8466320" y="930733"/>
            <a:ext cx="959163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2400">
                <a:latin charset="-122" pitchFamily="50" typeface="造字工房悦圆演示版常规体"/>
                <a:ea charset="-122" pitchFamily="50" typeface="造字工房悦圆演示版常规体"/>
              </a:rPr>
              <a:t>11月</a:t>
            </a:r>
          </a:p>
          <a:p>
            <a:pPr algn="ctr"/>
            <a:r>
              <a:rPr altLang="zh-CN" lang="en-US" smtClean="0" sz="2400">
                <a:latin charset="-122" pitchFamily="50" typeface="造字工房悦圆演示版常规体"/>
                <a:ea charset="-122" pitchFamily="50" typeface="造字工房悦圆演示版常规体"/>
              </a:rPr>
              <a:t>NOV</a:t>
            </a:r>
          </a:p>
        </p:txBody>
      </p:sp>
      <p:sp>
        <p:nvSpPr>
          <p:cNvPr id="105" name="文本框 104"/>
          <p:cNvSpPr txBox="1"/>
          <p:nvPr/>
        </p:nvSpPr>
        <p:spPr>
          <a:xfrm>
            <a:off x="9279119" y="930733"/>
            <a:ext cx="928069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2400">
                <a:latin charset="-122" pitchFamily="50" typeface="造字工房悦圆演示版常规体"/>
                <a:ea charset="-122" pitchFamily="50" typeface="造字工房悦圆演示版常规体"/>
              </a:rPr>
              <a:t>12月</a:t>
            </a:r>
          </a:p>
          <a:p>
            <a:pPr algn="ctr"/>
            <a:r>
              <a:rPr altLang="zh-CN" lang="en-US" smtClean="0" sz="2400">
                <a:latin charset="-122" pitchFamily="50" typeface="造字工房悦圆演示版常规体"/>
                <a:ea charset="-122" pitchFamily="50" typeface="造字工房悦圆演示版常规体"/>
              </a:rPr>
              <a:t>DEC</a:t>
            </a:r>
          </a:p>
        </p:txBody>
      </p:sp>
      <p:sp>
        <p:nvSpPr>
          <p:cNvPr id="10" name="矩形 9"/>
          <p:cNvSpPr/>
          <p:nvPr/>
        </p:nvSpPr>
        <p:spPr>
          <a:xfrm>
            <a:off x="1963919" y="771073"/>
            <a:ext cx="783771" cy="997860"/>
          </a:xfrm>
          <a:prstGeom prst="rect">
            <a:avLst/>
          </a:prstGeom>
          <a:solidFill>
            <a:srgbClr val="04D2A1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itchFamily="50" typeface="造字工房悦圆演示版常规体"/>
              <a:ea charset="-122" pitchFamily="50" typeface="造字工房悦圆演示版常规体"/>
            </a:endParaRPr>
          </a:p>
        </p:txBody>
      </p:sp>
      <p:sp>
        <p:nvSpPr>
          <p:cNvPr id="106" name="矩形 105"/>
          <p:cNvSpPr/>
          <p:nvPr/>
        </p:nvSpPr>
        <p:spPr>
          <a:xfrm>
            <a:off x="10380141" y="771073"/>
            <a:ext cx="1594146" cy="997860"/>
          </a:xfrm>
          <a:prstGeom prst="rect">
            <a:avLst/>
          </a:prstGeom>
          <a:solidFill>
            <a:srgbClr val="04D2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文本框 10"/>
          <p:cNvSpPr txBox="1"/>
          <p:nvPr/>
        </p:nvSpPr>
        <p:spPr>
          <a:xfrm>
            <a:off x="10380142" y="928671"/>
            <a:ext cx="1504201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40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2016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595086" y="2481943"/>
            <a:ext cx="3193143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点击此处添加标题</a:t>
            </a:r>
          </a:p>
        </p:txBody>
      </p:sp>
      <p:sp>
        <p:nvSpPr>
          <p:cNvPr id="108" name="文本框 107"/>
          <p:cNvSpPr txBox="1"/>
          <p:nvPr/>
        </p:nvSpPr>
        <p:spPr>
          <a:xfrm>
            <a:off x="595084" y="3049641"/>
            <a:ext cx="4230915" cy="104241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mtClean="0" sz="16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点击此处添加文本信息，顶部“开始”面板中可以对字体、字号、颜色、行距等进行修改，点击此处添加文本信息</a:t>
            </a:r>
          </a:p>
        </p:txBody>
      </p:sp>
      <p:grpSp>
        <p:nvGrpSpPr>
          <p:cNvPr id="113" name="组合 112"/>
          <p:cNvGrpSpPr/>
          <p:nvPr/>
        </p:nvGrpSpPr>
        <p:grpSpPr>
          <a:xfrm>
            <a:off x="5826962" y="2292524"/>
            <a:ext cx="2027513" cy="3280962"/>
            <a:chOff x="5869167" y="2404802"/>
            <a:chExt cx="2027513" cy="3527706"/>
          </a:xfrm>
        </p:grpSpPr>
        <p:sp>
          <p:nvSpPr>
            <p:cNvPr id="110" name="六边形 109"/>
            <p:cNvSpPr/>
            <p:nvPr/>
          </p:nvSpPr>
          <p:spPr>
            <a:xfrm rot="16200000">
              <a:off x="5246241" y="3366481"/>
              <a:ext cx="3188954" cy="1943100"/>
            </a:xfrm>
            <a:prstGeom prst="hexagon">
              <a:avLst>
                <a:gd fmla="val 10808" name="adj"/>
                <a:gd fmla="val 115470" name="vf"/>
              </a:avLst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9" name="泪滴形 108"/>
            <p:cNvSpPr/>
            <p:nvPr/>
          </p:nvSpPr>
          <p:spPr>
            <a:xfrm rot="8100000">
              <a:off x="6354489" y="2404802"/>
              <a:ext cx="972457" cy="972457"/>
            </a:xfrm>
            <a:prstGeom prst="teardrop">
              <a:avLst/>
            </a:prstGeom>
            <a:solidFill>
              <a:srgbClr val="04D2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1" name="文本框 110"/>
            <p:cNvSpPr txBox="1"/>
            <p:nvPr/>
          </p:nvSpPr>
          <p:spPr>
            <a:xfrm>
              <a:off x="6380320" y="2743553"/>
              <a:ext cx="920796" cy="393267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>
                  <a:solidFill>
                    <a:schemeClr val="bg1"/>
                  </a:solidFill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事件</a:t>
              </a:r>
            </a:p>
          </p:txBody>
        </p:sp>
        <p:sp>
          <p:nvSpPr>
            <p:cNvPr id="112" name="文本框 111"/>
            <p:cNvSpPr txBox="1"/>
            <p:nvPr/>
          </p:nvSpPr>
          <p:spPr>
            <a:xfrm>
              <a:off x="5869167" y="3398584"/>
              <a:ext cx="2027513" cy="21957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lnSpc>
                  <a:spcPct val="200000"/>
                </a:lnSpc>
                <a:buFont charset="2" panose="05000000000000000000" pitchFamily="2" typeface="Wingdings"/>
                <a:buChar char="l"/>
              </a:pPr>
              <a:r>
                <a:rPr altLang="en-US" lang="zh-CN" smtClean="0" sz="1600"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点此处添加文字</a:t>
              </a:r>
            </a:p>
            <a:p>
              <a:pPr indent="-285750" marL="285750">
                <a:lnSpc>
                  <a:spcPct val="200000"/>
                </a:lnSpc>
                <a:buFont charset="2" panose="05000000000000000000" pitchFamily="2" typeface="Wingdings"/>
                <a:buChar char="l"/>
              </a:pPr>
              <a:r>
                <a:rPr altLang="en-US" lang="zh-CN" smtClean="0" sz="1600"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点此处添加文字</a:t>
              </a:r>
            </a:p>
            <a:p>
              <a:pPr indent="-285750" marL="285750">
                <a:lnSpc>
                  <a:spcPct val="200000"/>
                </a:lnSpc>
                <a:buFont charset="2" panose="05000000000000000000" pitchFamily="2" typeface="Wingdings"/>
                <a:buChar char="l"/>
              </a:pPr>
              <a:r>
                <a:rPr altLang="en-US" lang="zh-CN" smtClean="0" sz="1600"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点此处添加文字</a:t>
              </a:r>
            </a:p>
            <a:p>
              <a:pPr indent="-285750" marL="285750">
                <a:lnSpc>
                  <a:spcPct val="200000"/>
                </a:lnSpc>
                <a:buFont charset="2" panose="05000000000000000000" pitchFamily="2" typeface="Wingdings"/>
                <a:buChar char="l"/>
              </a:pPr>
              <a:r>
                <a:rPr altLang="en-US" lang="zh-CN" smtClean="0" sz="1600"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点此处添加文字</a:t>
              </a:r>
            </a:p>
          </p:txBody>
        </p:sp>
      </p:grpSp>
      <p:grpSp>
        <p:nvGrpSpPr>
          <p:cNvPr id="114" name="组合 113"/>
          <p:cNvGrpSpPr/>
          <p:nvPr/>
        </p:nvGrpSpPr>
        <p:grpSpPr>
          <a:xfrm>
            <a:off x="7810667" y="2292525"/>
            <a:ext cx="2027513" cy="3280961"/>
            <a:chOff x="5869167" y="2404803"/>
            <a:chExt cx="2027513" cy="3527705"/>
          </a:xfrm>
        </p:grpSpPr>
        <p:sp>
          <p:nvSpPr>
            <p:cNvPr id="115" name="六边形 114"/>
            <p:cNvSpPr/>
            <p:nvPr/>
          </p:nvSpPr>
          <p:spPr>
            <a:xfrm rot="16200000">
              <a:off x="5246241" y="3366481"/>
              <a:ext cx="3188954" cy="1943100"/>
            </a:xfrm>
            <a:prstGeom prst="hexagon">
              <a:avLst>
                <a:gd fmla="val 12302" name="adj"/>
                <a:gd fmla="val 115470" name="vf"/>
              </a:avLst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6" name="泪滴形 115"/>
            <p:cNvSpPr/>
            <p:nvPr/>
          </p:nvSpPr>
          <p:spPr>
            <a:xfrm rot="8100000">
              <a:off x="6354489" y="2404803"/>
              <a:ext cx="972457" cy="972457"/>
            </a:xfrm>
            <a:prstGeom prst="teardrop">
              <a:avLst/>
            </a:prstGeom>
            <a:solidFill>
              <a:srgbClr val="04D2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7" name="文本框 116"/>
            <p:cNvSpPr txBox="1"/>
            <p:nvPr/>
          </p:nvSpPr>
          <p:spPr>
            <a:xfrm>
              <a:off x="6380320" y="2743553"/>
              <a:ext cx="920796" cy="393267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>
                  <a:solidFill>
                    <a:schemeClr val="bg1"/>
                  </a:solidFill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事件</a:t>
              </a:r>
            </a:p>
          </p:txBody>
        </p:sp>
        <p:sp>
          <p:nvSpPr>
            <p:cNvPr id="118" name="文本框 117"/>
            <p:cNvSpPr txBox="1"/>
            <p:nvPr/>
          </p:nvSpPr>
          <p:spPr>
            <a:xfrm>
              <a:off x="5869168" y="3398584"/>
              <a:ext cx="2027513" cy="21957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lnSpc>
                  <a:spcPct val="200000"/>
                </a:lnSpc>
                <a:buFont charset="2" panose="05000000000000000000" pitchFamily="2" typeface="Wingdings"/>
                <a:buChar char="l"/>
              </a:pPr>
              <a:r>
                <a:rPr altLang="en-US" lang="zh-CN" smtClean="0" sz="1600"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点此处添加文字</a:t>
              </a:r>
            </a:p>
            <a:p>
              <a:pPr indent="-285750" marL="285750">
                <a:lnSpc>
                  <a:spcPct val="200000"/>
                </a:lnSpc>
                <a:buFont charset="2" panose="05000000000000000000" pitchFamily="2" typeface="Wingdings"/>
                <a:buChar char="l"/>
              </a:pPr>
              <a:r>
                <a:rPr altLang="en-US" lang="zh-CN" smtClean="0" sz="1600"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点此处添加文字</a:t>
              </a:r>
            </a:p>
            <a:p>
              <a:pPr indent="-285750" marL="285750">
                <a:lnSpc>
                  <a:spcPct val="200000"/>
                </a:lnSpc>
                <a:buFont charset="2" panose="05000000000000000000" pitchFamily="2" typeface="Wingdings"/>
                <a:buChar char="l"/>
              </a:pPr>
              <a:r>
                <a:rPr altLang="en-US" lang="zh-CN" smtClean="0" sz="1600"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点此处添加文字</a:t>
              </a:r>
            </a:p>
            <a:p>
              <a:pPr indent="-285750" marL="285750">
                <a:lnSpc>
                  <a:spcPct val="200000"/>
                </a:lnSpc>
                <a:buFont charset="2" panose="05000000000000000000" pitchFamily="2" typeface="Wingdings"/>
                <a:buChar char="l"/>
              </a:pPr>
              <a:r>
                <a:rPr altLang="en-US" lang="zh-CN" smtClean="0" sz="1600"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点此处添加文字</a:t>
              </a:r>
            </a:p>
          </p:txBody>
        </p:sp>
      </p:grpSp>
      <p:grpSp>
        <p:nvGrpSpPr>
          <p:cNvPr id="119" name="组合 118"/>
          <p:cNvGrpSpPr/>
          <p:nvPr/>
        </p:nvGrpSpPr>
        <p:grpSpPr>
          <a:xfrm>
            <a:off x="9794372" y="2292525"/>
            <a:ext cx="2027513" cy="3280961"/>
            <a:chOff x="5869167" y="2404803"/>
            <a:chExt cx="2027513" cy="3527705"/>
          </a:xfrm>
        </p:grpSpPr>
        <p:sp>
          <p:nvSpPr>
            <p:cNvPr id="120" name="六边形 119"/>
            <p:cNvSpPr/>
            <p:nvPr/>
          </p:nvSpPr>
          <p:spPr>
            <a:xfrm rot="16200000">
              <a:off x="5246241" y="3366481"/>
              <a:ext cx="3188954" cy="1943100"/>
            </a:xfrm>
            <a:prstGeom prst="hexagon">
              <a:avLst>
                <a:gd fmla="val 12302" name="adj"/>
                <a:gd fmla="val 115470" name="vf"/>
              </a:avLst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1" name="泪滴形 120"/>
            <p:cNvSpPr/>
            <p:nvPr/>
          </p:nvSpPr>
          <p:spPr>
            <a:xfrm rot="8100000">
              <a:off x="6354489" y="2404803"/>
              <a:ext cx="972457" cy="972457"/>
            </a:xfrm>
            <a:prstGeom prst="teardrop">
              <a:avLst/>
            </a:prstGeom>
            <a:solidFill>
              <a:srgbClr val="04D2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2" name="文本框 121"/>
            <p:cNvSpPr txBox="1"/>
            <p:nvPr/>
          </p:nvSpPr>
          <p:spPr>
            <a:xfrm>
              <a:off x="6380321" y="2743553"/>
              <a:ext cx="920796" cy="393267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>
                  <a:solidFill>
                    <a:schemeClr val="bg1"/>
                  </a:solidFill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事件</a:t>
              </a:r>
            </a:p>
          </p:txBody>
        </p:sp>
        <p:sp>
          <p:nvSpPr>
            <p:cNvPr id="123" name="文本框 122"/>
            <p:cNvSpPr txBox="1"/>
            <p:nvPr/>
          </p:nvSpPr>
          <p:spPr>
            <a:xfrm>
              <a:off x="5869168" y="3398584"/>
              <a:ext cx="2027513" cy="21957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lnSpc>
                  <a:spcPct val="200000"/>
                </a:lnSpc>
                <a:buFont charset="2" panose="05000000000000000000" pitchFamily="2" typeface="Wingdings"/>
                <a:buChar char="l"/>
              </a:pPr>
              <a:r>
                <a:rPr altLang="en-US" lang="zh-CN" smtClean="0" sz="1600"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点此处添加文字</a:t>
              </a:r>
            </a:p>
            <a:p>
              <a:pPr indent="-285750" marL="285750">
                <a:lnSpc>
                  <a:spcPct val="200000"/>
                </a:lnSpc>
                <a:buFont charset="2" panose="05000000000000000000" pitchFamily="2" typeface="Wingdings"/>
                <a:buChar char="l"/>
              </a:pPr>
              <a:r>
                <a:rPr altLang="en-US" lang="zh-CN" smtClean="0" sz="1600"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点此处添加文字</a:t>
              </a:r>
            </a:p>
            <a:p>
              <a:pPr indent="-285750" marL="285750">
                <a:lnSpc>
                  <a:spcPct val="200000"/>
                </a:lnSpc>
                <a:buFont charset="2" panose="05000000000000000000" pitchFamily="2" typeface="Wingdings"/>
                <a:buChar char="l"/>
              </a:pPr>
              <a:r>
                <a:rPr altLang="en-US" lang="zh-CN" smtClean="0" sz="1600"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点此处添加文字</a:t>
              </a:r>
            </a:p>
            <a:p>
              <a:pPr indent="-285750" marL="285750">
                <a:lnSpc>
                  <a:spcPct val="200000"/>
                </a:lnSpc>
                <a:buFont charset="2" panose="05000000000000000000" pitchFamily="2" typeface="Wingdings"/>
                <a:buChar char="l"/>
              </a:pPr>
              <a:r>
                <a:rPr altLang="en-US" lang="zh-CN" smtClean="0" sz="1600"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点此处添加文字</a:t>
              </a:r>
            </a:p>
          </p:txBody>
        </p:sp>
      </p:grpSp>
      <p:sp>
        <p:nvSpPr>
          <p:cNvPr id="230" name="矩形 229"/>
          <p:cNvSpPr/>
          <p:nvPr/>
        </p:nvSpPr>
        <p:spPr>
          <a:xfrm>
            <a:off x="642167" y="4476446"/>
            <a:ext cx="4083182" cy="968161"/>
          </a:xfrm>
          <a:prstGeom prst="rect">
            <a:avLst/>
          </a:prstGeom>
          <a:solidFill>
            <a:srgbClr val="000000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文本框 1"/>
          <p:cNvSpPr txBox="1"/>
          <p:nvPr/>
        </p:nvSpPr>
        <p:spPr>
          <a:xfrm>
            <a:off x="642167" y="4454031"/>
            <a:ext cx="2134552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28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2016年3月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642167" y="4960527"/>
            <a:ext cx="356697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月度业绩盘点及重要事项</a:t>
            </a:r>
          </a:p>
        </p:txBody>
      </p:sp>
    </p:spTree>
    <p:extLst>
      <p:ext uri="{BB962C8B-B14F-4D97-AF65-F5344CB8AC3E}">
        <p14:creationId val="784495406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5653"/>
          <a:stretch>
            <a:fillRect/>
          </a:stretch>
        </p:blipFill>
        <p:spPr>
          <a:xfrm>
            <a:off x="0" y="0"/>
            <a:ext cx="12192000" cy="6865258"/>
          </a:xfrm>
          <a:prstGeom prst="rect">
            <a:avLst/>
          </a:prstGeom>
        </p:spPr>
      </p:pic>
      <p:grpSp>
        <p:nvGrpSpPr>
          <p:cNvPr id="2" name="组合 1"/>
          <p:cNvGrpSpPr/>
          <p:nvPr/>
        </p:nvGrpSpPr>
        <p:grpSpPr>
          <a:xfrm>
            <a:off x="1248230" y="1063922"/>
            <a:ext cx="4194628" cy="4210701"/>
            <a:chOff x="1248229" y="1063922"/>
            <a:chExt cx="4702627" cy="4720646"/>
          </a:xfrm>
        </p:grpSpPr>
        <p:pic>
          <p:nvPicPr>
            <p:cNvPr id="116" name="图片 11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rcRect b="58117" l="79390" r="3106" t="19259"/>
            <a:stretch>
              <a:fillRect/>
            </a:stretch>
          </p:blipFill>
          <p:spPr>
            <a:xfrm>
              <a:off x="4151084" y="1867964"/>
              <a:ext cx="1799771" cy="1551527"/>
            </a:xfrm>
            <a:custGeom>
              <a:gdLst>
                <a:gd fmla="*/ 387882 w 1799771" name="connsiteX0"/>
                <a:gd fmla="*/ 0 h 1551527" name="connsiteY0"/>
                <a:gd fmla="*/ 1411889 w 1799771" name="connsiteX1"/>
                <a:gd fmla="*/ 0 h 1551527" name="connsiteY1"/>
                <a:gd fmla="*/ 1799771 w 1799771" name="connsiteX2"/>
                <a:gd fmla="*/ 775764 h 1551527" name="connsiteY2"/>
                <a:gd fmla="*/ 1411889 w 1799771" name="connsiteX3"/>
                <a:gd fmla="*/ 1551527 h 1551527" name="connsiteY3"/>
                <a:gd fmla="*/ 387882 w 1799771" name="connsiteX4"/>
                <a:gd fmla="*/ 1551527 h 1551527" name="connsiteY4"/>
                <a:gd fmla="*/ 0 w 1799771" name="connsiteX5"/>
                <a:gd fmla="*/ 775764 h 1551527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551527" w="1799771">
                  <a:moveTo>
                    <a:pt x="387882" y="0"/>
                  </a:moveTo>
                  <a:lnTo>
                    <a:pt x="1411889" y="0"/>
                  </a:lnTo>
                  <a:lnTo>
                    <a:pt x="1799771" y="775764"/>
                  </a:lnTo>
                  <a:lnTo>
                    <a:pt x="1411889" y="1551527"/>
                  </a:lnTo>
                  <a:lnTo>
                    <a:pt x="387882" y="1551527"/>
                  </a:lnTo>
                  <a:lnTo>
                    <a:pt x="0" y="775764"/>
                  </a:lnTo>
                  <a:close/>
                </a:path>
              </a:pathLst>
            </a:custGeom>
          </p:spPr>
        </p:pic>
        <p:pic>
          <p:nvPicPr>
            <p:cNvPr id="110" name="图片 10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rcRect b="35081" l="79390" r="3106" t="42295"/>
            <a:stretch>
              <a:fillRect/>
            </a:stretch>
          </p:blipFill>
          <p:spPr>
            <a:xfrm>
              <a:off x="4151085" y="3440510"/>
              <a:ext cx="1799771" cy="1551527"/>
            </a:xfrm>
            <a:custGeom>
              <a:gdLst>
                <a:gd fmla="*/ 387882 w 1799771" name="connsiteX0"/>
                <a:gd fmla="*/ 0 h 1551527" name="connsiteY0"/>
                <a:gd fmla="*/ 1411889 w 1799771" name="connsiteX1"/>
                <a:gd fmla="*/ 0 h 1551527" name="connsiteY1"/>
                <a:gd fmla="*/ 1799771 w 1799771" name="connsiteX2"/>
                <a:gd fmla="*/ 775764 h 1551527" name="connsiteY2"/>
                <a:gd fmla="*/ 1411889 w 1799771" name="connsiteX3"/>
                <a:gd fmla="*/ 1551527 h 1551527" name="connsiteY3"/>
                <a:gd fmla="*/ 387882 w 1799771" name="connsiteX4"/>
                <a:gd fmla="*/ 1551527 h 1551527" name="connsiteY4"/>
                <a:gd fmla="*/ 0 w 1799771" name="connsiteX5"/>
                <a:gd fmla="*/ 775764 h 1551527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551527" w="1799771">
                  <a:moveTo>
                    <a:pt x="387882" y="0"/>
                  </a:moveTo>
                  <a:lnTo>
                    <a:pt x="1411889" y="0"/>
                  </a:lnTo>
                  <a:lnTo>
                    <a:pt x="1799771" y="775764"/>
                  </a:lnTo>
                  <a:lnTo>
                    <a:pt x="1411889" y="1551527"/>
                  </a:lnTo>
                  <a:lnTo>
                    <a:pt x="387882" y="1551527"/>
                  </a:lnTo>
                  <a:lnTo>
                    <a:pt x="0" y="775764"/>
                  </a:lnTo>
                  <a:close/>
                </a:path>
              </a:pathLst>
            </a:custGeom>
          </p:spPr>
        </p:pic>
        <p:pic>
          <p:nvPicPr>
            <p:cNvPr id="109" name="图片 10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rcRect b="23525" l="65274" r="17222" t="53851"/>
            <a:stretch>
              <a:fillRect/>
            </a:stretch>
          </p:blipFill>
          <p:spPr>
            <a:xfrm>
              <a:off x="2699657" y="4233041"/>
              <a:ext cx="1799771" cy="1551527"/>
            </a:xfrm>
            <a:custGeom>
              <a:gdLst>
                <a:gd fmla="*/ 387882 w 1799771" name="connsiteX0"/>
                <a:gd fmla="*/ 0 h 1551527" name="connsiteY0"/>
                <a:gd fmla="*/ 1411889 w 1799771" name="connsiteX1"/>
                <a:gd fmla="*/ 0 h 1551527" name="connsiteY1"/>
                <a:gd fmla="*/ 1799771 w 1799771" name="connsiteX2"/>
                <a:gd fmla="*/ 775764 h 1551527" name="connsiteY2"/>
                <a:gd fmla="*/ 1411889 w 1799771" name="connsiteX3"/>
                <a:gd fmla="*/ 1551527 h 1551527" name="connsiteY3"/>
                <a:gd fmla="*/ 387882 w 1799771" name="connsiteX4"/>
                <a:gd fmla="*/ 1551527 h 1551527" name="connsiteY4"/>
                <a:gd fmla="*/ 0 w 1799771" name="connsiteX5"/>
                <a:gd fmla="*/ 775764 h 1551527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551527" w="1799771">
                  <a:moveTo>
                    <a:pt x="387882" y="0"/>
                  </a:moveTo>
                  <a:lnTo>
                    <a:pt x="1411889" y="0"/>
                  </a:lnTo>
                  <a:lnTo>
                    <a:pt x="1799771" y="775764"/>
                  </a:lnTo>
                  <a:lnTo>
                    <a:pt x="1411889" y="1551527"/>
                  </a:lnTo>
                  <a:lnTo>
                    <a:pt x="387882" y="1551527"/>
                  </a:lnTo>
                  <a:lnTo>
                    <a:pt x="0" y="775764"/>
                  </a:lnTo>
                  <a:close/>
                </a:path>
              </a:pathLst>
            </a:custGeom>
          </p:spPr>
        </p:pic>
        <p:pic>
          <p:nvPicPr>
            <p:cNvPr id="107" name="图片 10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rcRect b="35249" l="51157" r="31338" t="42127"/>
            <a:stretch>
              <a:fillRect/>
            </a:stretch>
          </p:blipFill>
          <p:spPr>
            <a:xfrm>
              <a:off x="1248229" y="3429000"/>
              <a:ext cx="1799771" cy="1551527"/>
            </a:xfrm>
            <a:custGeom>
              <a:gdLst>
                <a:gd fmla="*/ 387882 w 1799771" name="connsiteX0"/>
                <a:gd fmla="*/ 0 h 1551527" name="connsiteY0"/>
                <a:gd fmla="*/ 1411889 w 1799771" name="connsiteX1"/>
                <a:gd fmla="*/ 0 h 1551527" name="connsiteY1"/>
                <a:gd fmla="*/ 1799771 w 1799771" name="connsiteX2"/>
                <a:gd fmla="*/ 775764 h 1551527" name="connsiteY2"/>
                <a:gd fmla="*/ 1411889 w 1799771" name="connsiteX3"/>
                <a:gd fmla="*/ 1551527 h 1551527" name="connsiteY3"/>
                <a:gd fmla="*/ 387882 w 1799771" name="connsiteX4"/>
                <a:gd fmla="*/ 1551527 h 1551527" name="connsiteY4"/>
                <a:gd fmla="*/ 0 w 1799771" name="connsiteX5"/>
                <a:gd fmla="*/ 775764 h 1551527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551527" w="1799771">
                  <a:moveTo>
                    <a:pt x="387882" y="0"/>
                  </a:moveTo>
                  <a:lnTo>
                    <a:pt x="1411889" y="0"/>
                  </a:lnTo>
                  <a:lnTo>
                    <a:pt x="1799771" y="775764"/>
                  </a:lnTo>
                  <a:lnTo>
                    <a:pt x="1411889" y="1551527"/>
                  </a:lnTo>
                  <a:lnTo>
                    <a:pt x="387882" y="1551527"/>
                  </a:lnTo>
                  <a:lnTo>
                    <a:pt x="0" y="775764"/>
                  </a:lnTo>
                  <a:close/>
                </a:path>
              </a:pathLst>
            </a:custGeom>
          </p:spPr>
        </p:pic>
        <p:pic>
          <p:nvPicPr>
            <p:cNvPr id="106" name="图片 10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rcRect b="46561" l="65274" r="17222" t="30816"/>
            <a:stretch>
              <a:fillRect/>
            </a:stretch>
          </p:blipFill>
          <p:spPr>
            <a:xfrm>
              <a:off x="2699657" y="2653236"/>
              <a:ext cx="1799771" cy="1551527"/>
            </a:xfrm>
            <a:custGeom>
              <a:gdLst>
                <a:gd fmla="*/ 387882 w 1799771" name="connsiteX0"/>
                <a:gd fmla="*/ 0 h 1551527" name="connsiteY0"/>
                <a:gd fmla="*/ 1411889 w 1799771" name="connsiteX1"/>
                <a:gd fmla="*/ 0 h 1551527" name="connsiteY1"/>
                <a:gd fmla="*/ 1799771 w 1799771" name="connsiteX2"/>
                <a:gd fmla="*/ 775764 h 1551527" name="connsiteY2"/>
                <a:gd fmla="*/ 1411889 w 1799771" name="connsiteX3"/>
                <a:gd fmla="*/ 1551527 h 1551527" name="connsiteY3"/>
                <a:gd fmla="*/ 387882 w 1799771" name="connsiteX4"/>
                <a:gd fmla="*/ 1551527 h 1551527" name="connsiteY4"/>
                <a:gd fmla="*/ 0 w 1799771" name="connsiteX5"/>
                <a:gd fmla="*/ 775764 h 1551527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551527" w="1799771">
                  <a:moveTo>
                    <a:pt x="387882" y="0"/>
                  </a:moveTo>
                  <a:lnTo>
                    <a:pt x="1411889" y="0"/>
                  </a:lnTo>
                  <a:lnTo>
                    <a:pt x="1799771" y="775764"/>
                  </a:lnTo>
                  <a:lnTo>
                    <a:pt x="1411889" y="1551527"/>
                  </a:lnTo>
                  <a:lnTo>
                    <a:pt x="387882" y="1551527"/>
                  </a:lnTo>
                  <a:lnTo>
                    <a:pt x="0" y="775764"/>
                  </a:lnTo>
                  <a:close/>
                </a:path>
              </a:pathLst>
            </a:custGeom>
          </p:spPr>
        </p:pic>
        <p:pic>
          <p:nvPicPr>
            <p:cNvPr id="105" name="图片 10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rcRect b="69735" l="65274" r="17222" t="7641"/>
            <a:stretch>
              <a:fillRect/>
            </a:stretch>
          </p:blipFill>
          <p:spPr>
            <a:xfrm>
              <a:off x="2699658" y="1063922"/>
              <a:ext cx="1799771" cy="1551527"/>
            </a:xfrm>
            <a:custGeom>
              <a:gdLst>
                <a:gd fmla="*/ 387882 w 1799771" name="connsiteX0"/>
                <a:gd fmla="*/ 0 h 1551527" name="connsiteY0"/>
                <a:gd fmla="*/ 1411889 w 1799771" name="connsiteX1"/>
                <a:gd fmla="*/ 0 h 1551527" name="connsiteY1"/>
                <a:gd fmla="*/ 1799771 w 1799771" name="connsiteX2"/>
                <a:gd fmla="*/ 775764 h 1551527" name="connsiteY2"/>
                <a:gd fmla="*/ 1411889 w 1799771" name="connsiteX3"/>
                <a:gd fmla="*/ 1551527 h 1551527" name="connsiteY3"/>
                <a:gd fmla="*/ 387882 w 1799771" name="connsiteX4"/>
                <a:gd fmla="*/ 1551527 h 1551527" name="connsiteY4"/>
                <a:gd fmla="*/ 0 w 1799771" name="connsiteX5"/>
                <a:gd fmla="*/ 775764 h 1551527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551527" w="1799771">
                  <a:moveTo>
                    <a:pt x="387882" y="0"/>
                  </a:moveTo>
                  <a:lnTo>
                    <a:pt x="1411889" y="0"/>
                  </a:lnTo>
                  <a:lnTo>
                    <a:pt x="1799771" y="775764"/>
                  </a:lnTo>
                  <a:lnTo>
                    <a:pt x="1411889" y="1551527"/>
                  </a:lnTo>
                  <a:lnTo>
                    <a:pt x="387882" y="1551527"/>
                  </a:lnTo>
                  <a:lnTo>
                    <a:pt x="0" y="775764"/>
                  </a:lnTo>
                  <a:close/>
                </a:path>
              </a:pathLst>
            </a:custGeom>
          </p:spPr>
        </p:pic>
        <p:pic>
          <p:nvPicPr>
            <p:cNvPr id="104" name="图片 10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rcRect b="58424" l="51157" r="31338" t="18953"/>
            <a:stretch>
              <a:fillRect/>
            </a:stretch>
          </p:blipFill>
          <p:spPr>
            <a:xfrm>
              <a:off x="1248230" y="1839686"/>
              <a:ext cx="1799771" cy="1551527"/>
            </a:xfrm>
            <a:custGeom>
              <a:gdLst>
                <a:gd fmla="*/ 387882 w 1799771" name="connsiteX0"/>
                <a:gd fmla="*/ 0 h 1551527" name="connsiteY0"/>
                <a:gd fmla="*/ 1411889 w 1799771" name="connsiteX1"/>
                <a:gd fmla="*/ 0 h 1551527" name="connsiteY1"/>
                <a:gd fmla="*/ 1799771 w 1799771" name="connsiteX2"/>
                <a:gd fmla="*/ 775764 h 1551527" name="connsiteY2"/>
                <a:gd fmla="*/ 1411889 w 1799771" name="connsiteX3"/>
                <a:gd fmla="*/ 1551527 h 1551527" name="connsiteY3"/>
                <a:gd fmla="*/ 387882 w 1799771" name="connsiteX4"/>
                <a:gd fmla="*/ 1551527 h 1551527" name="connsiteY4"/>
                <a:gd fmla="*/ 0 w 1799771" name="connsiteX5"/>
                <a:gd fmla="*/ 775764 h 1551527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551527" w="1799771">
                  <a:moveTo>
                    <a:pt x="387882" y="0"/>
                  </a:moveTo>
                  <a:lnTo>
                    <a:pt x="1411889" y="0"/>
                  </a:lnTo>
                  <a:lnTo>
                    <a:pt x="1799771" y="775764"/>
                  </a:lnTo>
                  <a:lnTo>
                    <a:pt x="1411889" y="1551527"/>
                  </a:lnTo>
                  <a:lnTo>
                    <a:pt x="387882" y="1551527"/>
                  </a:lnTo>
                  <a:lnTo>
                    <a:pt x="0" y="775764"/>
                  </a:lnTo>
                  <a:close/>
                </a:path>
              </a:pathLst>
            </a:custGeom>
          </p:spPr>
        </p:pic>
      </p:grpSp>
      <p:sp>
        <p:nvSpPr>
          <p:cNvPr id="118" name="文本框 117"/>
          <p:cNvSpPr txBox="1"/>
          <p:nvPr/>
        </p:nvSpPr>
        <p:spPr>
          <a:xfrm>
            <a:off x="6397172" y="1316466"/>
            <a:ext cx="3193143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点击此处添加标题</a:t>
            </a:r>
          </a:p>
        </p:txBody>
      </p:sp>
      <p:sp>
        <p:nvSpPr>
          <p:cNvPr id="119" name="文本框 118"/>
          <p:cNvSpPr txBox="1"/>
          <p:nvPr/>
        </p:nvSpPr>
        <p:spPr>
          <a:xfrm>
            <a:off x="6397168" y="1855136"/>
            <a:ext cx="4230915" cy="104241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mtClean="0" sz="16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点击此处添加文本信息，顶部“开始”面板中可以对字体、字号、颜色、行距等进行修改，点击此处添加文本信息</a:t>
            </a:r>
          </a:p>
        </p:txBody>
      </p:sp>
      <p:sp>
        <p:nvSpPr>
          <p:cNvPr id="120" name="文本框 119"/>
          <p:cNvSpPr txBox="1"/>
          <p:nvPr/>
        </p:nvSpPr>
        <p:spPr>
          <a:xfrm>
            <a:off x="6397172" y="3352271"/>
            <a:ext cx="3193143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点击此处添加标题</a:t>
            </a:r>
          </a:p>
        </p:txBody>
      </p:sp>
      <p:sp>
        <p:nvSpPr>
          <p:cNvPr id="121" name="文本框 120"/>
          <p:cNvSpPr txBox="1"/>
          <p:nvPr/>
        </p:nvSpPr>
        <p:spPr>
          <a:xfrm>
            <a:off x="6397168" y="3890940"/>
            <a:ext cx="4230915" cy="104241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mtClean="0" sz="16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点击此处添加文本信息，顶部“开始”面板中可以对字体、字号、颜色、行距等进行修改，点击此处添加文本信息</a:t>
            </a:r>
          </a:p>
        </p:txBody>
      </p:sp>
    </p:spTree>
    <p:extLst>
      <p:ext uri="{BB962C8B-B14F-4D97-AF65-F5344CB8AC3E}">
        <p14:creationId val="645772107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5653"/>
          <a:stretch>
            <a:fillRect/>
          </a:stretch>
        </p:blipFill>
        <p:spPr>
          <a:xfrm>
            <a:off x="0" y="0"/>
            <a:ext cx="12192000" cy="6865258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29144" t="25714"/>
          <a:stretch>
            <a:fillRect/>
          </a:stretch>
        </p:blipFill>
        <p:spPr>
          <a:xfrm>
            <a:off x="0" y="0"/>
            <a:ext cx="12192000" cy="3439885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0" y="3429000"/>
            <a:ext cx="12192000" cy="3436258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" name="椭圆 14"/>
          <p:cNvSpPr/>
          <p:nvPr/>
        </p:nvSpPr>
        <p:spPr>
          <a:xfrm>
            <a:off x="5370285" y="2823028"/>
            <a:ext cx="1451429" cy="1451429"/>
          </a:xfrm>
          <a:prstGeom prst="ellipse">
            <a:avLst/>
          </a:prstGeom>
          <a:solidFill>
            <a:srgbClr val="04D2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4000">
              <a:latin charset="-122" panose="02000000000000000000" pitchFamily="2" typeface="方正兰亭超细黑简体"/>
              <a:ea charset="-122" panose="02000000000000000000" pitchFamily="2" typeface="方正兰亭超细黑简体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5623561" y="3200792"/>
            <a:ext cx="944880" cy="701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zh-CN" lang="en-US" sz="40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END</a:t>
            </a:r>
          </a:p>
        </p:txBody>
      </p:sp>
      <p:grpSp>
        <p:nvGrpSpPr>
          <p:cNvPr id="17" name="组合 16"/>
          <p:cNvGrpSpPr/>
          <p:nvPr/>
        </p:nvGrpSpPr>
        <p:grpSpPr>
          <a:xfrm>
            <a:off x="3912655" y="4583336"/>
            <a:ext cx="4392326" cy="530225"/>
            <a:chOff x="3985225" y="4583336"/>
            <a:chExt cx="4392326" cy="530225"/>
          </a:xfrm>
        </p:grpSpPr>
        <p:sp>
          <p:nvSpPr>
            <p:cNvPr id="123" name="Freeform 65"/>
            <p:cNvSpPr>
              <a:spLocks noEditPoints="1"/>
            </p:cNvSpPr>
            <p:nvPr/>
          </p:nvSpPr>
          <p:spPr bwMode="auto">
            <a:xfrm>
              <a:off x="3985225" y="4583336"/>
              <a:ext cx="531813" cy="530225"/>
            </a:xfrm>
            <a:custGeom>
              <a:gdLst>
                <a:gd fmla="*/ 93 w 186" name="T0"/>
                <a:gd fmla="*/ 89 h 185" name="T1"/>
                <a:gd fmla="*/ 93 w 186" name="T2"/>
                <a:gd fmla="*/ 57 h 185" name="T3"/>
                <a:gd fmla="*/ 101 w 186" name="T4"/>
                <a:gd fmla="*/ 73 h 185" name="T5"/>
                <a:gd fmla="*/ 85 w 186" name="T6"/>
                <a:gd fmla="*/ 73 h 185" name="T7"/>
                <a:gd fmla="*/ 101 w 186" name="T8"/>
                <a:gd fmla="*/ 73 h 185" name="T9"/>
                <a:gd fmla="*/ 103 w 186" name="T10"/>
                <a:gd fmla="*/ 4 h 185" name="T11"/>
                <a:gd fmla="*/ 53 w 186" name="T12"/>
                <a:gd fmla="*/ 37 h 185" name="T13"/>
                <a:gd fmla="*/ 45 w 186" name="T14"/>
                <a:gd fmla="*/ 25 h 185" name="T15"/>
                <a:gd fmla="*/ 21 w 186" name="T16"/>
                <a:gd fmla="*/ 33 h 185" name="T17"/>
                <a:gd fmla="*/ 5 w 186" name="T18"/>
                <a:gd fmla="*/ 84 h 185" name="T19"/>
                <a:gd fmla="*/ 17 w 186" name="T20"/>
                <a:gd fmla="*/ 104 h 185" name="T21"/>
                <a:gd fmla="*/ 33 w 186" name="T22"/>
                <a:gd fmla="*/ 185 h 185" name="T23"/>
                <a:gd fmla="*/ 81 w 186" name="T24"/>
                <a:gd fmla="*/ 177 h 185" name="T25"/>
                <a:gd fmla="*/ 85 w 186" name="T26"/>
                <a:gd fmla="*/ 137 h 185" name="T27"/>
                <a:gd fmla="*/ 105 w 186" name="T28"/>
                <a:gd fmla="*/ 141 h 185" name="T29"/>
                <a:gd fmla="*/ 113 w 186" name="T30"/>
                <a:gd fmla="*/ 185 h 185" name="T31"/>
                <a:gd fmla="*/ 169 w 186" name="T32"/>
                <a:gd fmla="*/ 169 h 185" name="T33"/>
                <a:gd fmla="*/ 173 w 186" name="T34"/>
                <a:gd fmla="*/ 105 h 185" name="T35"/>
                <a:gd fmla="*/ 182 w 186" name="T36"/>
                <a:gd fmla="*/ 85 h 185" name="T37"/>
                <a:gd fmla="*/ 33 w 186" name="T38"/>
                <a:gd fmla="*/ 33 h 185" name="T39"/>
                <a:gd fmla="*/ 45 w 186" name="T40"/>
                <a:gd fmla="*/ 37 h 185" name="T41"/>
                <a:gd fmla="*/ 29 w 186" name="T42"/>
                <a:gd fmla="*/ 60 h 185" name="T43"/>
                <a:gd fmla="*/ 161 w 186" name="T44"/>
                <a:gd fmla="*/ 169 h 185" name="T45"/>
                <a:gd fmla="*/ 117 w 186" name="T46"/>
                <a:gd fmla="*/ 177 h 185" name="T47"/>
                <a:gd fmla="*/ 113 w 186" name="T48"/>
                <a:gd fmla="*/ 137 h 185" name="T49"/>
                <a:gd fmla="*/ 81 w 186" name="T50"/>
                <a:gd fmla="*/ 129 h 185" name="T51"/>
                <a:gd fmla="*/ 73 w 186" name="T52"/>
                <a:gd fmla="*/ 173 h 185" name="T53"/>
                <a:gd fmla="*/ 33 w 186" name="T54"/>
                <a:gd fmla="*/ 177 h 185" name="T55"/>
                <a:gd fmla="*/ 25 w 186" name="T56"/>
                <a:gd fmla="*/ 98 h 185" name="T57"/>
                <a:gd fmla="*/ 161 w 186" name="T58"/>
                <a:gd fmla="*/ 98 h 185" name="T59"/>
                <a:gd fmla="*/ 176 w 186" name="T60"/>
                <a:gd fmla="*/ 96 h 185" name="T61"/>
                <a:gd fmla="*/ 170 w 186" name="T62"/>
                <a:gd fmla="*/ 96 h 185" name="T63"/>
                <a:gd fmla="*/ 169 w 186" name="T64"/>
                <a:gd fmla="*/ 93 h 185" name="T65"/>
                <a:gd fmla="*/ 95 w 186" name="T66"/>
                <a:gd fmla="*/ 19 h 185" name="T67"/>
                <a:gd fmla="*/ 17 w 186" name="T68"/>
                <a:gd fmla="*/ 93 h 185" name="T69"/>
                <a:gd fmla="*/ 16 w 186" name="T70"/>
                <a:gd fmla="*/ 96 h 185" name="T71"/>
                <a:gd fmla="*/ 10 w 186" name="T72"/>
                <a:gd fmla="*/ 96 h 185" name="T73"/>
                <a:gd fmla="*/ 92 w 186" name="T74"/>
                <a:gd fmla="*/ 10 h 185" name="T75"/>
                <a:gd fmla="*/ 98 w 186" name="T76"/>
                <a:gd fmla="*/ 10 h 185" name="T77"/>
                <a:gd fmla="*/ 177 w 186" name="T78"/>
                <a:gd fmla="*/ 93 h 185" name="T7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b="b" l="0" r="r" t="0"/>
              <a:pathLst>
                <a:path h="185" w="186">
                  <a:moveTo>
                    <a:pt x="77" y="73"/>
                  </a:moveTo>
                  <a:cubicBezTo>
                    <a:pt x="77" y="82"/>
                    <a:pt x="84" y="89"/>
                    <a:pt x="93" y="89"/>
                  </a:cubicBezTo>
                  <a:cubicBezTo>
                    <a:pt x="102" y="89"/>
                    <a:pt x="109" y="82"/>
                    <a:pt x="109" y="73"/>
                  </a:cubicBezTo>
                  <a:cubicBezTo>
                    <a:pt x="109" y="64"/>
                    <a:pt x="102" y="57"/>
                    <a:pt x="93" y="57"/>
                  </a:cubicBezTo>
                  <a:cubicBezTo>
                    <a:pt x="84" y="57"/>
                    <a:pt x="77" y="64"/>
                    <a:pt x="77" y="73"/>
                  </a:cubicBezTo>
                  <a:close/>
                  <a:moveTo>
                    <a:pt x="101" y="73"/>
                  </a:moveTo>
                  <a:cubicBezTo>
                    <a:pt x="101" y="77"/>
                    <a:pt x="97" y="81"/>
                    <a:pt x="93" y="81"/>
                  </a:cubicBezTo>
                  <a:cubicBezTo>
                    <a:pt x="89" y="81"/>
                    <a:pt x="85" y="77"/>
                    <a:pt x="85" y="73"/>
                  </a:cubicBezTo>
                  <a:cubicBezTo>
                    <a:pt x="85" y="69"/>
                    <a:pt x="89" y="65"/>
                    <a:pt x="93" y="65"/>
                  </a:cubicBezTo>
                  <a:cubicBezTo>
                    <a:pt x="97" y="65"/>
                    <a:pt x="101" y="69"/>
                    <a:pt x="101" y="73"/>
                  </a:cubicBezTo>
                  <a:close/>
                  <a:moveTo>
                    <a:pt x="182" y="85"/>
                  </a:moveTo>
                  <a:cubicBezTo>
                    <a:pt x="103" y="4"/>
                    <a:pt x="103" y="4"/>
                    <a:pt x="103" y="4"/>
                  </a:cubicBezTo>
                  <a:cubicBezTo>
                    <a:pt x="99" y="0"/>
                    <a:pt x="91" y="0"/>
                    <a:pt x="86" y="4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53" y="33"/>
                    <a:pt x="53" y="33"/>
                    <a:pt x="53" y="33"/>
                  </a:cubicBezTo>
                  <a:cubicBezTo>
                    <a:pt x="53" y="29"/>
                    <a:pt x="49" y="25"/>
                    <a:pt x="45" y="25"/>
                  </a:cubicBezTo>
                  <a:cubicBezTo>
                    <a:pt x="29" y="25"/>
                    <a:pt x="29" y="25"/>
                    <a:pt x="29" y="25"/>
                  </a:cubicBezTo>
                  <a:cubicBezTo>
                    <a:pt x="25" y="25"/>
                    <a:pt x="21" y="29"/>
                    <a:pt x="21" y="33"/>
                  </a:cubicBezTo>
                  <a:cubicBezTo>
                    <a:pt x="21" y="68"/>
                    <a:pt x="21" y="68"/>
                    <a:pt x="21" y="68"/>
                  </a:cubicBezTo>
                  <a:cubicBezTo>
                    <a:pt x="5" y="84"/>
                    <a:pt x="5" y="84"/>
                    <a:pt x="5" y="84"/>
                  </a:cubicBezTo>
                  <a:cubicBezTo>
                    <a:pt x="0" y="89"/>
                    <a:pt x="0" y="96"/>
                    <a:pt x="4" y="101"/>
                  </a:cubicBezTo>
                  <a:cubicBezTo>
                    <a:pt x="8" y="105"/>
                    <a:pt x="13" y="106"/>
                    <a:pt x="17" y="104"/>
                  </a:cubicBezTo>
                  <a:cubicBezTo>
                    <a:pt x="17" y="169"/>
                    <a:pt x="17" y="169"/>
                    <a:pt x="17" y="169"/>
                  </a:cubicBezTo>
                  <a:cubicBezTo>
                    <a:pt x="17" y="178"/>
                    <a:pt x="24" y="185"/>
                    <a:pt x="33" y="185"/>
                  </a:cubicBezTo>
                  <a:cubicBezTo>
                    <a:pt x="73" y="185"/>
                    <a:pt x="73" y="185"/>
                    <a:pt x="73" y="185"/>
                  </a:cubicBezTo>
                  <a:cubicBezTo>
                    <a:pt x="77" y="185"/>
                    <a:pt x="81" y="181"/>
                    <a:pt x="81" y="177"/>
                  </a:cubicBezTo>
                  <a:cubicBezTo>
                    <a:pt x="81" y="141"/>
                    <a:pt x="81" y="141"/>
                    <a:pt x="81" y="141"/>
                  </a:cubicBezTo>
                  <a:cubicBezTo>
                    <a:pt x="81" y="139"/>
                    <a:pt x="83" y="137"/>
                    <a:pt x="85" y="137"/>
                  </a:cubicBezTo>
                  <a:cubicBezTo>
                    <a:pt x="101" y="137"/>
                    <a:pt x="101" y="137"/>
                    <a:pt x="101" y="137"/>
                  </a:cubicBezTo>
                  <a:cubicBezTo>
                    <a:pt x="103" y="137"/>
                    <a:pt x="105" y="139"/>
                    <a:pt x="105" y="141"/>
                  </a:cubicBezTo>
                  <a:cubicBezTo>
                    <a:pt x="105" y="177"/>
                    <a:pt x="105" y="177"/>
                    <a:pt x="105" y="177"/>
                  </a:cubicBezTo>
                  <a:cubicBezTo>
                    <a:pt x="105" y="181"/>
                    <a:pt x="109" y="185"/>
                    <a:pt x="113" y="185"/>
                  </a:cubicBezTo>
                  <a:cubicBezTo>
                    <a:pt x="153" y="185"/>
                    <a:pt x="153" y="185"/>
                    <a:pt x="153" y="185"/>
                  </a:cubicBezTo>
                  <a:cubicBezTo>
                    <a:pt x="162" y="185"/>
                    <a:pt x="169" y="178"/>
                    <a:pt x="169" y="169"/>
                  </a:cubicBezTo>
                  <a:cubicBezTo>
                    <a:pt x="169" y="104"/>
                    <a:pt x="169" y="104"/>
                    <a:pt x="169" y="104"/>
                  </a:cubicBezTo>
                  <a:cubicBezTo>
                    <a:pt x="170" y="105"/>
                    <a:pt x="172" y="105"/>
                    <a:pt x="173" y="105"/>
                  </a:cubicBezTo>
                  <a:cubicBezTo>
                    <a:pt x="176" y="105"/>
                    <a:pt x="179" y="104"/>
                    <a:pt x="182" y="102"/>
                  </a:cubicBezTo>
                  <a:cubicBezTo>
                    <a:pt x="186" y="97"/>
                    <a:pt x="186" y="89"/>
                    <a:pt x="182" y="85"/>
                  </a:cubicBezTo>
                  <a:close/>
                  <a:moveTo>
                    <a:pt x="29" y="37"/>
                  </a:moveTo>
                  <a:cubicBezTo>
                    <a:pt x="29" y="35"/>
                    <a:pt x="31" y="33"/>
                    <a:pt x="33" y="33"/>
                  </a:cubicBezTo>
                  <a:cubicBezTo>
                    <a:pt x="41" y="33"/>
                    <a:pt x="41" y="33"/>
                    <a:pt x="41" y="33"/>
                  </a:cubicBezTo>
                  <a:cubicBezTo>
                    <a:pt x="43" y="33"/>
                    <a:pt x="45" y="35"/>
                    <a:pt x="45" y="37"/>
                  </a:cubicBezTo>
                  <a:cubicBezTo>
                    <a:pt x="45" y="45"/>
                    <a:pt x="45" y="45"/>
                    <a:pt x="45" y="45"/>
                  </a:cubicBezTo>
                  <a:cubicBezTo>
                    <a:pt x="29" y="60"/>
                    <a:pt x="29" y="60"/>
                    <a:pt x="29" y="60"/>
                  </a:cubicBezTo>
                  <a:lnTo>
                    <a:pt x="29" y="37"/>
                  </a:lnTo>
                  <a:close/>
                  <a:moveTo>
                    <a:pt x="161" y="169"/>
                  </a:moveTo>
                  <a:cubicBezTo>
                    <a:pt x="161" y="173"/>
                    <a:pt x="157" y="177"/>
                    <a:pt x="153" y="177"/>
                  </a:cubicBezTo>
                  <a:cubicBezTo>
                    <a:pt x="117" y="177"/>
                    <a:pt x="117" y="177"/>
                    <a:pt x="117" y="177"/>
                  </a:cubicBezTo>
                  <a:cubicBezTo>
                    <a:pt x="115" y="177"/>
                    <a:pt x="113" y="175"/>
                    <a:pt x="113" y="173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3"/>
                    <a:pt x="109" y="129"/>
                    <a:pt x="105" y="129"/>
                  </a:cubicBezTo>
                  <a:cubicBezTo>
                    <a:pt x="81" y="129"/>
                    <a:pt x="81" y="129"/>
                    <a:pt x="81" y="129"/>
                  </a:cubicBezTo>
                  <a:cubicBezTo>
                    <a:pt x="77" y="129"/>
                    <a:pt x="73" y="133"/>
                    <a:pt x="73" y="137"/>
                  </a:cubicBezTo>
                  <a:cubicBezTo>
                    <a:pt x="73" y="173"/>
                    <a:pt x="73" y="173"/>
                    <a:pt x="73" y="173"/>
                  </a:cubicBezTo>
                  <a:cubicBezTo>
                    <a:pt x="73" y="175"/>
                    <a:pt x="71" y="177"/>
                    <a:pt x="69" y="177"/>
                  </a:cubicBezTo>
                  <a:cubicBezTo>
                    <a:pt x="33" y="177"/>
                    <a:pt x="33" y="177"/>
                    <a:pt x="33" y="177"/>
                  </a:cubicBezTo>
                  <a:cubicBezTo>
                    <a:pt x="29" y="177"/>
                    <a:pt x="25" y="173"/>
                    <a:pt x="25" y="169"/>
                  </a:cubicBezTo>
                  <a:cubicBezTo>
                    <a:pt x="25" y="98"/>
                    <a:pt x="25" y="98"/>
                    <a:pt x="25" y="98"/>
                  </a:cubicBezTo>
                  <a:cubicBezTo>
                    <a:pt x="95" y="30"/>
                    <a:pt x="95" y="30"/>
                    <a:pt x="95" y="30"/>
                  </a:cubicBezTo>
                  <a:cubicBezTo>
                    <a:pt x="161" y="98"/>
                    <a:pt x="161" y="98"/>
                    <a:pt x="161" y="98"/>
                  </a:cubicBezTo>
                  <a:lnTo>
                    <a:pt x="161" y="169"/>
                  </a:lnTo>
                  <a:close/>
                  <a:moveTo>
                    <a:pt x="176" y="96"/>
                  </a:moveTo>
                  <a:cubicBezTo>
                    <a:pt x="175" y="97"/>
                    <a:pt x="174" y="97"/>
                    <a:pt x="173" y="97"/>
                  </a:cubicBezTo>
                  <a:cubicBezTo>
                    <a:pt x="172" y="97"/>
                    <a:pt x="171" y="97"/>
                    <a:pt x="170" y="96"/>
                  </a:cubicBezTo>
                  <a:cubicBezTo>
                    <a:pt x="169" y="95"/>
                    <a:pt x="169" y="95"/>
                    <a:pt x="169" y="95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7" y="93"/>
                    <a:pt x="167" y="93"/>
                    <a:pt x="167" y="93"/>
                  </a:cubicBezTo>
                  <a:cubicBezTo>
                    <a:pt x="95" y="19"/>
                    <a:pt x="95" y="19"/>
                    <a:pt x="95" y="19"/>
                  </a:cubicBezTo>
                  <a:cubicBezTo>
                    <a:pt x="18" y="93"/>
                    <a:pt x="18" y="93"/>
                    <a:pt x="18" y="93"/>
                  </a:cubicBezTo>
                  <a:cubicBezTo>
                    <a:pt x="17" y="93"/>
                    <a:pt x="17" y="93"/>
                    <a:pt x="17" y="93"/>
                  </a:cubicBezTo>
                  <a:cubicBezTo>
                    <a:pt x="17" y="94"/>
                    <a:pt x="17" y="94"/>
                    <a:pt x="17" y="94"/>
                  </a:cubicBezTo>
                  <a:cubicBezTo>
                    <a:pt x="16" y="96"/>
                    <a:pt x="16" y="96"/>
                    <a:pt x="16" y="96"/>
                  </a:cubicBezTo>
                  <a:cubicBezTo>
                    <a:pt x="15" y="96"/>
                    <a:pt x="14" y="97"/>
                    <a:pt x="13" y="97"/>
                  </a:cubicBezTo>
                  <a:cubicBezTo>
                    <a:pt x="12" y="97"/>
                    <a:pt x="11" y="97"/>
                    <a:pt x="10" y="96"/>
                  </a:cubicBezTo>
                  <a:cubicBezTo>
                    <a:pt x="9" y="94"/>
                    <a:pt x="9" y="91"/>
                    <a:pt x="10" y="90"/>
                  </a:cubicBezTo>
                  <a:cubicBezTo>
                    <a:pt x="92" y="10"/>
                    <a:pt x="92" y="10"/>
                    <a:pt x="92" y="10"/>
                  </a:cubicBezTo>
                  <a:cubicBezTo>
                    <a:pt x="93" y="9"/>
                    <a:pt x="94" y="9"/>
                    <a:pt x="95" y="9"/>
                  </a:cubicBezTo>
                  <a:cubicBezTo>
                    <a:pt x="95" y="9"/>
                    <a:pt x="97" y="9"/>
                    <a:pt x="98" y="10"/>
                  </a:cubicBezTo>
                  <a:cubicBezTo>
                    <a:pt x="176" y="90"/>
                    <a:pt x="176" y="90"/>
                    <a:pt x="176" y="90"/>
                  </a:cubicBezTo>
                  <a:cubicBezTo>
                    <a:pt x="177" y="91"/>
                    <a:pt x="177" y="92"/>
                    <a:pt x="177" y="93"/>
                  </a:cubicBezTo>
                  <a:cubicBezTo>
                    <a:pt x="177" y="94"/>
                    <a:pt x="177" y="95"/>
                    <a:pt x="176" y="96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24" name="Freeform 18"/>
            <p:cNvSpPr>
              <a:spLocks noEditPoints="1"/>
            </p:cNvSpPr>
            <p:nvPr/>
          </p:nvSpPr>
          <p:spPr bwMode="auto">
            <a:xfrm>
              <a:off x="6561754" y="4592861"/>
              <a:ext cx="527050" cy="520700"/>
            </a:xfrm>
            <a:custGeom>
              <a:gdLst>
                <a:gd fmla="*/ 161 w 184" name="T0"/>
                <a:gd fmla="*/ 0 h 182" name="T1"/>
                <a:gd fmla="*/ 87 w 184" name="T2"/>
                <a:gd fmla="*/ 0 h 182" name="T3"/>
                <a:gd fmla="*/ 64 w 184" name="T4"/>
                <a:gd fmla="*/ 23 h 182" name="T5"/>
                <a:gd fmla="*/ 64 w 184" name="T6"/>
                <a:gd fmla="*/ 73 h 182" name="T7"/>
                <a:gd fmla="*/ 87 w 184" name="T8"/>
                <a:gd fmla="*/ 96 h 182" name="T9"/>
                <a:gd fmla="*/ 94 w 184" name="T10"/>
                <a:gd fmla="*/ 96 h 182" name="T11"/>
                <a:gd fmla="*/ 102 w 184" name="T12"/>
                <a:gd fmla="*/ 126 h 182" name="T13"/>
                <a:gd fmla="*/ 139 w 184" name="T14"/>
                <a:gd fmla="*/ 96 h 182" name="T15"/>
                <a:gd fmla="*/ 161 w 184" name="T16"/>
                <a:gd fmla="*/ 96 h 182" name="T17"/>
                <a:gd fmla="*/ 184 w 184" name="T18"/>
                <a:gd fmla="*/ 73 h 182" name="T19"/>
                <a:gd fmla="*/ 184 w 184" name="T20"/>
                <a:gd fmla="*/ 23 h 182" name="T21"/>
                <a:gd fmla="*/ 161 w 184" name="T22"/>
                <a:gd fmla="*/ 0 h 182" name="T23"/>
                <a:gd fmla="*/ 176 w 184" name="T24"/>
                <a:gd fmla="*/ 73 h 182" name="T25"/>
                <a:gd fmla="*/ 161 w 184" name="T26"/>
                <a:gd fmla="*/ 88 h 182" name="T27"/>
                <a:gd fmla="*/ 136 w 184" name="T28"/>
                <a:gd fmla="*/ 88 h 182" name="T29"/>
                <a:gd fmla="*/ 107 w 184" name="T30"/>
                <a:gd fmla="*/ 113 h 182" name="T31"/>
                <a:gd fmla="*/ 101 w 184" name="T32"/>
                <a:gd fmla="*/ 88 h 182" name="T33"/>
                <a:gd fmla="*/ 87 w 184" name="T34"/>
                <a:gd fmla="*/ 88 h 182" name="T35"/>
                <a:gd fmla="*/ 72 w 184" name="T36"/>
                <a:gd fmla="*/ 73 h 182" name="T37"/>
                <a:gd fmla="*/ 72 w 184" name="T38"/>
                <a:gd fmla="*/ 23 h 182" name="T39"/>
                <a:gd fmla="*/ 87 w 184" name="T40"/>
                <a:gd fmla="*/ 8 h 182" name="T41"/>
                <a:gd fmla="*/ 161 w 184" name="T42"/>
                <a:gd fmla="*/ 8 h 182" name="T43"/>
                <a:gd fmla="*/ 176 w 184" name="T44"/>
                <a:gd fmla="*/ 23 h 182" name="T45"/>
                <a:gd fmla="*/ 176 w 184" name="T46"/>
                <a:gd fmla="*/ 73 h 182" name="T47"/>
                <a:gd fmla="*/ 112 w 184" name="T48"/>
                <a:gd fmla="*/ 129 h 182" name="T49"/>
                <a:gd fmla="*/ 97 w 184" name="T50"/>
                <a:gd fmla="*/ 144 h 182" name="T51"/>
                <a:gd fmla="*/ 72 w 184" name="T52"/>
                <a:gd fmla="*/ 144 h 182" name="T53"/>
                <a:gd fmla="*/ 43 w 184" name="T54"/>
                <a:gd fmla="*/ 169 h 182" name="T55"/>
                <a:gd fmla="*/ 37 w 184" name="T56"/>
                <a:gd fmla="*/ 144 h 182" name="T57"/>
                <a:gd fmla="*/ 23 w 184" name="T58"/>
                <a:gd fmla="*/ 144 h 182" name="T59"/>
                <a:gd fmla="*/ 8 w 184" name="T60"/>
                <a:gd fmla="*/ 129 h 182" name="T61"/>
                <a:gd fmla="*/ 8 w 184" name="T62"/>
                <a:gd fmla="*/ 79 h 182" name="T63"/>
                <a:gd fmla="*/ 23 w 184" name="T64"/>
                <a:gd fmla="*/ 64 h 182" name="T65"/>
                <a:gd fmla="*/ 56 w 184" name="T66"/>
                <a:gd fmla="*/ 64 h 182" name="T67"/>
                <a:gd fmla="*/ 56 w 184" name="T68"/>
                <a:gd fmla="*/ 56 h 182" name="T69"/>
                <a:gd fmla="*/ 23 w 184" name="T70"/>
                <a:gd fmla="*/ 56 h 182" name="T71"/>
                <a:gd fmla="*/ 0 w 184" name="T72"/>
                <a:gd fmla="*/ 79 h 182" name="T73"/>
                <a:gd fmla="*/ 0 w 184" name="T74"/>
                <a:gd fmla="*/ 129 h 182" name="T75"/>
                <a:gd fmla="*/ 23 w 184" name="T76"/>
                <a:gd fmla="*/ 152 h 182" name="T77"/>
                <a:gd fmla="*/ 30 w 184" name="T78"/>
                <a:gd fmla="*/ 152 h 182" name="T79"/>
                <a:gd fmla="*/ 38 w 184" name="T80"/>
                <a:gd fmla="*/ 182 h 182" name="T81"/>
                <a:gd fmla="*/ 75 w 184" name="T82"/>
                <a:gd fmla="*/ 152 h 182" name="T83"/>
                <a:gd fmla="*/ 97 w 184" name="T84"/>
                <a:gd fmla="*/ 152 h 182" name="T85"/>
                <a:gd fmla="*/ 120 w 184" name="T86"/>
                <a:gd fmla="*/ 129 h 182" name="T87"/>
                <a:gd fmla="*/ 120 w 184" name="T88"/>
                <a:gd fmla="*/ 123 h 182" name="T89"/>
                <a:gd fmla="*/ 112 w 184" name="T90"/>
                <a:gd fmla="*/ 129 h 182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182" w="184">
                  <a:moveTo>
                    <a:pt x="161" y="0"/>
                  </a:moveTo>
                  <a:cubicBezTo>
                    <a:pt x="87" y="0"/>
                    <a:pt x="87" y="0"/>
                    <a:pt x="87" y="0"/>
                  </a:cubicBezTo>
                  <a:cubicBezTo>
                    <a:pt x="74" y="0"/>
                    <a:pt x="64" y="10"/>
                    <a:pt x="64" y="23"/>
                  </a:cubicBezTo>
                  <a:cubicBezTo>
                    <a:pt x="64" y="73"/>
                    <a:pt x="64" y="73"/>
                    <a:pt x="64" y="73"/>
                  </a:cubicBezTo>
                  <a:cubicBezTo>
                    <a:pt x="64" y="86"/>
                    <a:pt x="74" y="96"/>
                    <a:pt x="87" y="96"/>
                  </a:cubicBezTo>
                  <a:cubicBezTo>
                    <a:pt x="94" y="96"/>
                    <a:pt x="94" y="96"/>
                    <a:pt x="94" y="96"/>
                  </a:cubicBezTo>
                  <a:cubicBezTo>
                    <a:pt x="102" y="126"/>
                    <a:pt x="102" y="126"/>
                    <a:pt x="102" y="126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74" y="96"/>
                    <a:pt x="184" y="86"/>
                    <a:pt x="184" y="73"/>
                  </a:cubicBezTo>
                  <a:cubicBezTo>
                    <a:pt x="184" y="23"/>
                    <a:pt x="184" y="23"/>
                    <a:pt x="184" y="23"/>
                  </a:cubicBezTo>
                  <a:cubicBezTo>
                    <a:pt x="184" y="10"/>
                    <a:pt x="174" y="0"/>
                    <a:pt x="161" y="0"/>
                  </a:cubicBezTo>
                  <a:close/>
                  <a:moveTo>
                    <a:pt x="176" y="73"/>
                  </a:moveTo>
                  <a:cubicBezTo>
                    <a:pt x="176" y="81"/>
                    <a:pt x="169" y="88"/>
                    <a:pt x="161" y="88"/>
                  </a:cubicBezTo>
                  <a:cubicBezTo>
                    <a:pt x="136" y="88"/>
                    <a:pt x="136" y="88"/>
                    <a:pt x="136" y="88"/>
                  </a:cubicBezTo>
                  <a:cubicBezTo>
                    <a:pt x="107" y="113"/>
                    <a:pt x="107" y="113"/>
                    <a:pt x="107" y="113"/>
                  </a:cubicBezTo>
                  <a:cubicBezTo>
                    <a:pt x="101" y="88"/>
                    <a:pt x="101" y="88"/>
                    <a:pt x="101" y="88"/>
                  </a:cubicBezTo>
                  <a:cubicBezTo>
                    <a:pt x="87" y="88"/>
                    <a:pt x="87" y="88"/>
                    <a:pt x="87" y="88"/>
                  </a:cubicBezTo>
                  <a:cubicBezTo>
                    <a:pt x="79" y="88"/>
                    <a:pt x="72" y="81"/>
                    <a:pt x="72" y="73"/>
                  </a:cubicBezTo>
                  <a:cubicBezTo>
                    <a:pt x="72" y="23"/>
                    <a:pt x="72" y="23"/>
                    <a:pt x="72" y="23"/>
                  </a:cubicBezTo>
                  <a:cubicBezTo>
                    <a:pt x="72" y="15"/>
                    <a:pt x="79" y="8"/>
                    <a:pt x="87" y="8"/>
                  </a:cubicBezTo>
                  <a:cubicBezTo>
                    <a:pt x="161" y="8"/>
                    <a:pt x="161" y="8"/>
                    <a:pt x="161" y="8"/>
                  </a:cubicBezTo>
                  <a:cubicBezTo>
                    <a:pt x="169" y="8"/>
                    <a:pt x="176" y="15"/>
                    <a:pt x="176" y="23"/>
                  </a:cubicBezTo>
                  <a:lnTo>
                    <a:pt x="176" y="73"/>
                  </a:lnTo>
                  <a:close/>
                  <a:moveTo>
                    <a:pt x="112" y="129"/>
                  </a:moveTo>
                  <a:cubicBezTo>
                    <a:pt x="112" y="137"/>
                    <a:pt x="105" y="144"/>
                    <a:pt x="97" y="144"/>
                  </a:cubicBezTo>
                  <a:cubicBezTo>
                    <a:pt x="72" y="144"/>
                    <a:pt x="72" y="144"/>
                    <a:pt x="72" y="144"/>
                  </a:cubicBezTo>
                  <a:cubicBezTo>
                    <a:pt x="43" y="169"/>
                    <a:pt x="43" y="169"/>
                    <a:pt x="43" y="169"/>
                  </a:cubicBezTo>
                  <a:cubicBezTo>
                    <a:pt x="37" y="144"/>
                    <a:pt x="37" y="144"/>
                    <a:pt x="37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15" y="144"/>
                    <a:pt x="8" y="137"/>
                    <a:pt x="8" y="12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8" y="71"/>
                    <a:pt x="15" y="64"/>
                    <a:pt x="23" y="64"/>
                  </a:cubicBezTo>
                  <a:cubicBezTo>
                    <a:pt x="56" y="64"/>
                    <a:pt x="56" y="64"/>
                    <a:pt x="56" y="6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23" y="56"/>
                    <a:pt x="23" y="56"/>
                    <a:pt x="23" y="56"/>
                  </a:cubicBezTo>
                  <a:cubicBezTo>
                    <a:pt x="10" y="56"/>
                    <a:pt x="0" y="66"/>
                    <a:pt x="0" y="79"/>
                  </a:cubicBezTo>
                  <a:cubicBezTo>
                    <a:pt x="0" y="129"/>
                    <a:pt x="0" y="129"/>
                    <a:pt x="0" y="129"/>
                  </a:cubicBezTo>
                  <a:cubicBezTo>
                    <a:pt x="0" y="142"/>
                    <a:pt x="10" y="152"/>
                    <a:pt x="23" y="152"/>
                  </a:cubicBezTo>
                  <a:cubicBezTo>
                    <a:pt x="30" y="152"/>
                    <a:pt x="30" y="152"/>
                    <a:pt x="30" y="152"/>
                  </a:cubicBezTo>
                  <a:cubicBezTo>
                    <a:pt x="38" y="182"/>
                    <a:pt x="38" y="182"/>
                    <a:pt x="38" y="182"/>
                  </a:cubicBezTo>
                  <a:cubicBezTo>
                    <a:pt x="75" y="152"/>
                    <a:pt x="75" y="152"/>
                    <a:pt x="75" y="152"/>
                  </a:cubicBezTo>
                  <a:cubicBezTo>
                    <a:pt x="97" y="152"/>
                    <a:pt x="97" y="152"/>
                    <a:pt x="97" y="152"/>
                  </a:cubicBezTo>
                  <a:cubicBezTo>
                    <a:pt x="110" y="152"/>
                    <a:pt x="120" y="142"/>
                    <a:pt x="120" y="129"/>
                  </a:cubicBezTo>
                  <a:cubicBezTo>
                    <a:pt x="120" y="123"/>
                    <a:pt x="120" y="123"/>
                    <a:pt x="120" y="123"/>
                  </a:cubicBezTo>
                  <a:cubicBezTo>
                    <a:pt x="112" y="129"/>
                    <a:pt x="112" y="129"/>
                    <a:pt x="112" y="12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25" name="Freeform 23"/>
            <p:cNvSpPr>
              <a:spLocks noEditPoints="1"/>
            </p:cNvSpPr>
            <p:nvPr/>
          </p:nvSpPr>
          <p:spPr bwMode="auto">
            <a:xfrm>
              <a:off x="7850501" y="4586511"/>
              <a:ext cx="527050" cy="527050"/>
            </a:xfrm>
            <a:custGeom>
              <a:gdLst>
                <a:gd fmla="*/ 116 w 184" name="T0"/>
                <a:gd fmla="*/ 140 h 184" name="T1"/>
                <a:gd fmla="*/ 28 w 184" name="T2"/>
                <a:gd fmla="*/ 132 h 184" name="T3"/>
                <a:gd fmla="*/ 68 w 184" name="T4"/>
                <a:gd fmla="*/ 60 h 184" name="T5"/>
                <a:gd fmla="*/ 28 w 184" name="T6"/>
                <a:gd fmla="*/ 68 h 184" name="T7"/>
                <a:gd fmla="*/ 68 w 184" name="T8"/>
                <a:gd fmla="*/ 60 h 184" name="T9"/>
                <a:gd fmla="*/ 28 w 184" name="T10"/>
                <a:gd fmla="*/ 84 h 184" name="T11"/>
                <a:gd fmla="*/ 68 w 184" name="T12"/>
                <a:gd fmla="*/ 92 h 184" name="T13"/>
                <a:gd fmla="*/ 28 w 184" name="T14"/>
                <a:gd fmla="*/ 116 h 184" name="T15"/>
                <a:gd fmla="*/ 116 w 184" name="T16"/>
                <a:gd fmla="*/ 108 h 184" name="T17"/>
                <a:gd fmla="*/ 28 w 184" name="T18"/>
                <a:gd fmla="*/ 116 h 184" name="T19"/>
                <a:gd fmla="*/ 93 w 184" name="T20"/>
                <a:gd fmla="*/ 0 h 184" name="T21"/>
                <a:gd fmla="*/ 78 w 184" name="T22"/>
                <a:gd fmla="*/ 0 h 184" name="T23"/>
                <a:gd fmla="*/ 16 w 184" name="T24"/>
                <a:gd fmla="*/ 0 h 184" name="T25"/>
                <a:gd fmla="*/ 0 w 184" name="T26"/>
                <a:gd fmla="*/ 168 h 184" name="T27"/>
                <a:gd fmla="*/ 128 w 184" name="T28"/>
                <a:gd fmla="*/ 184 h 184" name="T29"/>
                <a:gd fmla="*/ 144 w 184" name="T30"/>
                <a:gd fmla="*/ 68 h 184" name="T31"/>
                <a:gd fmla="*/ 144 w 184" name="T32"/>
                <a:gd fmla="*/ 56 h 184" name="T33"/>
                <a:gd fmla="*/ 143 w 184" name="T34"/>
                <a:gd fmla="*/ 53 h 184" name="T35"/>
                <a:gd fmla="*/ 131 w 184" name="T36"/>
                <a:gd fmla="*/ 52 h 184" name="T37"/>
                <a:gd fmla="*/ 96 w 184" name="T38"/>
                <a:gd fmla="*/ 44 h 184" name="T39"/>
                <a:gd fmla="*/ 136 w 184" name="T40"/>
                <a:gd fmla="*/ 168 h 184" name="T41"/>
                <a:gd fmla="*/ 16 w 184" name="T42"/>
                <a:gd fmla="*/ 176 h 184" name="T43"/>
                <a:gd fmla="*/ 8 w 184" name="T44"/>
                <a:gd fmla="*/ 16 h 184" name="T45"/>
                <a:gd fmla="*/ 88 w 184" name="T46"/>
                <a:gd fmla="*/ 8 h 184" name="T47"/>
                <a:gd fmla="*/ 104 w 184" name="T48"/>
                <a:gd fmla="*/ 60 h 184" name="T49"/>
                <a:gd fmla="*/ 136 w 184" name="T50"/>
                <a:gd fmla="*/ 168 h 184" name="T51"/>
                <a:gd fmla="*/ 152 w 184" name="T52"/>
                <a:gd fmla="*/ 16 h 184" name="T53"/>
                <a:gd fmla="*/ 168 w 184" name="T54"/>
                <a:gd fmla="*/ 184 h 184" name="T55"/>
                <a:gd fmla="*/ 184 w 184" name="T56"/>
                <a:gd fmla="*/ 16 h 184" name="T57"/>
                <a:gd fmla="*/ 176 w 184" name="T58"/>
                <a:gd fmla="*/ 138 h 184" name="T59"/>
                <a:gd fmla="*/ 160 w 184" name="T60"/>
                <a:gd fmla="*/ 138 h 184" name="T61"/>
                <a:gd fmla="*/ 176 w 184" name="T62"/>
                <a:gd fmla="*/ 136 h 184" name="T63"/>
                <a:gd fmla="*/ 176 w 184" name="T64"/>
                <a:gd fmla="*/ 128 h 184" name="T65"/>
                <a:gd fmla="*/ 160 w 184" name="T66"/>
                <a:gd fmla="*/ 32 h 184" name="T67"/>
                <a:gd fmla="*/ 176 w 184" name="T68"/>
                <a:gd fmla="*/ 128 h 184" name="T69"/>
                <a:gd fmla="*/ 160 w 184" name="T70"/>
                <a:gd fmla="*/ 24 h 184" name="T71"/>
                <a:gd fmla="*/ 168 w 184" name="T72"/>
                <a:gd fmla="*/ 8 h 184" name="T73"/>
                <a:gd fmla="*/ 176 w 184" name="T74"/>
                <a:gd fmla="*/ 24 h 184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184" w="184">
                  <a:moveTo>
                    <a:pt x="28" y="140"/>
                  </a:moveTo>
                  <a:cubicBezTo>
                    <a:pt x="116" y="140"/>
                    <a:pt x="116" y="140"/>
                    <a:pt x="116" y="140"/>
                  </a:cubicBezTo>
                  <a:cubicBezTo>
                    <a:pt x="116" y="132"/>
                    <a:pt x="116" y="132"/>
                    <a:pt x="116" y="132"/>
                  </a:cubicBezTo>
                  <a:cubicBezTo>
                    <a:pt x="28" y="132"/>
                    <a:pt x="28" y="132"/>
                    <a:pt x="28" y="132"/>
                  </a:cubicBezTo>
                  <a:lnTo>
                    <a:pt x="28" y="140"/>
                  </a:lnTo>
                  <a:close/>
                  <a:moveTo>
                    <a:pt x="68" y="60"/>
                  </a:moveTo>
                  <a:cubicBezTo>
                    <a:pt x="28" y="60"/>
                    <a:pt x="28" y="60"/>
                    <a:pt x="28" y="60"/>
                  </a:cubicBezTo>
                  <a:cubicBezTo>
                    <a:pt x="28" y="68"/>
                    <a:pt x="28" y="68"/>
                    <a:pt x="28" y="68"/>
                  </a:cubicBezTo>
                  <a:cubicBezTo>
                    <a:pt x="68" y="68"/>
                    <a:pt x="68" y="68"/>
                    <a:pt x="68" y="68"/>
                  </a:cubicBezTo>
                  <a:lnTo>
                    <a:pt x="68" y="60"/>
                  </a:lnTo>
                  <a:close/>
                  <a:moveTo>
                    <a:pt x="68" y="84"/>
                  </a:moveTo>
                  <a:cubicBezTo>
                    <a:pt x="28" y="84"/>
                    <a:pt x="28" y="84"/>
                    <a:pt x="28" y="8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68" y="92"/>
                    <a:pt x="68" y="92"/>
                    <a:pt x="68" y="92"/>
                  </a:cubicBezTo>
                  <a:lnTo>
                    <a:pt x="68" y="84"/>
                  </a:lnTo>
                  <a:close/>
                  <a:moveTo>
                    <a:pt x="28" y="116"/>
                  </a:moveTo>
                  <a:cubicBezTo>
                    <a:pt x="116" y="116"/>
                    <a:pt x="116" y="116"/>
                    <a:pt x="116" y="116"/>
                  </a:cubicBezTo>
                  <a:cubicBezTo>
                    <a:pt x="116" y="108"/>
                    <a:pt x="116" y="108"/>
                    <a:pt x="116" y="108"/>
                  </a:cubicBezTo>
                  <a:cubicBezTo>
                    <a:pt x="28" y="108"/>
                    <a:pt x="28" y="108"/>
                    <a:pt x="28" y="108"/>
                  </a:cubicBezTo>
                  <a:lnTo>
                    <a:pt x="28" y="116"/>
                  </a:lnTo>
                  <a:close/>
                  <a:moveTo>
                    <a:pt x="143" y="53"/>
                  </a:moveTo>
                  <a:cubicBezTo>
                    <a:pt x="93" y="0"/>
                    <a:pt x="93" y="0"/>
                    <a:pt x="93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1" y="0"/>
                    <a:pt x="80" y="0"/>
                    <a:pt x="78" y="0"/>
                  </a:cubicBezTo>
                  <a:cubicBezTo>
                    <a:pt x="77" y="0"/>
                    <a:pt x="77" y="0"/>
                    <a:pt x="76" y="0"/>
                  </a:cubicBezTo>
                  <a:cubicBezTo>
                    <a:pt x="47" y="0"/>
                    <a:pt x="16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168"/>
                    <a:pt x="0" y="168"/>
                    <a:pt x="0" y="168"/>
                  </a:cubicBezTo>
                  <a:cubicBezTo>
                    <a:pt x="0" y="177"/>
                    <a:pt x="7" y="184"/>
                    <a:pt x="16" y="184"/>
                  </a:cubicBezTo>
                  <a:cubicBezTo>
                    <a:pt x="128" y="184"/>
                    <a:pt x="128" y="184"/>
                    <a:pt x="128" y="184"/>
                  </a:cubicBezTo>
                  <a:cubicBezTo>
                    <a:pt x="137" y="184"/>
                    <a:pt x="144" y="177"/>
                    <a:pt x="144" y="168"/>
                  </a:cubicBezTo>
                  <a:cubicBezTo>
                    <a:pt x="144" y="68"/>
                    <a:pt x="144" y="68"/>
                    <a:pt x="144" y="68"/>
                  </a:cubicBezTo>
                  <a:cubicBezTo>
                    <a:pt x="144" y="58"/>
                    <a:pt x="144" y="58"/>
                    <a:pt x="144" y="58"/>
                  </a:cubicBezTo>
                  <a:cubicBezTo>
                    <a:pt x="144" y="56"/>
                    <a:pt x="144" y="56"/>
                    <a:pt x="144" y="56"/>
                  </a:cubicBezTo>
                  <a:cubicBezTo>
                    <a:pt x="143" y="55"/>
                    <a:pt x="143" y="55"/>
                    <a:pt x="143" y="55"/>
                  </a:cubicBezTo>
                  <a:lnTo>
                    <a:pt x="143" y="53"/>
                  </a:lnTo>
                  <a:close/>
                  <a:moveTo>
                    <a:pt x="96" y="15"/>
                  </a:moveTo>
                  <a:cubicBezTo>
                    <a:pt x="131" y="52"/>
                    <a:pt x="131" y="52"/>
                    <a:pt x="131" y="52"/>
                  </a:cubicBezTo>
                  <a:cubicBezTo>
                    <a:pt x="104" y="52"/>
                    <a:pt x="104" y="52"/>
                    <a:pt x="104" y="52"/>
                  </a:cubicBezTo>
                  <a:cubicBezTo>
                    <a:pt x="100" y="52"/>
                    <a:pt x="96" y="48"/>
                    <a:pt x="96" y="44"/>
                  </a:cubicBezTo>
                  <a:lnTo>
                    <a:pt x="96" y="15"/>
                  </a:lnTo>
                  <a:close/>
                  <a:moveTo>
                    <a:pt x="136" y="168"/>
                  </a:moveTo>
                  <a:cubicBezTo>
                    <a:pt x="136" y="172"/>
                    <a:pt x="132" y="176"/>
                    <a:pt x="128" y="176"/>
                  </a:cubicBezTo>
                  <a:cubicBezTo>
                    <a:pt x="16" y="176"/>
                    <a:pt x="16" y="176"/>
                    <a:pt x="16" y="176"/>
                  </a:cubicBezTo>
                  <a:cubicBezTo>
                    <a:pt x="12" y="176"/>
                    <a:pt x="8" y="172"/>
                    <a:pt x="8" y="168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2"/>
                    <a:pt x="12" y="8"/>
                    <a:pt x="16" y="8"/>
                  </a:cubicBezTo>
                  <a:cubicBezTo>
                    <a:pt x="88" y="8"/>
                    <a:pt x="88" y="8"/>
                    <a:pt x="88" y="8"/>
                  </a:cubicBezTo>
                  <a:cubicBezTo>
                    <a:pt x="88" y="44"/>
                    <a:pt x="88" y="44"/>
                    <a:pt x="88" y="44"/>
                  </a:cubicBezTo>
                  <a:cubicBezTo>
                    <a:pt x="88" y="53"/>
                    <a:pt x="95" y="60"/>
                    <a:pt x="104" y="60"/>
                  </a:cubicBezTo>
                  <a:cubicBezTo>
                    <a:pt x="136" y="60"/>
                    <a:pt x="136" y="60"/>
                    <a:pt x="136" y="60"/>
                  </a:cubicBezTo>
                  <a:lnTo>
                    <a:pt x="136" y="168"/>
                  </a:lnTo>
                  <a:close/>
                  <a:moveTo>
                    <a:pt x="168" y="0"/>
                  </a:moveTo>
                  <a:cubicBezTo>
                    <a:pt x="159" y="0"/>
                    <a:pt x="152" y="7"/>
                    <a:pt x="152" y="16"/>
                  </a:cubicBezTo>
                  <a:cubicBezTo>
                    <a:pt x="152" y="140"/>
                    <a:pt x="152" y="140"/>
                    <a:pt x="152" y="140"/>
                  </a:cubicBezTo>
                  <a:cubicBezTo>
                    <a:pt x="168" y="184"/>
                    <a:pt x="168" y="184"/>
                    <a:pt x="168" y="184"/>
                  </a:cubicBezTo>
                  <a:cubicBezTo>
                    <a:pt x="184" y="140"/>
                    <a:pt x="184" y="140"/>
                    <a:pt x="184" y="140"/>
                  </a:cubicBezTo>
                  <a:cubicBezTo>
                    <a:pt x="184" y="16"/>
                    <a:pt x="184" y="16"/>
                    <a:pt x="184" y="16"/>
                  </a:cubicBezTo>
                  <a:cubicBezTo>
                    <a:pt x="184" y="7"/>
                    <a:pt x="177" y="0"/>
                    <a:pt x="168" y="0"/>
                  </a:cubicBezTo>
                  <a:close/>
                  <a:moveTo>
                    <a:pt x="176" y="138"/>
                  </a:moveTo>
                  <a:cubicBezTo>
                    <a:pt x="168" y="165"/>
                    <a:pt x="168" y="165"/>
                    <a:pt x="168" y="165"/>
                  </a:cubicBezTo>
                  <a:cubicBezTo>
                    <a:pt x="160" y="138"/>
                    <a:pt x="160" y="138"/>
                    <a:pt x="160" y="138"/>
                  </a:cubicBezTo>
                  <a:cubicBezTo>
                    <a:pt x="160" y="136"/>
                    <a:pt x="160" y="136"/>
                    <a:pt x="160" y="136"/>
                  </a:cubicBezTo>
                  <a:cubicBezTo>
                    <a:pt x="176" y="136"/>
                    <a:pt x="176" y="136"/>
                    <a:pt x="176" y="136"/>
                  </a:cubicBezTo>
                  <a:lnTo>
                    <a:pt x="176" y="138"/>
                  </a:lnTo>
                  <a:close/>
                  <a:moveTo>
                    <a:pt x="176" y="128"/>
                  </a:moveTo>
                  <a:cubicBezTo>
                    <a:pt x="160" y="128"/>
                    <a:pt x="160" y="128"/>
                    <a:pt x="160" y="128"/>
                  </a:cubicBezTo>
                  <a:cubicBezTo>
                    <a:pt x="160" y="32"/>
                    <a:pt x="160" y="32"/>
                    <a:pt x="160" y="32"/>
                  </a:cubicBezTo>
                  <a:cubicBezTo>
                    <a:pt x="176" y="32"/>
                    <a:pt x="176" y="32"/>
                    <a:pt x="176" y="32"/>
                  </a:cubicBezTo>
                  <a:lnTo>
                    <a:pt x="176" y="128"/>
                  </a:lnTo>
                  <a:close/>
                  <a:moveTo>
                    <a:pt x="176" y="24"/>
                  </a:moveTo>
                  <a:cubicBezTo>
                    <a:pt x="160" y="24"/>
                    <a:pt x="160" y="24"/>
                    <a:pt x="160" y="24"/>
                  </a:cubicBezTo>
                  <a:cubicBezTo>
                    <a:pt x="160" y="16"/>
                    <a:pt x="160" y="16"/>
                    <a:pt x="160" y="16"/>
                  </a:cubicBezTo>
                  <a:cubicBezTo>
                    <a:pt x="160" y="11"/>
                    <a:pt x="164" y="8"/>
                    <a:pt x="168" y="8"/>
                  </a:cubicBezTo>
                  <a:cubicBezTo>
                    <a:pt x="172" y="8"/>
                    <a:pt x="176" y="11"/>
                    <a:pt x="176" y="16"/>
                  </a:cubicBezTo>
                  <a:lnTo>
                    <a:pt x="176" y="24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bg1"/>
              </a:solidFill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26" name="Freeform 59"/>
            <p:cNvSpPr>
              <a:spLocks noEditPoints="1"/>
            </p:cNvSpPr>
            <p:nvPr/>
          </p:nvSpPr>
          <p:spPr bwMode="auto">
            <a:xfrm>
              <a:off x="5273007" y="4586511"/>
              <a:ext cx="527050" cy="527050"/>
            </a:xfrm>
            <a:custGeom>
              <a:gdLst>
                <a:gd fmla="*/ 116 w 184" name="T0"/>
                <a:gd fmla="*/ 56 h 184" name="T1"/>
                <a:gd fmla="*/ 116 w 184" name="T2"/>
                <a:gd fmla="*/ 48 h 184" name="T3"/>
                <a:gd fmla="*/ 112 w 184" name="T4"/>
                <a:gd fmla="*/ 40 h 184" name="T5"/>
                <a:gd fmla="*/ 112 w 184" name="T6"/>
                <a:gd fmla="*/ 28 h 184" name="T7"/>
                <a:gd fmla="*/ 92 w 184" name="T8"/>
                <a:gd fmla="*/ 0 h 184" name="T9"/>
                <a:gd fmla="*/ 72 w 184" name="T10"/>
                <a:gd fmla="*/ 28 h 184" name="T11"/>
                <a:gd fmla="*/ 72 w 184" name="T12"/>
                <a:gd fmla="*/ 40 h 184" name="T13"/>
                <a:gd fmla="*/ 68 w 184" name="T14"/>
                <a:gd fmla="*/ 48 h 184" name="T15"/>
                <a:gd fmla="*/ 68 w 184" name="T16"/>
                <a:gd fmla="*/ 56 h 184" name="T17"/>
                <a:gd fmla="*/ 80 w 184" name="T18"/>
                <a:gd fmla="*/ 32 h 184" name="T19"/>
                <a:gd fmla="*/ 80 w 184" name="T20"/>
                <a:gd fmla="*/ 20 h 184" name="T21"/>
                <a:gd fmla="*/ 104 w 184" name="T22"/>
                <a:gd fmla="*/ 20 h 184" name="T23"/>
                <a:gd fmla="*/ 104 w 184" name="T24"/>
                <a:gd fmla="*/ 32 h 184" name="T25"/>
                <a:gd fmla="*/ 104 w 184" name="T26"/>
                <a:gd fmla="*/ 48 h 184" name="T27"/>
                <a:gd fmla="*/ 80 w 184" name="T28"/>
                <a:gd fmla="*/ 40 h 184" name="T29"/>
                <a:gd fmla="*/ 48 w 184" name="T30"/>
                <a:gd fmla="*/ 152 h 184" name="T31"/>
                <a:gd fmla="*/ 88 w 184" name="T32"/>
                <a:gd fmla="*/ 136 h 184" name="T33"/>
                <a:gd fmla="*/ 84 w 184" name="T34"/>
                <a:gd fmla="*/ 104 h 184" name="T35"/>
                <a:gd fmla="*/ 36 w 184" name="T36"/>
                <a:gd fmla="*/ 104 h 184" name="T37"/>
                <a:gd fmla="*/ 32 w 184" name="T38"/>
                <a:gd fmla="*/ 136 h 184" name="T39"/>
                <a:gd fmla="*/ 76 w 184" name="T40"/>
                <a:gd fmla="*/ 104 h 184" name="T41"/>
                <a:gd fmla="*/ 44 w 184" name="T42"/>
                <a:gd fmla="*/ 104 h 184" name="T43"/>
                <a:gd fmla="*/ 45 w 184" name="T44"/>
                <a:gd fmla="*/ 129 h 184" name="T45"/>
                <a:gd fmla="*/ 75 w 184" name="T46"/>
                <a:gd fmla="*/ 129 h 184" name="T47"/>
                <a:gd fmla="*/ 72 w 184" name="T48"/>
                <a:gd fmla="*/ 144 h 184" name="T49"/>
                <a:gd fmla="*/ 40 w 184" name="T50"/>
                <a:gd fmla="*/ 136 h 184" name="T51"/>
                <a:gd fmla="*/ 92 w 184" name="T52"/>
                <a:gd fmla="*/ 16 h 184" name="T53"/>
                <a:gd fmla="*/ 92 w 184" name="T54"/>
                <a:gd fmla="*/ 24 h 184" name="T55"/>
                <a:gd fmla="*/ 92 w 184" name="T56"/>
                <a:gd fmla="*/ 16 h 184" name="T57"/>
                <a:gd fmla="*/ 148 w 184" name="T58"/>
                <a:gd fmla="*/ 112 h 184" name="T59"/>
                <a:gd fmla="*/ 104 w 184" name="T60"/>
                <a:gd fmla="*/ 116 h 184" name="T61"/>
                <a:gd fmla="*/ 148 w 184" name="T62"/>
                <a:gd fmla="*/ 120 h 184" name="T63"/>
                <a:gd fmla="*/ 108 w 184" name="T64"/>
                <a:gd fmla="*/ 136 h 184" name="T65"/>
                <a:gd fmla="*/ 108 w 184" name="T66"/>
                <a:gd fmla="*/ 144 h 184" name="T67"/>
                <a:gd fmla="*/ 128 w 184" name="T68"/>
                <a:gd fmla="*/ 140 h 184" name="T69"/>
                <a:gd fmla="*/ 108 w 184" name="T70"/>
                <a:gd fmla="*/ 136 h 184" name="T71"/>
                <a:gd fmla="*/ 120 w 184" name="T72"/>
                <a:gd fmla="*/ 32 h 184" name="T73"/>
                <a:gd fmla="*/ 168 w 184" name="T74"/>
                <a:gd fmla="*/ 40 h 184" name="T75"/>
                <a:gd fmla="*/ 176 w 184" name="T76"/>
                <a:gd fmla="*/ 168 h 184" name="T77"/>
                <a:gd fmla="*/ 16 w 184" name="T78"/>
                <a:gd fmla="*/ 176 h 184" name="T79"/>
                <a:gd fmla="*/ 8 w 184" name="T80"/>
                <a:gd fmla="*/ 48 h 184" name="T81"/>
                <a:gd fmla="*/ 64 w 184" name="T82"/>
                <a:gd fmla="*/ 40 h 184" name="T83"/>
                <a:gd fmla="*/ 16 w 184" name="T84"/>
                <a:gd fmla="*/ 32 h 184" name="T85"/>
                <a:gd fmla="*/ 0 w 184" name="T86"/>
                <a:gd fmla="*/ 168 h 184" name="T87"/>
                <a:gd fmla="*/ 168 w 184" name="T88"/>
                <a:gd fmla="*/ 184 h 184" name="T89"/>
                <a:gd fmla="*/ 184 w 184" name="T90"/>
                <a:gd fmla="*/ 48 h 184" name="T91"/>
                <a:gd fmla="*/ 148 w 184" name="T92"/>
                <a:gd fmla="*/ 88 h 184" name="T93"/>
                <a:gd fmla="*/ 104 w 184" name="T94"/>
                <a:gd fmla="*/ 92 h 184" name="T95"/>
                <a:gd fmla="*/ 148 w 184" name="T96"/>
                <a:gd fmla="*/ 96 h 184" name="T97"/>
                <a:gd fmla="*/ 148 w 184" name="T98"/>
                <a:gd fmla="*/ 88 h 184" name="T9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b="b" l="0" r="r" t="0"/>
              <a:pathLst>
                <a:path h="184" w="184">
                  <a:moveTo>
                    <a:pt x="68" y="56"/>
                  </a:moveTo>
                  <a:cubicBezTo>
                    <a:pt x="116" y="56"/>
                    <a:pt x="116" y="56"/>
                    <a:pt x="116" y="56"/>
                  </a:cubicBezTo>
                  <a:cubicBezTo>
                    <a:pt x="118" y="56"/>
                    <a:pt x="120" y="54"/>
                    <a:pt x="120" y="52"/>
                  </a:cubicBezTo>
                  <a:cubicBezTo>
                    <a:pt x="120" y="50"/>
                    <a:pt x="118" y="48"/>
                    <a:pt x="116" y="48"/>
                  </a:cubicBezTo>
                  <a:cubicBezTo>
                    <a:pt x="112" y="48"/>
                    <a:pt x="112" y="48"/>
                    <a:pt x="112" y="48"/>
                  </a:cubicBezTo>
                  <a:cubicBezTo>
                    <a:pt x="112" y="40"/>
                    <a:pt x="112" y="40"/>
                    <a:pt x="112" y="40"/>
                  </a:cubicBezTo>
                  <a:cubicBezTo>
                    <a:pt x="112" y="32"/>
                    <a:pt x="112" y="32"/>
                    <a:pt x="112" y="32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0"/>
                    <a:pt x="112" y="20"/>
                    <a:pt x="112" y="20"/>
                  </a:cubicBezTo>
                  <a:cubicBezTo>
                    <a:pt x="112" y="9"/>
                    <a:pt x="103" y="0"/>
                    <a:pt x="92" y="0"/>
                  </a:cubicBezTo>
                  <a:cubicBezTo>
                    <a:pt x="81" y="0"/>
                    <a:pt x="72" y="9"/>
                    <a:pt x="72" y="2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32"/>
                    <a:pt x="72" y="32"/>
                    <a:pt x="72" y="32"/>
                  </a:cubicBezTo>
                  <a:cubicBezTo>
                    <a:pt x="72" y="40"/>
                    <a:pt x="72" y="40"/>
                    <a:pt x="72" y="40"/>
                  </a:cubicBezTo>
                  <a:cubicBezTo>
                    <a:pt x="72" y="48"/>
                    <a:pt x="72" y="48"/>
                    <a:pt x="72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6" y="48"/>
                    <a:pt x="64" y="50"/>
                    <a:pt x="64" y="52"/>
                  </a:cubicBezTo>
                  <a:cubicBezTo>
                    <a:pt x="64" y="54"/>
                    <a:pt x="66" y="56"/>
                    <a:pt x="68" y="56"/>
                  </a:cubicBezTo>
                  <a:close/>
                  <a:moveTo>
                    <a:pt x="80" y="40"/>
                  </a:moveTo>
                  <a:cubicBezTo>
                    <a:pt x="80" y="32"/>
                    <a:pt x="80" y="32"/>
                    <a:pt x="80" y="32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0" y="20"/>
                    <a:pt x="80" y="20"/>
                    <a:pt x="80" y="20"/>
                  </a:cubicBezTo>
                  <a:cubicBezTo>
                    <a:pt x="80" y="13"/>
                    <a:pt x="85" y="8"/>
                    <a:pt x="92" y="8"/>
                  </a:cubicBezTo>
                  <a:cubicBezTo>
                    <a:pt x="99" y="8"/>
                    <a:pt x="104" y="13"/>
                    <a:pt x="104" y="20"/>
                  </a:cubicBezTo>
                  <a:cubicBezTo>
                    <a:pt x="104" y="28"/>
                    <a:pt x="104" y="28"/>
                    <a:pt x="104" y="28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4" y="40"/>
                    <a:pt x="104" y="40"/>
                    <a:pt x="104" y="40"/>
                  </a:cubicBezTo>
                  <a:cubicBezTo>
                    <a:pt x="104" y="48"/>
                    <a:pt x="104" y="48"/>
                    <a:pt x="104" y="48"/>
                  </a:cubicBezTo>
                  <a:cubicBezTo>
                    <a:pt x="80" y="48"/>
                    <a:pt x="80" y="48"/>
                    <a:pt x="80" y="48"/>
                  </a:cubicBezTo>
                  <a:lnTo>
                    <a:pt x="80" y="40"/>
                  </a:lnTo>
                  <a:close/>
                  <a:moveTo>
                    <a:pt x="32" y="136"/>
                  </a:moveTo>
                  <a:cubicBezTo>
                    <a:pt x="32" y="145"/>
                    <a:pt x="39" y="152"/>
                    <a:pt x="48" y="152"/>
                  </a:cubicBezTo>
                  <a:cubicBezTo>
                    <a:pt x="72" y="152"/>
                    <a:pt x="72" y="152"/>
                    <a:pt x="72" y="152"/>
                  </a:cubicBezTo>
                  <a:cubicBezTo>
                    <a:pt x="81" y="152"/>
                    <a:pt x="88" y="145"/>
                    <a:pt x="88" y="136"/>
                  </a:cubicBezTo>
                  <a:cubicBezTo>
                    <a:pt x="88" y="130"/>
                    <a:pt x="85" y="125"/>
                    <a:pt x="80" y="122"/>
                  </a:cubicBezTo>
                  <a:cubicBezTo>
                    <a:pt x="82" y="117"/>
                    <a:pt x="84" y="111"/>
                    <a:pt x="84" y="104"/>
                  </a:cubicBezTo>
                  <a:cubicBezTo>
                    <a:pt x="84" y="86"/>
                    <a:pt x="73" y="72"/>
                    <a:pt x="60" y="72"/>
                  </a:cubicBezTo>
                  <a:cubicBezTo>
                    <a:pt x="47" y="72"/>
                    <a:pt x="36" y="86"/>
                    <a:pt x="36" y="104"/>
                  </a:cubicBezTo>
                  <a:cubicBezTo>
                    <a:pt x="36" y="111"/>
                    <a:pt x="38" y="117"/>
                    <a:pt x="40" y="122"/>
                  </a:cubicBezTo>
                  <a:cubicBezTo>
                    <a:pt x="35" y="125"/>
                    <a:pt x="32" y="130"/>
                    <a:pt x="32" y="136"/>
                  </a:cubicBezTo>
                  <a:close/>
                  <a:moveTo>
                    <a:pt x="60" y="80"/>
                  </a:moveTo>
                  <a:cubicBezTo>
                    <a:pt x="69" y="80"/>
                    <a:pt x="76" y="91"/>
                    <a:pt x="76" y="104"/>
                  </a:cubicBezTo>
                  <a:cubicBezTo>
                    <a:pt x="76" y="117"/>
                    <a:pt x="69" y="128"/>
                    <a:pt x="60" y="128"/>
                  </a:cubicBezTo>
                  <a:cubicBezTo>
                    <a:pt x="51" y="128"/>
                    <a:pt x="44" y="117"/>
                    <a:pt x="44" y="104"/>
                  </a:cubicBezTo>
                  <a:cubicBezTo>
                    <a:pt x="44" y="91"/>
                    <a:pt x="51" y="80"/>
                    <a:pt x="60" y="80"/>
                  </a:cubicBezTo>
                  <a:close/>
                  <a:moveTo>
                    <a:pt x="45" y="129"/>
                  </a:moveTo>
                  <a:cubicBezTo>
                    <a:pt x="49" y="133"/>
                    <a:pt x="54" y="136"/>
                    <a:pt x="60" y="136"/>
                  </a:cubicBezTo>
                  <a:cubicBezTo>
                    <a:pt x="66" y="136"/>
                    <a:pt x="71" y="133"/>
                    <a:pt x="75" y="129"/>
                  </a:cubicBezTo>
                  <a:cubicBezTo>
                    <a:pt x="78" y="130"/>
                    <a:pt x="80" y="133"/>
                    <a:pt x="80" y="136"/>
                  </a:cubicBezTo>
                  <a:cubicBezTo>
                    <a:pt x="80" y="140"/>
                    <a:pt x="76" y="144"/>
                    <a:pt x="72" y="144"/>
                  </a:cubicBezTo>
                  <a:cubicBezTo>
                    <a:pt x="48" y="144"/>
                    <a:pt x="48" y="144"/>
                    <a:pt x="48" y="144"/>
                  </a:cubicBezTo>
                  <a:cubicBezTo>
                    <a:pt x="44" y="144"/>
                    <a:pt x="40" y="140"/>
                    <a:pt x="40" y="136"/>
                  </a:cubicBezTo>
                  <a:cubicBezTo>
                    <a:pt x="40" y="133"/>
                    <a:pt x="42" y="130"/>
                    <a:pt x="45" y="129"/>
                  </a:cubicBezTo>
                  <a:close/>
                  <a:moveTo>
                    <a:pt x="92" y="16"/>
                  </a:moveTo>
                  <a:cubicBezTo>
                    <a:pt x="90" y="16"/>
                    <a:pt x="88" y="18"/>
                    <a:pt x="88" y="20"/>
                  </a:cubicBezTo>
                  <a:cubicBezTo>
                    <a:pt x="88" y="22"/>
                    <a:pt x="90" y="24"/>
                    <a:pt x="92" y="24"/>
                  </a:cubicBezTo>
                  <a:cubicBezTo>
                    <a:pt x="94" y="24"/>
                    <a:pt x="96" y="22"/>
                    <a:pt x="96" y="20"/>
                  </a:cubicBezTo>
                  <a:cubicBezTo>
                    <a:pt x="96" y="18"/>
                    <a:pt x="94" y="16"/>
                    <a:pt x="92" y="16"/>
                  </a:cubicBezTo>
                  <a:close/>
                  <a:moveTo>
                    <a:pt x="152" y="116"/>
                  </a:moveTo>
                  <a:cubicBezTo>
                    <a:pt x="152" y="114"/>
                    <a:pt x="150" y="112"/>
                    <a:pt x="148" y="112"/>
                  </a:cubicBezTo>
                  <a:cubicBezTo>
                    <a:pt x="108" y="112"/>
                    <a:pt x="108" y="112"/>
                    <a:pt x="108" y="112"/>
                  </a:cubicBezTo>
                  <a:cubicBezTo>
                    <a:pt x="106" y="112"/>
                    <a:pt x="104" y="114"/>
                    <a:pt x="104" y="116"/>
                  </a:cubicBezTo>
                  <a:cubicBezTo>
                    <a:pt x="104" y="118"/>
                    <a:pt x="106" y="120"/>
                    <a:pt x="108" y="120"/>
                  </a:cubicBezTo>
                  <a:cubicBezTo>
                    <a:pt x="148" y="120"/>
                    <a:pt x="148" y="120"/>
                    <a:pt x="148" y="120"/>
                  </a:cubicBezTo>
                  <a:cubicBezTo>
                    <a:pt x="150" y="120"/>
                    <a:pt x="152" y="118"/>
                    <a:pt x="152" y="116"/>
                  </a:cubicBezTo>
                  <a:close/>
                  <a:moveTo>
                    <a:pt x="108" y="136"/>
                  </a:moveTo>
                  <a:cubicBezTo>
                    <a:pt x="106" y="136"/>
                    <a:pt x="104" y="138"/>
                    <a:pt x="104" y="140"/>
                  </a:cubicBezTo>
                  <a:cubicBezTo>
                    <a:pt x="104" y="142"/>
                    <a:pt x="106" y="144"/>
                    <a:pt x="108" y="144"/>
                  </a:cubicBezTo>
                  <a:cubicBezTo>
                    <a:pt x="124" y="144"/>
                    <a:pt x="124" y="144"/>
                    <a:pt x="124" y="144"/>
                  </a:cubicBezTo>
                  <a:cubicBezTo>
                    <a:pt x="126" y="144"/>
                    <a:pt x="128" y="142"/>
                    <a:pt x="128" y="140"/>
                  </a:cubicBezTo>
                  <a:cubicBezTo>
                    <a:pt x="128" y="138"/>
                    <a:pt x="126" y="136"/>
                    <a:pt x="124" y="136"/>
                  </a:cubicBezTo>
                  <a:lnTo>
                    <a:pt x="108" y="136"/>
                  </a:lnTo>
                  <a:close/>
                  <a:moveTo>
                    <a:pt x="168" y="32"/>
                  </a:moveTo>
                  <a:cubicBezTo>
                    <a:pt x="120" y="32"/>
                    <a:pt x="120" y="32"/>
                    <a:pt x="120" y="32"/>
                  </a:cubicBezTo>
                  <a:cubicBezTo>
                    <a:pt x="120" y="40"/>
                    <a:pt x="120" y="40"/>
                    <a:pt x="120" y="40"/>
                  </a:cubicBezTo>
                  <a:cubicBezTo>
                    <a:pt x="168" y="40"/>
                    <a:pt x="168" y="40"/>
                    <a:pt x="168" y="40"/>
                  </a:cubicBezTo>
                  <a:cubicBezTo>
                    <a:pt x="172" y="40"/>
                    <a:pt x="176" y="44"/>
                    <a:pt x="176" y="48"/>
                  </a:cubicBezTo>
                  <a:cubicBezTo>
                    <a:pt x="176" y="168"/>
                    <a:pt x="176" y="168"/>
                    <a:pt x="176" y="168"/>
                  </a:cubicBezTo>
                  <a:cubicBezTo>
                    <a:pt x="176" y="172"/>
                    <a:pt x="172" y="176"/>
                    <a:pt x="168" y="176"/>
                  </a:cubicBezTo>
                  <a:cubicBezTo>
                    <a:pt x="16" y="176"/>
                    <a:pt x="16" y="176"/>
                    <a:pt x="16" y="176"/>
                  </a:cubicBezTo>
                  <a:cubicBezTo>
                    <a:pt x="12" y="176"/>
                    <a:pt x="8" y="172"/>
                    <a:pt x="8" y="168"/>
                  </a:cubicBezTo>
                  <a:cubicBezTo>
                    <a:pt x="8" y="48"/>
                    <a:pt x="8" y="48"/>
                    <a:pt x="8" y="48"/>
                  </a:cubicBezTo>
                  <a:cubicBezTo>
                    <a:pt x="8" y="44"/>
                    <a:pt x="12" y="40"/>
                    <a:pt x="16" y="40"/>
                  </a:cubicBezTo>
                  <a:cubicBezTo>
                    <a:pt x="64" y="40"/>
                    <a:pt x="64" y="40"/>
                    <a:pt x="64" y="40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7" y="32"/>
                    <a:pt x="0" y="39"/>
                    <a:pt x="0" y="48"/>
                  </a:cubicBezTo>
                  <a:cubicBezTo>
                    <a:pt x="0" y="168"/>
                    <a:pt x="0" y="168"/>
                    <a:pt x="0" y="168"/>
                  </a:cubicBezTo>
                  <a:cubicBezTo>
                    <a:pt x="0" y="177"/>
                    <a:pt x="7" y="184"/>
                    <a:pt x="16" y="184"/>
                  </a:cubicBezTo>
                  <a:cubicBezTo>
                    <a:pt x="168" y="184"/>
                    <a:pt x="168" y="184"/>
                    <a:pt x="168" y="184"/>
                  </a:cubicBezTo>
                  <a:cubicBezTo>
                    <a:pt x="177" y="184"/>
                    <a:pt x="184" y="177"/>
                    <a:pt x="184" y="168"/>
                  </a:cubicBezTo>
                  <a:cubicBezTo>
                    <a:pt x="184" y="48"/>
                    <a:pt x="184" y="48"/>
                    <a:pt x="184" y="48"/>
                  </a:cubicBezTo>
                  <a:cubicBezTo>
                    <a:pt x="184" y="39"/>
                    <a:pt x="177" y="32"/>
                    <a:pt x="168" y="32"/>
                  </a:cubicBezTo>
                  <a:close/>
                  <a:moveTo>
                    <a:pt x="148" y="88"/>
                  </a:moveTo>
                  <a:cubicBezTo>
                    <a:pt x="108" y="88"/>
                    <a:pt x="108" y="88"/>
                    <a:pt x="108" y="88"/>
                  </a:cubicBezTo>
                  <a:cubicBezTo>
                    <a:pt x="106" y="88"/>
                    <a:pt x="104" y="90"/>
                    <a:pt x="104" y="92"/>
                  </a:cubicBezTo>
                  <a:cubicBezTo>
                    <a:pt x="104" y="94"/>
                    <a:pt x="106" y="96"/>
                    <a:pt x="108" y="96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150" y="96"/>
                    <a:pt x="152" y="94"/>
                    <a:pt x="152" y="92"/>
                  </a:cubicBezTo>
                  <a:cubicBezTo>
                    <a:pt x="152" y="90"/>
                    <a:pt x="150" y="88"/>
                    <a:pt x="148" y="88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</p:grpSp>
    </p:spTree>
    <p:extLst>
      <p:ext uri="{BB962C8B-B14F-4D97-AF65-F5344CB8AC3E}">
        <p14:creationId val="2336266168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宽屏</PresentationFormat>
  <Paragraphs>79</Paragraphs>
  <Slides>7</Slides>
  <Notes>0</Notes>
  <TotalTime>331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baseType="lpstr" size="14">
      <vt:lpstr>Arial</vt:lpstr>
      <vt:lpstr>Calibri Light</vt:lpstr>
      <vt:lpstr>Calibri</vt:lpstr>
      <vt:lpstr>方正兰亭超细黑简体</vt:lpstr>
      <vt:lpstr>造字工房悦圆演示版常规体</vt:lpstr>
      <vt:lpstr>Wingdings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2016-04-21T09:45:51Z</dcterms:created>
  <cp:lastModifiedBy>Administrator</cp:lastModifiedBy>
  <dcterms:modified xsi:type="dcterms:W3CDTF">2021-08-20T11:00:03Z</dcterms:modified>
  <cp:revision>43</cp:revision>
</cp:coreProperties>
</file>